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tur%C3%ADsticos-autob%C3%BAs-veh%C3%ADculo-rojo-24366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automobile-woman-brunette-car-160338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pixabay.com/es/color-isom%C3%A9trica-rojo-cami%C3%B3n-1293979/" TargetMode="External"/><Relationship Id="rId4" Type="http://schemas.openxmlformats.org/officeDocument/2006/relationships/hyperlink" Target="https://pixabay.com/en/motorcycle-cartoon-motorbike-309527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B9A4B-7C73-49A1-912E-32748800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s-ES" dirty="0"/>
              <a:t>Registro de vehículos</a:t>
            </a:r>
            <a:endParaRPr lang="es-CO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629E7"/>
          </a:solidFill>
          <a:ln w="38100" cap="rnd">
            <a:solidFill>
              <a:srgbClr val="A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20173E0C-F779-88CD-721C-EEBBBCD7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7" r="3095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 descr="Una caricatura de un casco&#10;&#10;Descripción generada automáticamente con confianza media">
            <a:extLst>
              <a:ext uri="{FF2B5EF4-FFF2-40B4-BE49-F238E27FC236}">
                <a16:creationId xmlns:a16="http://schemas.microsoft.com/office/drawing/2014/main" id="{53D3B6F9-6135-480B-3976-26346025D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1300" y="4515341"/>
            <a:ext cx="2907572" cy="1453786"/>
          </a:xfrm>
          <a:prstGeom prst="rect">
            <a:avLst/>
          </a:prstGeom>
        </p:spPr>
      </p:pic>
      <p:pic>
        <p:nvPicPr>
          <p:cNvPr id="8" name="Imagen 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8F5706-E53E-5FEC-2480-ED92957B8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92035" y="1762887"/>
            <a:ext cx="3417792" cy="1708896"/>
          </a:xfrm>
          <a:prstGeom prst="rect">
            <a:avLst/>
          </a:prstGeom>
        </p:spPr>
      </p:pic>
      <p:pic>
        <p:nvPicPr>
          <p:cNvPr id="12" name="Imagen 11" descr="Icono">
            <a:extLst>
              <a:ext uri="{FF2B5EF4-FFF2-40B4-BE49-F238E27FC236}">
                <a16:creationId xmlns:a16="http://schemas.microsoft.com/office/drawing/2014/main" id="{5DF245EA-15AC-D78F-2526-CC2A55F30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60986" y="4436699"/>
            <a:ext cx="3902556" cy="2000060"/>
          </a:xfrm>
          <a:prstGeom prst="rect">
            <a:avLst/>
          </a:prstGeom>
        </p:spPr>
      </p:pic>
      <p:pic>
        <p:nvPicPr>
          <p:cNvPr id="17" name="Imagen 16" descr="Imagen que contiene juguete, lego&#10;&#10;Descripción generada automáticamente">
            <a:extLst>
              <a:ext uri="{FF2B5EF4-FFF2-40B4-BE49-F238E27FC236}">
                <a16:creationId xmlns:a16="http://schemas.microsoft.com/office/drawing/2014/main" id="{D1B3582E-F493-C8F8-EF02-019F7173D2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87618" y="973199"/>
            <a:ext cx="2210143" cy="24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565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Registro de vehículos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 de vehículos</dc:title>
  <dc:creator>SEGUNDO ARTURO ARBOLEDA ANGULO</dc:creator>
  <cp:lastModifiedBy>SEGUNDO ARTURO ARBOLEDA ANGULO</cp:lastModifiedBy>
  <cp:revision>1</cp:revision>
  <dcterms:created xsi:type="dcterms:W3CDTF">2023-03-25T03:20:22Z</dcterms:created>
  <dcterms:modified xsi:type="dcterms:W3CDTF">2023-03-25T03:30:18Z</dcterms:modified>
</cp:coreProperties>
</file>