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tvRn7N/uIfbGfYBTsvA+cloId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71E47-A05A-43E7-82AF-DBE1F289CA1A}">
  <a:tblStyle styleId="{82C71E47-A05A-43E7-82AF-DBE1F289C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56073"/>
            <a:ext cx="2203854" cy="220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5070" y="-309421"/>
            <a:ext cx="2193782" cy="244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1338036" y="2072323"/>
            <a:ext cx="11283000" cy="1231275"/>
            <a:chOff x="376011" y="2108514"/>
            <a:chExt cx="11283000" cy="1231275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376011" y="2108514"/>
              <a:ext cx="11283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ru-RU" sz="2700">
                  <a:solidFill>
                    <a:srgbClr val="101010"/>
                  </a:solidFill>
                  <a:highlight>
                    <a:srgbClr val="FFFFFF"/>
                  </a:highlight>
                </a:rPr>
                <a:t>Keisetsu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76011" y="2693289"/>
              <a:ext cx="11283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303030"/>
                  </a:solidFill>
                  <a:highlight>
                    <a:srgbClr val="FFFFFF"/>
                  </a:highlight>
                </a:rPr>
                <a:t>Мобильное приложение для изучения и упрощенного запоминания </a:t>
              </a:r>
              <a:endParaRPr sz="1800">
                <a:solidFill>
                  <a:srgbClr val="303030"/>
                </a:solidFill>
                <a:highlight>
                  <a:srgbClr val="FFFFFF"/>
                </a:highlight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303030"/>
                  </a:solidFill>
                  <a:highlight>
                    <a:srgbClr val="FFFFFF"/>
                  </a:highlight>
                </a:rPr>
                <a:t>иероглифики Японского языка.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Бизнес-модель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0" y="1002198"/>
            <a:ext cx="10429875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Перспективы</a:t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76011" y="2103500"/>
            <a:ext cx="11282877" cy="4287774"/>
            <a:chOff x="0" y="0"/>
            <a:chExt cx="11282877" cy="4287774"/>
          </a:xfrm>
        </p:grpSpPr>
        <p:sp>
          <p:nvSpPr>
            <p:cNvPr id="242" name="Google Shape;242;p14"/>
            <p:cNvSpPr/>
            <p:nvPr/>
          </p:nvSpPr>
          <p:spPr>
            <a:xfrm>
              <a:off x="0" y="1286332"/>
              <a:ext cx="11282877" cy="171511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58" y="0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4958" y="0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Разработка первой и базовой версии с основным функционалом.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426807" y="1929498"/>
              <a:ext cx="428700" cy="4287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441057" y="2572664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 txBox="1"/>
            <p:nvPr/>
          </p:nvSpPr>
          <p:spPr>
            <a:xfrm>
              <a:off x="3441057" y="2572664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Исправление и добавление нового функционала на основе полученных отзывов.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862906" y="1929498"/>
              <a:ext cx="428777" cy="428777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77156" y="0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 txBox="1"/>
            <p:nvPr/>
          </p:nvSpPr>
          <p:spPr>
            <a:xfrm>
              <a:off x="6877156" y="0"/>
              <a:ext cx="3272475" cy="171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Дополнение новыми кандзи и выпуск первой полной версии.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299005" y="1929498"/>
              <a:ext cx="428777" cy="428777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439050" y="4643175"/>
            <a:ext cx="3164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75" lIns="113775" spcFirstLastPara="1" rIns="113775" wrap="square" tIns="113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Март 2024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3978000" y="2103500"/>
            <a:ext cx="30969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75" lIns="113775" spcFirstLastPara="1" rIns="113775" wrap="square" tIns="113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Май 2024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516925" y="4709175"/>
            <a:ext cx="2737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775" lIns="113775" spcFirstLastPara="1" rIns="113775" wrap="square" tIns="113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Июнь 2024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 проекта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76011" y="1142406"/>
            <a:ext cx="5559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Мобильное приложение с помощью которого студенты японоведы и люди заинтересованные в изучении японского языка могли бы изучать и/или улучшать владение языком.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376011" y="2499591"/>
            <a:ext cx="5720129" cy="3470388"/>
            <a:chOff x="376011" y="2775637"/>
            <a:chExt cx="5720129" cy="3470388"/>
          </a:xfrm>
        </p:grpSpPr>
        <p:grpSp>
          <p:nvGrpSpPr>
            <p:cNvPr id="104" name="Google Shape;104;p2"/>
            <p:cNvGrpSpPr/>
            <p:nvPr/>
          </p:nvGrpSpPr>
          <p:grpSpPr>
            <a:xfrm>
              <a:off x="376011" y="3897615"/>
              <a:ext cx="5720129" cy="980211"/>
              <a:chOff x="376012" y="2273862"/>
              <a:chExt cx="5720129" cy="980211"/>
            </a:xfrm>
          </p:grpSpPr>
          <p:cxnSp>
            <p:nvCxnSpPr>
              <p:cNvPr id="105" name="Google Shape;105;p2"/>
              <p:cNvCxnSpPr/>
              <p:nvPr/>
            </p:nvCxnSpPr>
            <p:spPr>
              <a:xfrm>
                <a:off x="376012" y="2458528"/>
                <a:ext cx="51758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3333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6" name="Google Shape;106;p2"/>
              <p:cNvSpPr txBox="1"/>
              <p:nvPr/>
            </p:nvSpPr>
            <p:spPr>
              <a:xfrm>
                <a:off x="976941" y="2273862"/>
                <a:ext cx="5119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Особенность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976941" y="2669073"/>
                <a:ext cx="5119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Имеется возможность проводить тестирования, как самого себя, так и отсылая тесты другим людям.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2"/>
            <p:cNvGrpSpPr/>
            <p:nvPr/>
          </p:nvGrpSpPr>
          <p:grpSpPr>
            <a:xfrm>
              <a:off x="376011" y="2775637"/>
              <a:ext cx="5720129" cy="980211"/>
              <a:chOff x="376012" y="2273862"/>
              <a:chExt cx="5720129" cy="980211"/>
            </a:xfrm>
          </p:grpSpPr>
          <p:cxnSp>
            <p:nvCxnSpPr>
              <p:cNvPr id="109" name="Google Shape;109;p2"/>
              <p:cNvCxnSpPr/>
              <p:nvPr/>
            </p:nvCxnSpPr>
            <p:spPr>
              <a:xfrm>
                <a:off x="376012" y="2458528"/>
                <a:ext cx="51758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3333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0" name="Google Shape;110;p2"/>
              <p:cNvSpPr txBox="1"/>
              <p:nvPr/>
            </p:nvSpPr>
            <p:spPr>
              <a:xfrm>
                <a:off x="976941" y="2273862"/>
                <a:ext cx="5119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Особенность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976941" y="2669073"/>
                <a:ext cx="5119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Гибкость в выборе материала под уровень владения языком.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376011" y="5265814"/>
              <a:ext cx="5720129" cy="980211"/>
              <a:chOff x="376012" y="2273862"/>
              <a:chExt cx="5720129" cy="980211"/>
            </a:xfrm>
          </p:grpSpPr>
          <p:cxnSp>
            <p:nvCxnSpPr>
              <p:cNvPr id="113" name="Google Shape;113;p2"/>
              <p:cNvCxnSpPr/>
              <p:nvPr/>
            </p:nvCxnSpPr>
            <p:spPr>
              <a:xfrm>
                <a:off x="376012" y="2458528"/>
                <a:ext cx="51758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3333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4" name="Google Shape;114;p2"/>
              <p:cNvSpPr txBox="1"/>
              <p:nvPr/>
            </p:nvSpPr>
            <p:spPr>
              <a:xfrm>
                <a:off x="976941" y="2273862"/>
                <a:ext cx="5119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Особенность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976941" y="2669073"/>
                <a:ext cx="51192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Разработано для русскоязычной аудитории, все варианты перевода представлены на русском языке.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76012" y="1142406"/>
            <a:ext cx="51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>
            <a:off x="496742" y="2500135"/>
            <a:ext cx="5300348" cy="987448"/>
            <a:chOff x="496742" y="2500135"/>
            <a:chExt cx="5300348" cy="987448"/>
          </a:xfrm>
        </p:grpSpPr>
        <p:sp>
          <p:nvSpPr>
            <p:cNvPr id="125" name="Google Shape;125;p3"/>
            <p:cNvSpPr txBox="1"/>
            <p:nvPr/>
          </p:nvSpPr>
          <p:spPr>
            <a:xfrm>
              <a:off x="677891" y="2500135"/>
              <a:ext cx="51190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Проблема 1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96742" y="2650295"/>
              <a:ext cx="69011" cy="69011"/>
            </a:xfrm>
            <a:prstGeom prst="ellipse">
              <a:avLst/>
            </a:prstGeom>
            <a:solidFill>
              <a:srgbClr val="308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77890" y="2902583"/>
              <a:ext cx="511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Отсутствие направления изучения, при самостоятельном изучении.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6741" y="3615150"/>
            <a:ext cx="5300348" cy="1233448"/>
            <a:chOff x="496742" y="2500135"/>
            <a:chExt cx="5300348" cy="1233448"/>
          </a:xfrm>
        </p:grpSpPr>
        <p:sp>
          <p:nvSpPr>
            <p:cNvPr id="129" name="Google Shape;129;p3"/>
            <p:cNvSpPr txBox="1"/>
            <p:nvPr/>
          </p:nvSpPr>
          <p:spPr>
            <a:xfrm>
              <a:off x="677891" y="2500135"/>
              <a:ext cx="51190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Проблема 2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6742" y="2650295"/>
              <a:ext cx="69011" cy="69011"/>
            </a:xfrm>
            <a:prstGeom prst="ellipse">
              <a:avLst/>
            </a:prstGeom>
            <a:solidFill>
              <a:srgbClr val="308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677890" y="2902583"/>
              <a:ext cx="5119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Отсутствие правок, указаний на ошибки и как их можно решить или закрытие этих сведений за стеной монетизации.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Продуктовые гипотезы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76011" y="1142406"/>
            <a:ext cx="55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6234024" y="2624042"/>
            <a:ext cx="5308975" cy="1233448"/>
            <a:chOff x="496742" y="2206837"/>
            <a:chExt cx="5308975" cy="1233448"/>
          </a:xfrm>
        </p:grpSpPr>
        <p:sp>
          <p:nvSpPr>
            <p:cNvPr id="141" name="Google Shape;141;p4"/>
            <p:cNvSpPr txBox="1"/>
            <p:nvPr/>
          </p:nvSpPr>
          <p:spPr>
            <a:xfrm>
              <a:off x="677891" y="2206837"/>
              <a:ext cx="51190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Гипотеза 1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6742" y="2356997"/>
              <a:ext cx="69011" cy="69011"/>
            </a:xfrm>
            <a:prstGeom prst="ellipse">
              <a:avLst/>
            </a:prstGeom>
            <a:solidFill>
              <a:srgbClr val="308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677890" y="2609285"/>
              <a:ext cx="5119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Приложение побудит к изучению нового языка тех, кто из-за отсутствия направления при изучении откладывал это.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686517" y="2990438"/>
              <a:ext cx="511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649142" y="2624042"/>
            <a:ext cx="5308975" cy="1122301"/>
            <a:chOff x="496742" y="2206837"/>
            <a:chExt cx="5308975" cy="1122301"/>
          </a:xfrm>
        </p:grpSpPr>
        <p:sp>
          <p:nvSpPr>
            <p:cNvPr id="146" name="Google Shape;146;p4"/>
            <p:cNvSpPr txBox="1"/>
            <p:nvPr/>
          </p:nvSpPr>
          <p:spPr>
            <a:xfrm>
              <a:off x="677891" y="2206837"/>
              <a:ext cx="51190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Гипотеза 1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96742" y="2356997"/>
              <a:ext cx="69011" cy="69011"/>
            </a:xfrm>
            <a:prstGeom prst="ellipse">
              <a:avLst/>
            </a:prstGeom>
            <a:solidFill>
              <a:srgbClr val="308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677890" y="2609285"/>
              <a:ext cx="511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Приложение найдет своих пользователей среди студентов японоведов.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686517" y="2990438"/>
              <a:ext cx="511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>
            <a:off x="649142" y="4445622"/>
            <a:ext cx="5308975" cy="1233448"/>
            <a:chOff x="496742" y="2206837"/>
            <a:chExt cx="5308975" cy="1233448"/>
          </a:xfrm>
        </p:grpSpPr>
        <p:sp>
          <p:nvSpPr>
            <p:cNvPr id="151" name="Google Shape;151;p4"/>
            <p:cNvSpPr txBox="1"/>
            <p:nvPr/>
          </p:nvSpPr>
          <p:spPr>
            <a:xfrm>
              <a:off x="677891" y="2206837"/>
              <a:ext cx="51190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Гипотеза 1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96742" y="2356997"/>
              <a:ext cx="69011" cy="69011"/>
            </a:xfrm>
            <a:prstGeom prst="ellipse">
              <a:avLst/>
            </a:prstGeom>
            <a:solidFill>
              <a:srgbClr val="308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677890" y="2609285"/>
              <a:ext cx="5119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Приложение подойдет тем, кому нужно или хочет заниматься японским языком, но не владеет достаточным знанием английского.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686517" y="2990438"/>
              <a:ext cx="511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76011" y="1142406"/>
            <a:ext cx="54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376010" y="2103500"/>
            <a:ext cx="542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Keisetsu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позволяющие практиковать знание, перевод и правописание кандзи, а также проводить тестирование этих знаний.</a:t>
            </a:r>
            <a:endParaRPr b="1" sz="2000"/>
          </a:p>
        </p:txBody>
      </p:sp>
      <p:sp>
        <p:nvSpPr>
          <p:cNvPr id="164" name="Google Shape;164;p5"/>
          <p:cNvSpPr txBox="1"/>
          <p:nvPr/>
        </p:nvSpPr>
        <p:spPr>
          <a:xfrm>
            <a:off x="6567575" y="1142406"/>
            <a:ext cx="5119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Сроки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386426" y="1292566"/>
            <a:ext cx="69011" cy="6901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6567574" y="1544854"/>
            <a:ext cx="511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мая 2023 года: Выпустить базово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работающую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версию для тестирования функционала.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6550322" y="2303555"/>
            <a:ext cx="511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октября 2023 года: Отталкиваясь от обратной связи прошлых версий, исправить/доработать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расширить набор доступных кандзи.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567575" y="3495481"/>
            <a:ext cx="5119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Ресурсы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386426" y="3645641"/>
            <a:ext cx="69011" cy="6901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6567574" y="3897929"/>
            <a:ext cx="5119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Один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человек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6567574" y="4269599"/>
            <a:ext cx="5119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Облачный сервер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6567574" y="4641269"/>
            <a:ext cx="51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Ценностное предложение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375995" y="1142400"/>
            <a:ext cx="771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 поможет студентам-японоведам и студентам заинтересованным в изучении иероглифики, упростит отслеживание процесса освоения материала, а также позволит практиковать порядок черт и чтения 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76010" y="2103500"/>
            <a:ext cx="54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376010" y="3064594"/>
            <a:ext cx="4494366" cy="3262827"/>
            <a:chOff x="376010" y="3064594"/>
            <a:chExt cx="2518913" cy="3262827"/>
          </a:xfrm>
        </p:grpSpPr>
        <p:sp>
          <p:nvSpPr>
            <p:cNvPr id="183" name="Google Shape;183;p6"/>
            <p:cNvSpPr/>
            <p:nvPr/>
          </p:nvSpPr>
          <p:spPr>
            <a:xfrm>
              <a:off x="376010" y="3064594"/>
              <a:ext cx="2518913" cy="2414107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Потенциальный клиент не имел полного представления своих пробелов в освоенном материале и/или не имел знаний о правильном переводе/правописании определенных кандзи.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376010" y="5681090"/>
              <a:ext cx="25189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Было до использования продукта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7164523" y="3064594"/>
            <a:ext cx="4494366" cy="3539826"/>
            <a:chOff x="5037823" y="3064594"/>
            <a:chExt cx="4494366" cy="3539826"/>
          </a:xfrm>
        </p:grpSpPr>
        <p:sp>
          <p:nvSpPr>
            <p:cNvPr id="186" name="Google Shape;186;p6"/>
            <p:cNvSpPr/>
            <p:nvPr/>
          </p:nvSpPr>
          <p:spPr>
            <a:xfrm>
              <a:off x="5037823" y="3064594"/>
              <a:ext cx="4494366" cy="2414107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Потенциальный клиент теперь имеет представление о своих пробелах в знаниях и может своевременно заполнить их, а также пополнил свой словарный запас новым материалом который был закреплен тестированиями.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5037823" y="5681090"/>
              <a:ext cx="449436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После/ во время использования продукта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8" name="Google Shape;188;p6"/>
          <p:cNvCxnSpPr/>
          <p:nvPr/>
        </p:nvCxnSpPr>
        <p:spPr>
          <a:xfrm>
            <a:off x="5306684" y="4271647"/>
            <a:ext cx="1544128" cy="0"/>
          </a:xfrm>
          <a:prstGeom prst="straightConnector1">
            <a:avLst/>
          </a:prstGeom>
          <a:noFill/>
          <a:ln cap="flat" cmpd="sng" w="9525">
            <a:solidFill>
              <a:srgbClr val="FF333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Потенциальный клиент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316360" y="1853258"/>
            <a:ext cx="3289500" cy="33777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4011279" y="1853255"/>
            <a:ext cx="3554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ФИО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Иванова Ольга Ивановна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Женский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Возраст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лет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Место проживания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Приморский край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Род деятельности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Студент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923656" y="1853256"/>
            <a:ext cx="38796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Трудности и болевые точки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Ольга имеет проблемы с изучением японского языка, ей никак не дается сдача дисциплины по нему, она не знает где у нее пробелы в знаниях, не видит возможного решения этой проблемы. Из-за того, что Ольга бедный студент, платные курсы ей закрыты, а иные схожие приложения не подходят либо из-за платности, либо из-за языка. (Ольга не очень хорошо знает английский)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4179" l="17821" r="16947" t="4960"/>
          <a:stretch/>
        </p:blipFill>
        <p:spPr>
          <a:xfrm>
            <a:off x="339150" y="1962714"/>
            <a:ext cx="3243925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Development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376010" y="1684508"/>
            <a:ext cx="54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11205845" y="62315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678225" y="14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{82C71E47-A05A-43E7-82AF-DBE1F289CA1A}</a:tableStyleId>
              </a:tblPr>
              <a:tblGrid>
                <a:gridCol w="3546225"/>
                <a:gridCol w="3546225"/>
                <a:gridCol w="3546225"/>
              </a:tblGrid>
              <a:tr h="64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Гипотеза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Инсайты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Основная группа людей - студенты японоведения, которые хотят закрыть пробелы в своих знаниях языка.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Самое главное для этой группы - простота и доступность, если приложение перегружено или имеет жадную модель монетизации, данное приложение их не заинтересует.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2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Люди заинтересованные в изучении японского языка, так называемые самоучки.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Также как и для студентов японоведов, простота и доступность, но также добавляется надобность в направлении обучения, без которого, человек просто не будет знать за что браться.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2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Люди которые хотят попробовать изучить что-то новое.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Основной критерий для таких людей, предоставить им доказательства того, что они и вправду изучили что-то новое, в случае нашего приложения, предоставить доказательство того, что теперь они начали понимать японскую грамматику.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8889" y="112770"/>
            <a:ext cx="191413" cy="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376011" y="365978"/>
            <a:ext cx="11282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Рынок и конкуренты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376011" y="1142406"/>
            <a:ext cx="54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6691216" y="945163"/>
            <a:ext cx="4967673" cy="4967673"/>
            <a:chOff x="0" y="225497"/>
            <a:chExt cx="4967673" cy="4967673"/>
          </a:xfrm>
        </p:grpSpPr>
        <p:sp>
          <p:nvSpPr>
            <p:cNvPr id="218" name="Google Shape;218;p9"/>
            <p:cNvSpPr/>
            <p:nvPr/>
          </p:nvSpPr>
          <p:spPr>
            <a:xfrm>
              <a:off x="0" y="225497"/>
              <a:ext cx="4967673" cy="4967673"/>
            </a:xfrm>
            <a:prstGeom prst="ellipse">
              <a:avLst/>
            </a:prstGeom>
            <a:solidFill>
              <a:srgbClr val="528CB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615735" y="473880"/>
              <a:ext cx="1736201" cy="745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ru-RU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TAM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0959" y="1467415"/>
              <a:ext cx="3725754" cy="3725754"/>
            </a:xfrm>
            <a:prstGeom prst="ellipse">
              <a:avLst/>
            </a:prstGeom>
            <a:solidFill>
              <a:srgbClr val="79A3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615735" y="1700274"/>
              <a:ext cx="1736201" cy="698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ru-RU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SAM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241918" y="2709333"/>
              <a:ext cx="2483836" cy="2483836"/>
            </a:xfrm>
            <a:prstGeom prst="ellipse">
              <a:avLst/>
            </a:prstGeom>
            <a:solidFill>
              <a:srgbClr val="A3BFE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1605667" y="3330292"/>
              <a:ext cx="1756337" cy="1241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ru-RU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SAM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376010" y="1142408"/>
            <a:ext cx="542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- 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600 000 человек. Жители Владивостока.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44 000 человек. Студенты.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1 000 человек. Студенты изучающие японский язык и заинтересованные в его изучении.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376010" y="3150308"/>
            <a:ext cx="5429700" cy="23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Anki 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- приложение по созданию flash-cards, с системой отслеживания процесса запоминания и усвоения материала по вносимым пользователем материалам.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Let's Write Kanji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мобильное приложение для прописи японской иероглифики на время. Большая часть функций доступна только при покупке платной версии.</a:t>
            </a:r>
            <a:endParaRPr b="1" i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2022-11-30T01:08:39Z</dcterms:created>
  <dc:creator>Даша Смирнова</dc:creator>
</cp:coreProperties>
</file>