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Huang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Epic RPG Journey</a:t>
            </a:r>
          </a:p>
          <a:p>
            <a:r>
              <a:t>Spencer Egli</a:t>
            </a:r>
          </a:p>
          <a:p>
            <a:r>
              <a:t>[Insert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Vision for *Huang*:</a:t>
            </a:r>
          </a:p>
          <a:p>
            <a:r>
              <a:t>- A rich RPG experience that celebrates cultural heritage.</a:t>
            </a:r>
          </a:p>
          <a:p>
            <a:r>
              <a:t>- Empowering gameplay focused on personal growth and overcoming challenges.</a:t>
            </a:r>
          </a:p>
          <a:p>
            <a:r>
              <a:t>Next Steps:</a:t>
            </a:r>
          </a:p>
          <a:p>
            <a:r>
              <a:t>- [Outline what you plan to do next: development timeline, potential collaborations, etc.]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you! 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Genre: RPG</a:t>
            </a:r>
          </a:p>
          <a:p>
            <a:r>
              <a:t>Platform: [Specify platforms]</a:t>
            </a:r>
          </a:p>
          <a:p>
            <a:r>
              <a:t>Target Audience: [Specify age group or demographic]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Story Synopsis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Main Character: Huang</a:t>
            </a:r>
          </a:p>
          <a:p>
            <a:r>
              <a:t>Setting: Indonesia, influenced by Indonesian culture and mythology</a:t>
            </a:r>
          </a:p>
          <a:p>
            <a:r>
              <a:t>Plot:</a:t>
            </a:r>
          </a:p>
          <a:p>
            <a:r>
              <a:t>- Huang escapes war to regain his honor.</a:t>
            </a:r>
          </a:p>
          <a:p>
            <a:r>
              <a:t>- Called upon by a god to free Indonesia from witches' control.</a:t>
            </a:r>
          </a:p>
          <a:p>
            <a:r>
              <a:t>- His powers are taken by a witch, leading to a journey of self-discovery and empowerment.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Character: Huang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Background:</a:t>
            </a:r>
          </a:p>
          <a:p>
            <a:r>
              <a:t>- Warrior seeking redemption</a:t>
            </a:r>
          </a:p>
          <a:p>
            <a:r>
              <a:t>Weapons:</a:t>
            </a:r>
          </a:p>
          <a:p>
            <a:r>
              <a:t>- Guan Dao (Chinese polearm)</a:t>
            </a:r>
          </a:p>
          <a:p>
            <a:r>
              <a:t>- Ranged weapons influenced by Indonesian culture (e.g., paku)</a:t>
            </a:r>
          </a:p>
          <a:p>
            <a:r>
              <a:t>Combat Style: Dance-like motions inspired by traditional Chinese fighting dances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Puzzle Elements:</a:t>
            </a:r>
          </a:p>
          <a:p>
            <a:r>
              <a:t>- Ancient Chinese puzzles</a:t>
            </a:r>
          </a:p>
          <a:p>
            <a:r>
              <a:t>- Rune combination and timed activation puzzles during boss fights</a:t>
            </a:r>
          </a:p>
          <a:p>
            <a:r>
              <a:t>Power Progression:</a:t>
            </a:r>
          </a:p>
          <a:p>
            <a:r>
              <a:t>- Gains new powers after defeating bosses</a:t>
            </a:r>
          </a:p>
          <a:p>
            <a:r>
              <a:t>- Powers influenced by Indonesian culture (e.g., spirit communication, illusory magic)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Companion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Jatayu:</a:t>
            </a:r>
          </a:p>
          <a:p>
            <a:r>
              <a:t>- Mythical eagle from Indonesian folklore</a:t>
            </a:r>
          </a:p>
          <a:p>
            <a:r>
              <a:t>- Serves as a guide and source of wisdom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Antagonist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Main Antagonist: Rangda</a:t>
            </a:r>
          </a:p>
          <a:p>
            <a:r>
              <a:t>Character Role: Powerful witch controlling the land</a:t>
            </a:r>
          </a:p>
          <a:p>
            <a:r>
              <a:t>Boss Characters: Buto, Sangkuriang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Unique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Cultural Integration:</a:t>
            </a:r>
          </a:p>
          <a:p>
            <a:r>
              <a:t>- Incorporation of Indonesian lore and mythology</a:t>
            </a:r>
          </a:p>
          <a:p>
            <a:r>
              <a:t>Gameplay Dynamics:</a:t>
            </a:r>
          </a:p>
          <a:p>
            <a:r>
              <a:t>- Blend of combat and puzzle-solving</a:t>
            </a:r>
          </a:p>
          <a:p>
            <a:r>
              <a:t>- Emphasis on meaningful actions rather than accidental solutions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Style and Art 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Art Style: [Describe the visual style]</a:t>
            </a:r>
          </a:p>
          <a:p>
            <a:r>
              <a:t>Influences: Blend of Chinese and Indonesian artistic elements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