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4" r:id="rId6"/>
    <p:sldId id="263" r:id="rId7"/>
    <p:sldId id="256" r:id="rId8"/>
    <p:sldId id="265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4972D-3D58-4548-B873-BA0CBB2DF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899FB-D9FB-4D36-AD6F-6B63A806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CACE6-134C-4134-B55E-C0164342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274FF-3447-4426-A377-906BF716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F7F31-E409-434C-8B37-B147E967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9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054E3-9202-4324-9D8C-6F5654DA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3EA55-AB3B-44DD-BDCB-F8F366BBD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ADA98-EAB2-418B-83F9-70207655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0EBFA-E787-4121-A06B-3ACC3147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9D8E2-3A00-4EF6-9A77-F1E9A782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1A99D9-03D8-45F3-97A0-450D4110E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51915-C608-49D1-BC4C-2DB477F7A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BA2A4-2016-43BB-AA24-B6A43204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E6E2-B407-4083-B237-C8FF10D4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69E29-0048-4908-9610-90B561FE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1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898B-D7E8-4B35-BDC9-C11B10ED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B8FA0-0044-471B-8B9D-D035256F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4BE32-95F4-404F-A742-50B61318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A6847-6F80-4945-AE0A-5E0DA83D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32FBA-ACEF-46D5-A180-6C88D6C7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7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EE9B4-4341-4C6D-ADD8-401141EA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62D0D-7297-46ED-BC30-86101359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C5121-FC78-4E62-BA7F-A2C536AB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25FF9-D304-4E1A-9B14-AAADC61C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0D341-9BC5-46B6-B3D0-F8018C0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ACB7-8139-4261-8340-1575C74B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D1B9-FEB3-4207-9C10-F58B84124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C9219-D882-4BAB-B11E-14555EDC4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3D291-0655-48FE-89C0-B215B9A8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D7687-D5C1-4AFE-AE8D-2AC9BFF7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43EDD-157B-4DAA-B7D1-04279BA2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A27E3-882A-4537-8BEE-5E339D7E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16085-DD3C-42DD-A0A5-4D92A9AC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62CEF-D9B7-45D3-97AA-8E38627E9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0C57BC-0C95-45E1-AD5F-54296A9B0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44AB2-5106-4738-97AC-E2D83DB1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122394-159B-403E-810B-FE245D5C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0E3237-AF92-42F9-96CA-B19B42D0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BD29-212D-45E6-A06F-0E4AB9D2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EA51A-9586-443E-BBAA-1451F382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46E9A8-E76F-455F-A9C7-4D3231FE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2644C-41FA-447C-B902-9D9504CD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B52E25-6B01-4A81-B7C8-29D16EF7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9CE5A-AD05-4EA0-89FC-1E49668A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59E80E-A4C3-4859-A244-2318AE20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A12BA-FFC4-484C-875D-8594D4C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D9BE-BF0F-4904-A48B-42DEE5D2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08372-73CA-4381-B3EA-5987BE8C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C1757-7858-41DA-98FF-6349B179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334A3-6592-4AE7-8E5A-A5914465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5B1CD-7EF9-47AF-ABB9-7D591184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2EE8C-B096-46A9-BFEE-E14AD58A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8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FF95-C71F-4D00-A915-BCD9A2BD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C5996-0365-4F3F-BE10-19EA39C5D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29ADF-28EE-46AA-8A0A-1E243A96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9700F-F50E-4FB3-BE3D-7FBB1585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6BAB6-A2D5-4F6E-A730-DE4D9E00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9AC51-0FDD-4B60-AD83-AE0C6CB7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CA45C-D032-4850-A71C-78EABBC4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42DE1-4F4C-43E1-AD4E-6D01C777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CFA35-196F-4B39-881E-5BA8E16EC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697E-A101-45F8-9AC8-18BE209F66E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4CC32-8349-4475-A7C5-200EACE5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C4874-EC66-4AAE-9BB1-15792836A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7806-6FF5-40C8-B768-77236F2CA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7E2751-0C58-471C-9DD2-AAE25724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58" y="1085888"/>
            <a:ext cx="11156083" cy="28796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A42BE4-0D03-4443-B9FC-16D0F382F640}"/>
              </a:ext>
            </a:extLst>
          </p:cNvPr>
          <p:cNvSpPr/>
          <p:nvPr/>
        </p:nvSpPr>
        <p:spPr>
          <a:xfrm>
            <a:off x="1172545" y="4502021"/>
            <a:ext cx="10024189" cy="1516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SickPick</a:t>
            </a:r>
          </a:p>
          <a:p>
            <a:pPr algn="ctr"/>
            <a:r>
              <a:rPr lang="zh-CN" altLang="en-US" sz="3200" b="1" dirty="0"/>
              <a:t>   专注于宠物召回与定制化流浪动物领养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4991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60C9CA-3FCF-41CA-AB3B-A5B1D0B1E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306" y="1324947"/>
            <a:ext cx="2757387" cy="309017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B3646BC-11F2-4BCF-AF6C-DA784BB2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04592" cy="1146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团队介绍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A122AA0-7E72-4A48-9659-44CF13D71256}"/>
              </a:ext>
            </a:extLst>
          </p:cNvPr>
          <p:cNvSpPr txBox="1">
            <a:spLocks/>
          </p:cNvSpPr>
          <p:nvPr/>
        </p:nvSpPr>
        <p:spPr>
          <a:xfrm>
            <a:off x="3183293" y="4866530"/>
            <a:ext cx="5279572" cy="1146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biubiubiu – </a:t>
            </a:r>
            <a:r>
              <a:rPr lang="zh-CN" altLang="en-US" b="1" dirty="0"/>
              <a:t>仉鹏</a:t>
            </a:r>
          </a:p>
        </p:txBody>
      </p:sp>
    </p:spTree>
    <p:extLst>
      <p:ext uri="{BB962C8B-B14F-4D97-AF65-F5344CB8AC3E}">
        <p14:creationId xmlns:p14="http://schemas.microsoft.com/office/powerpoint/2010/main" val="397033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47A3A-1BA3-418B-BF89-9F38149B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5183"/>
            <a:ext cx="4088363" cy="10917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宠物的意外走失满大街发传单、贴广告不仅浪费时间，成效也甚微。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AE2A2C-49ED-40C8-8D44-8EF69360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07229" cy="1025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背景介绍</a:t>
            </a:r>
          </a:p>
        </p:txBody>
      </p:sp>
      <p:pic>
        <p:nvPicPr>
          <p:cNvPr id="6" name="图片 5" descr="图片包含 游戏机, 狗&#10;&#10;描述已自动生成">
            <a:extLst>
              <a:ext uri="{FF2B5EF4-FFF2-40B4-BE49-F238E27FC236}">
                <a16:creationId xmlns:a16="http://schemas.microsoft.com/office/drawing/2014/main" id="{749717CB-0C11-40A3-97CA-84B761AE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4" y="2039175"/>
            <a:ext cx="3602190" cy="2397094"/>
          </a:xfrm>
          <a:prstGeom prst="rect">
            <a:avLst/>
          </a:prstGeom>
        </p:spPr>
      </p:pic>
      <p:pic>
        <p:nvPicPr>
          <p:cNvPr id="8" name="图片 7" descr="躺在地上的狗&#10;&#10;描述已自动生成">
            <a:extLst>
              <a:ext uri="{FF2B5EF4-FFF2-40B4-BE49-F238E27FC236}">
                <a16:creationId xmlns:a16="http://schemas.microsoft.com/office/drawing/2014/main" id="{1BCE64C2-AA28-4C31-A779-F769CCCA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9" y="2039175"/>
            <a:ext cx="4719279" cy="239709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771F0D5-A006-4EAD-B26B-B9212F913201}"/>
              </a:ext>
            </a:extLst>
          </p:cNvPr>
          <p:cNvSpPr txBox="1">
            <a:spLocks/>
          </p:cNvSpPr>
          <p:nvPr/>
        </p:nvSpPr>
        <p:spPr>
          <a:xfrm>
            <a:off x="6611224" y="5085183"/>
            <a:ext cx="4088363" cy="1091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流浪动物增加社区人群风险，领养机制不健全</a:t>
            </a:r>
          </a:p>
        </p:txBody>
      </p:sp>
    </p:spTree>
    <p:extLst>
      <p:ext uri="{BB962C8B-B14F-4D97-AF65-F5344CB8AC3E}">
        <p14:creationId xmlns:p14="http://schemas.microsoft.com/office/powerpoint/2010/main" val="112649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猫们站在一起&#10;&#10;描述已自动生成">
            <a:extLst>
              <a:ext uri="{FF2B5EF4-FFF2-40B4-BE49-F238E27FC236}">
                <a16:creationId xmlns:a16="http://schemas.microsoft.com/office/drawing/2014/main" id="{3354EC6C-3EB8-431D-9BC6-0B4C6FF95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76" y="4701948"/>
            <a:ext cx="2247415" cy="1273430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B972B1F-3000-4E34-8026-CA69432F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280018"/>
            <a:ext cx="3407229" cy="1025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思考</a:t>
            </a:r>
          </a:p>
        </p:txBody>
      </p:sp>
      <p:pic>
        <p:nvPicPr>
          <p:cNvPr id="7" name="图片 6" descr="图片包含 游戏机, 狗&#10;&#10;描述已自动生成">
            <a:extLst>
              <a:ext uri="{FF2B5EF4-FFF2-40B4-BE49-F238E27FC236}">
                <a16:creationId xmlns:a16="http://schemas.microsoft.com/office/drawing/2014/main" id="{3652ED62-3A3B-441F-8181-6063B6E8B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5" y="1928948"/>
            <a:ext cx="2529689" cy="168339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C0D007B-6929-476C-939F-A779BE492423}"/>
              </a:ext>
            </a:extLst>
          </p:cNvPr>
          <p:cNvSpPr/>
          <p:nvPr/>
        </p:nvSpPr>
        <p:spPr>
          <a:xfrm>
            <a:off x="3125505" y="2330163"/>
            <a:ext cx="877077" cy="6064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968C1111-21E5-4B8A-BF65-741EEDDAF9FB}"/>
              </a:ext>
            </a:extLst>
          </p:cNvPr>
          <p:cNvSpPr txBox="1">
            <a:spLocks/>
          </p:cNvSpPr>
          <p:nvPr/>
        </p:nvSpPr>
        <p:spPr>
          <a:xfrm>
            <a:off x="4156913" y="1575859"/>
            <a:ext cx="3407229" cy="706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智能追踪设备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8536FD0A-91FE-4DF1-B02D-DA67CC265CF0}"/>
              </a:ext>
            </a:extLst>
          </p:cNvPr>
          <p:cNvSpPr txBox="1">
            <a:spLocks/>
          </p:cNvSpPr>
          <p:nvPr/>
        </p:nvSpPr>
        <p:spPr>
          <a:xfrm>
            <a:off x="4156913" y="2365690"/>
            <a:ext cx="3407229" cy="606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贴广告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59D8315B-C328-4DE6-9299-689A57542F35}"/>
              </a:ext>
            </a:extLst>
          </p:cNvPr>
          <p:cNvSpPr txBox="1">
            <a:spLocks/>
          </p:cNvSpPr>
          <p:nvPr/>
        </p:nvSpPr>
        <p:spPr>
          <a:xfrm>
            <a:off x="4156913" y="3055833"/>
            <a:ext cx="3407229" cy="606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查监控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1893334-D9E3-4591-8F0E-5614CCB3C2E0}"/>
              </a:ext>
            </a:extLst>
          </p:cNvPr>
          <p:cNvSpPr/>
          <p:nvPr/>
        </p:nvSpPr>
        <p:spPr>
          <a:xfrm>
            <a:off x="7872804" y="2330163"/>
            <a:ext cx="877077" cy="6064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E5ED63DF-115A-4090-823E-AA9A50643179}"/>
              </a:ext>
            </a:extLst>
          </p:cNvPr>
          <p:cNvSpPr txBox="1">
            <a:spLocks/>
          </p:cNvSpPr>
          <p:nvPr/>
        </p:nvSpPr>
        <p:spPr>
          <a:xfrm>
            <a:off x="8915400" y="2164154"/>
            <a:ext cx="3065107" cy="606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找回了又是小可爱</a:t>
            </a:r>
          </a:p>
        </p:txBody>
      </p:sp>
      <p:sp>
        <p:nvSpPr>
          <p:cNvPr id="14" name="标题 3">
            <a:extLst>
              <a:ext uri="{FF2B5EF4-FFF2-40B4-BE49-F238E27FC236}">
                <a16:creationId xmlns:a16="http://schemas.microsoft.com/office/drawing/2014/main" id="{EC13E8FF-225B-4CBD-9A45-AF3AC1B3856A}"/>
              </a:ext>
            </a:extLst>
          </p:cNvPr>
          <p:cNvSpPr txBox="1">
            <a:spLocks/>
          </p:cNvSpPr>
          <p:nvPr/>
        </p:nvSpPr>
        <p:spPr>
          <a:xfrm>
            <a:off x="8892825" y="3125755"/>
            <a:ext cx="3065107" cy="606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找不回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3E67957-B040-41D0-996E-E0902E12E135}"/>
              </a:ext>
            </a:extLst>
          </p:cNvPr>
          <p:cNvSpPr/>
          <p:nvPr/>
        </p:nvSpPr>
        <p:spPr>
          <a:xfrm rot="9844513">
            <a:off x="6154222" y="3963993"/>
            <a:ext cx="2645751" cy="456024"/>
          </a:xfrm>
          <a:prstGeom prst="rightArrow">
            <a:avLst>
              <a:gd name="adj1" fmla="val 60238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躺在地上的狗&#10;&#10;描述已自动生成">
            <a:extLst>
              <a:ext uri="{FF2B5EF4-FFF2-40B4-BE49-F238E27FC236}">
                <a16:creationId xmlns:a16="http://schemas.microsoft.com/office/drawing/2014/main" id="{5BC286B7-A049-48D5-B23E-ECBB34ECE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86" y="4219769"/>
            <a:ext cx="3218970" cy="1635032"/>
          </a:xfrm>
          <a:prstGeom prst="rect">
            <a:avLst/>
          </a:prstGeom>
        </p:spPr>
      </p:pic>
      <p:sp>
        <p:nvSpPr>
          <p:cNvPr id="17" name="标题 3">
            <a:extLst>
              <a:ext uri="{FF2B5EF4-FFF2-40B4-BE49-F238E27FC236}">
                <a16:creationId xmlns:a16="http://schemas.microsoft.com/office/drawing/2014/main" id="{2E0A43CD-CC89-4C97-973F-15653D424EF6}"/>
              </a:ext>
            </a:extLst>
          </p:cNvPr>
          <p:cNvSpPr txBox="1">
            <a:spLocks/>
          </p:cNvSpPr>
          <p:nvPr/>
        </p:nvSpPr>
        <p:spPr>
          <a:xfrm>
            <a:off x="10352482" y="4742220"/>
            <a:ext cx="1244332" cy="1192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/>
              <a:t>猫舍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舍弃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6EF267F-376F-4FF2-AB1C-B713466211E6}"/>
              </a:ext>
            </a:extLst>
          </p:cNvPr>
          <p:cNvSpPr/>
          <p:nvPr/>
        </p:nvSpPr>
        <p:spPr>
          <a:xfrm rot="10800000">
            <a:off x="6242179" y="5110651"/>
            <a:ext cx="1670505" cy="456024"/>
          </a:xfrm>
          <a:prstGeom prst="rightArrow">
            <a:avLst>
              <a:gd name="adj1" fmla="val 60238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7149DD9-A292-487C-A5CA-C370E9EDD42A}"/>
              </a:ext>
            </a:extLst>
          </p:cNvPr>
          <p:cNvSpPr/>
          <p:nvPr/>
        </p:nvSpPr>
        <p:spPr>
          <a:xfrm rot="14113265">
            <a:off x="931464" y="4360003"/>
            <a:ext cx="1937353" cy="456024"/>
          </a:xfrm>
          <a:prstGeom prst="rightArrow">
            <a:avLst>
              <a:gd name="adj1" fmla="val 60238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帮助">
            <a:extLst>
              <a:ext uri="{FF2B5EF4-FFF2-40B4-BE49-F238E27FC236}">
                <a16:creationId xmlns:a16="http://schemas.microsoft.com/office/drawing/2014/main" id="{68E93A9B-D3BE-426B-9B38-CB05B6EB5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668" y="4580314"/>
            <a:ext cx="807572" cy="807572"/>
          </a:xfrm>
          <a:prstGeom prst="rect">
            <a:avLst/>
          </a:prstGeom>
        </p:spPr>
      </p:pic>
      <p:pic>
        <p:nvPicPr>
          <p:cNvPr id="23" name="图形 22" descr="帮助">
            <a:extLst>
              <a:ext uri="{FF2B5EF4-FFF2-40B4-BE49-F238E27FC236}">
                <a16:creationId xmlns:a16="http://schemas.microsoft.com/office/drawing/2014/main" id="{2E198693-7CC0-4B81-87F6-FB20A1CA0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8324" y="3020307"/>
            <a:ext cx="807572" cy="807572"/>
          </a:xfrm>
          <a:prstGeom prst="rect">
            <a:avLst/>
          </a:prstGeom>
        </p:spPr>
      </p:pic>
      <p:pic>
        <p:nvPicPr>
          <p:cNvPr id="24" name="图形 23" descr="帮助">
            <a:extLst>
              <a:ext uri="{FF2B5EF4-FFF2-40B4-BE49-F238E27FC236}">
                <a16:creationId xmlns:a16="http://schemas.microsoft.com/office/drawing/2014/main" id="{F23E6127-6F77-46C3-87D1-0C5FF3C62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9896" y="5786541"/>
            <a:ext cx="807572" cy="8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监控系统软件下载_监控系统软件哪个好_监控系统软件大全【最新】-太平洋下载中心">
            <a:extLst>
              <a:ext uri="{FF2B5EF4-FFF2-40B4-BE49-F238E27FC236}">
                <a16:creationId xmlns:a16="http://schemas.microsoft.com/office/drawing/2014/main" id="{B8FFA258-38C9-4CEC-A4BB-7A5C76BFE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39" y="2259468"/>
            <a:ext cx="4414669" cy="27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3">
            <a:extLst>
              <a:ext uri="{FF2B5EF4-FFF2-40B4-BE49-F238E27FC236}">
                <a16:creationId xmlns:a16="http://schemas.microsoft.com/office/drawing/2014/main" id="{38725362-4BAA-4B57-82D5-5CC08C50435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智能监控</a:t>
            </a: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481F642C-B4FC-4DB0-9B3B-6EF8D9B5505E}"/>
              </a:ext>
            </a:extLst>
          </p:cNvPr>
          <p:cNvSpPr txBox="1">
            <a:spLocks/>
          </p:cNvSpPr>
          <p:nvPr/>
        </p:nvSpPr>
        <p:spPr>
          <a:xfrm>
            <a:off x="7167466" y="1280986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/>
              <a:t>业主登记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438EC8B-14DE-40A8-9BBE-1DD879844181}"/>
              </a:ext>
            </a:extLst>
          </p:cNvPr>
          <p:cNvSpPr/>
          <p:nvPr/>
        </p:nvSpPr>
        <p:spPr>
          <a:xfrm rot="5400000">
            <a:off x="8430857" y="2503586"/>
            <a:ext cx="777809" cy="522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7856E870-A49D-4A59-97D7-81598C05CB33}"/>
              </a:ext>
            </a:extLst>
          </p:cNvPr>
          <p:cNvSpPr txBox="1">
            <a:spLocks/>
          </p:cNvSpPr>
          <p:nvPr/>
        </p:nvSpPr>
        <p:spPr>
          <a:xfrm>
            <a:off x="7167466" y="3270219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监控检测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A916EF0-40FD-498D-AF47-77EAD276DF68}"/>
              </a:ext>
            </a:extLst>
          </p:cNvPr>
          <p:cNvSpPr/>
          <p:nvPr/>
        </p:nvSpPr>
        <p:spPr>
          <a:xfrm rot="5400000">
            <a:off x="8430857" y="4484219"/>
            <a:ext cx="777809" cy="522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5D9532D5-389C-44AD-A262-664CB38EF8CB}"/>
              </a:ext>
            </a:extLst>
          </p:cNvPr>
          <p:cNvSpPr txBox="1">
            <a:spLocks/>
          </p:cNvSpPr>
          <p:nvPr/>
        </p:nvSpPr>
        <p:spPr>
          <a:xfrm>
            <a:off x="7167466" y="5250852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智能提醒业主</a:t>
            </a:r>
          </a:p>
        </p:txBody>
      </p:sp>
    </p:spTree>
    <p:extLst>
      <p:ext uri="{BB962C8B-B14F-4D97-AF65-F5344CB8AC3E}">
        <p14:creationId xmlns:p14="http://schemas.microsoft.com/office/powerpoint/2010/main" val="41538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建筑, 看着, 小, 门&#10;&#10;描述已自动生成">
            <a:extLst>
              <a:ext uri="{FF2B5EF4-FFF2-40B4-BE49-F238E27FC236}">
                <a16:creationId xmlns:a16="http://schemas.microsoft.com/office/drawing/2014/main" id="{2349A471-4028-4171-A089-ABC1402D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1" y="2152471"/>
            <a:ext cx="5715000" cy="3790950"/>
          </a:xfrm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CF6FB820-5C9D-41D1-A214-73A94020CB4E}"/>
              </a:ext>
            </a:extLst>
          </p:cNvPr>
          <p:cNvSpPr txBox="1">
            <a:spLocks/>
          </p:cNvSpPr>
          <p:nvPr/>
        </p:nvSpPr>
        <p:spPr>
          <a:xfrm>
            <a:off x="287694" y="425337"/>
            <a:ext cx="3920412" cy="1146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宠物收容中心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B606FD40-5CCA-4EC1-9917-13898DDAA58A}"/>
              </a:ext>
            </a:extLst>
          </p:cNvPr>
          <p:cNvSpPr txBox="1">
            <a:spLocks/>
          </p:cNvSpPr>
          <p:nvPr/>
        </p:nvSpPr>
        <p:spPr>
          <a:xfrm>
            <a:off x="7167466" y="1280986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/>
              <a:t>动物登记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EB0A3A8-8645-4079-B4F6-9A53F7802A06}"/>
              </a:ext>
            </a:extLst>
          </p:cNvPr>
          <p:cNvSpPr/>
          <p:nvPr/>
        </p:nvSpPr>
        <p:spPr>
          <a:xfrm rot="5400000">
            <a:off x="8430857" y="2503586"/>
            <a:ext cx="777809" cy="522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8D08E5A7-9C24-4293-8A9D-4F964BA926FB}"/>
              </a:ext>
            </a:extLst>
          </p:cNvPr>
          <p:cNvSpPr txBox="1">
            <a:spLocks/>
          </p:cNvSpPr>
          <p:nvPr/>
        </p:nvSpPr>
        <p:spPr>
          <a:xfrm>
            <a:off x="7167466" y="3270219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丢失动物比对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A5B974D-2A6E-49ED-B72C-51E27ADCF7D4}"/>
              </a:ext>
            </a:extLst>
          </p:cNvPr>
          <p:cNvSpPr/>
          <p:nvPr/>
        </p:nvSpPr>
        <p:spPr>
          <a:xfrm rot="5400000">
            <a:off x="8430857" y="4488519"/>
            <a:ext cx="777809" cy="522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B818ADF7-E9EE-434F-9680-DABBBF8C0A04}"/>
              </a:ext>
            </a:extLst>
          </p:cNvPr>
          <p:cNvSpPr txBox="1">
            <a:spLocks/>
          </p:cNvSpPr>
          <p:nvPr/>
        </p:nvSpPr>
        <p:spPr>
          <a:xfrm>
            <a:off x="7167466" y="5250852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/>
              <a:t>召回或者领养</a:t>
            </a:r>
          </a:p>
        </p:txBody>
      </p:sp>
    </p:spTree>
    <p:extLst>
      <p:ext uri="{BB962C8B-B14F-4D97-AF65-F5344CB8AC3E}">
        <p14:creationId xmlns:p14="http://schemas.microsoft.com/office/powerpoint/2010/main" val="428075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505A541-3AA6-4FE6-8CB2-BCA4726A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83" y="5190354"/>
            <a:ext cx="594412" cy="4953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85A5DB9-A4D4-405B-A412-E3AF9BCEEEDF}"/>
              </a:ext>
            </a:extLst>
          </p:cNvPr>
          <p:cNvSpPr/>
          <p:nvPr/>
        </p:nvSpPr>
        <p:spPr>
          <a:xfrm>
            <a:off x="8381145" y="4954153"/>
            <a:ext cx="2142315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AWS IoT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BAA317-9A0E-4B4F-A79C-1A51F51F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630" y="5159871"/>
            <a:ext cx="632515" cy="5029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B03C210-4A6C-4F64-89A0-71D9B02C4E01}"/>
              </a:ext>
            </a:extLst>
          </p:cNvPr>
          <p:cNvSpPr/>
          <p:nvPr/>
        </p:nvSpPr>
        <p:spPr>
          <a:xfrm>
            <a:off x="7777623" y="3991236"/>
            <a:ext cx="2742983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GPS wristband </a:t>
            </a:r>
            <a:endParaRPr lang="zh-CN" altLang="en-US" b="1" dirty="0"/>
          </a:p>
        </p:txBody>
      </p:sp>
      <p:pic>
        <p:nvPicPr>
          <p:cNvPr id="5" name="图形 4" descr="监控摄像头">
            <a:extLst>
              <a:ext uri="{FF2B5EF4-FFF2-40B4-BE49-F238E27FC236}">
                <a16:creationId xmlns:a16="http://schemas.microsoft.com/office/drawing/2014/main" id="{CC0D0F6F-E57A-4AA9-8AE8-FCA88D98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262" y="1647650"/>
            <a:ext cx="914400" cy="914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AC14FC-6683-401B-B5B0-36C876FB8C13}"/>
              </a:ext>
            </a:extLst>
          </p:cNvPr>
          <p:cNvSpPr/>
          <p:nvPr/>
        </p:nvSpPr>
        <p:spPr>
          <a:xfrm>
            <a:off x="2322321" y="4954153"/>
            <a:ext cx="2683111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Amazon SageMaker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A840A4-A0B0-4930-BC1F-5F5016B9B28F}"/>
              </a:ext>
            </a:extLst>
          </p:cNvPr>
          <p:cNvSpPr/>
          <p:nvPr/>
        </p:nvSpPr>
        <p:spPr>
          <a:xfrm>
            <a:off x="5551659" y="3813501"/>
            <a:ext cx="18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b="0" i="0" dirty="0">
              <a:solidFill>
                <a:srgbClr val="002630"/>
              </a:solidFill>
              <a:effectLst/>
              <a:latin typeface="ember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4112E2-D795-4162-BB66-3A943B3F60DA}"/>
              </a:ext>
            </a:extLst>
          </p:cNvPr>
          <p:cNvSpPr/>
          <p:nvPr/>
        </p:nvSpPr>
        <p:spPr>
          <a:xfrm>
            <a:off x="5585475" y="4954153"/>
            <a:ext cx="2260569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Database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90D699-22A4-4914-A0E5-7F4EA9F94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880" y="5137009"/>
            <a:ext cx="670618" cy="54868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1BBD1DC-9B24-487B-89F1-1AA021D934E7}"/>
              </a:ext>
            </a:extLst>
          </p:cNvPr>
          <p:cNvSpPr/>
          <p:nvPr/>
        </p:nvSpPr>
        <p:spPr>
          <a:xfrm>
            <a:off x="1838130" y="3998167"/>
            <a:ext cx="1474237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Yolov3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BF346A-A74B-4D4F-980F-DCE3DB4A87E0}"/>
              </a:ext>
            </a:extLst>
          </p:cNvPr>
          <p:cNvSpPr/>
          <p:nvPr/>
        </p:nvSpPr>
        <p:spPr>
          <a:xfrm>
            <a:off x="3415003" y="3998167"/>
            <a:ext cx="1474237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ArcFace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52F97D-021F-4AC8-96DB-A7D34673BBC0}"/>
              </a:ext>
            </a:extLst>
          </p:cNvPr>
          <p:cNvSpPr/>
          <p:nvPr/>
        </p:nvSpPr>
        <p:spPr>
          <a:xfrm>
            <a:off x="4991876" y="3991236"/>
            <a:ext cx="2683111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Record&amp;Query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9EEBFB-01CC-4C4A-8242-B3F42E7D49B9}"/>
              </a:ext>
            </a:extLst>
          </p:cNvPr>
          <p:cNvSpPr/>
          <p:nvPr/>
        </p:nvSpPr>
        <p:spPr>
          <a:xfrm>
            <a:off x="1838129" y="1912828"/>
            <a:ext cx="1917364" cy="649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宠物进出记录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A72E7E-C293-4677-B674-EF1DB1B08255}"/>
              </a:ext>
            </a:extLst>
          </p:cNvPr>
          <p:cNvSpPr/>
          <p:nvPr/>
        </p:nvSpPr>
        <p:spPr>
          <a:xfrm>
            <a:off x="1838129" y="2615689"/>
            <a:ext cx="2043406" cy="649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流浪动物进出记录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DB487F-7C92-4507-A906-AFE6C04F8D14}"/>
              </a:ext>
            </a:extLst>
          </p:cNvPr>
          <p:cNvSpPr/>
          <p:nvPr/>
        </p:nvSpPr>
        <p:spPr>
          <a:xfrm>
            <a:off x="1838129" y="3306928"/>
            <a:ext cx="2043406" cy="6492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宝贝宠物回家计划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5BF548-B9BB-4533-841B-E445AEC7247B}"/>
              </a:ext>
            </a:extLst>
          </p:cNvPr>
          <p:cNvSpPr/>
          <p:nvPr/>
        </p:nvSpPr>
        <p:spPr>
          <a:xfrm>
            <a:off x="3795060" y="1945459"/>
            <a:ext cx="2261373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业主登记宠物信息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2D64326-7DB6-44BE-81CC-D44459B9FD17}"/>
              </a:ext>
            </a:extLst>
          </p:cNvPr>
          <p:cNvSpPr/>
          <p:nvPr/>
        </p:nvSpPr>
        <p:spPr>
          <a:xfrm>
            <a:off x="6096000" y="1945459"/>
            <a:ext cx="2181135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宠物进出智能通知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3FE50C-A178-4E49-9F62-417934FF5EC8}"/>
              </a:ext>
            </a:extLst>
          </p:cNvPr>
          <p:cNvSpPr/>
          <p:nvPr/>
        </p:nvSpPr>
        <p:spPr>
          <a:xfrm>
            <a:off x="8316702" y="1945459"/>
            <a:ext cx="2516139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宠物进出记录快速定位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677E64-9812-43F6-A208-03BDB9497145}"/>
              </a:ext>
            </a:extLst>
          </p:cNvPr>
          <p:cNvSpPr/>
          <p:nvPr/>
        </p:nvSpPr>
        <p:spPr>
          <a:xfrm>
            <a:off x="3914865" y="2619477"/>
            <a:ext cx="2181135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丢失宠物验证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860BAB-7610-4B29-8C34-8EAAA6109817}"/>
              </a:ext>
            </a:extLst>
          </p:cNvPr>
          <p:cNvSpPr/>
          <p:nvPr/>
        </p:nvSpPr>
        <p:spPr>
          <a:xfrm>
            <a:off x="6149569" y="2636616"/>
            <a:ext cx="2260569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物业统一管理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D3588E-0E94-4041-8A23-9A93F0F541B6}"/>
              </a:ext>
            </a:extLst>
          </p:cNvPr>
          <p:cNvSpPr/>
          <p:nvPr/>
        </p:nvSpPr>
        <p:spPr>
          <a:xfrm>
            <a:off x="8463707" y="2636616"/>
            <a:ext cx="2369134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关护行动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4DAC9F-2A1B-40C7-914A-1A8036B81317}"/>
              </a:ext>
            </a:extLst>
          </p:cNvPr>
          <p:cNvSpPr/>
          <p:nvPr/>
        </p:nvSpPr>
        <p:spPr>
          <a:xfrm>
            <a:off x="3941379" y="3300428"/>
            <a:ext cx="2516139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宠物进出记录快速定位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19C59E-905F-4DB7-A275-F09A3977526F}"/>
              </a:ext>
            </a:extLst>
          </p:cNvPr>
          <p:cNvSpPr/>
          <p:nvPr/>
        </p:nvSpPr>
        <p:spPr>
          <a:xfrm>
            <a:off x="6517362" y="3306928"/>
            <a:ext cx="2181135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流浪宠物比对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DD32F05-1A21-474C-BE3A-D8BC252017B7}"/>
              </a:ext>
            </a:extLst>
          </p:cNvPr>
          <p:cNvSpPr/>
          <p:nvPr/>
        </p:nvSpPr>
        <p:spPr>
          <a:xfrm>
            <a:off x="8752066" y="3311689"/>
            <a:ext cx="2080775" cy="6492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手环定位</a:t>
            </a:r>
          </a:p>
        </p:txBody>
      </p:sp>
      <p:pic>
        <p:nvPicPr>
          <p:cNvPr id="32" name="图形 31" descr="比心">
            <a:extLst>
              <a:ext uri="{FF2B5EF4-FFF2-40B4-BE49-F238E27FC236}">
                <a16:creationId xmlns:a16="http://schemas.microsoft.com/office/drawing/2014/main" id="{16DA1C27-B66D-4282-A18B-7C135CF0F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956" y="3268433"/>
            <a:ext cx="914400" cy="914400"/>
          </a:xfrm>
          <a:prstGeom prst="rect">
            <a:avLst/>
          </a:prstGeom>
        </p:spPr>
      </p:pic>
      <p:pic>
        <p:nvPicPr>
          <p:cNvPr id="34" name="图形 33" descr="猫">
            <a:extLst>
              <a:ext uri="{FF2B5EF4-FFF2-40B4-BE49-F238E27FC236}">
                <a16:creationId xmlns:a16="http://schemas.microsoft.com/office/drawing/2014/main" id="{E39678C8-4363-4F7F-909F-057C9ACE4A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98645" y="2594681"/>
            <a:ext cx="914400" cy="914400"/>
          </a:xfrm>
          <a:prstGeom prst="rect">
            <a:avLst/>
          </a:prstGeom>
        </p:spPr>
      </p:pic>
      <p:pic>
        <p:nvPicPr>
          <p:cNvPr id="36" name="图形 35" descr="爪印">
            <a:extLst>
              <a:ext uri="{FF2B5EF4-FFF2-40B4-BE49-F238E27FC236}">
                <a16:creationId xmlns:a16="http://schemas.microsoft.com/office/drawing/2014/main" id="{C83FA6F4-D91E-4889-BDE3-314CD47E52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859" y="2458042"/>
            <a:ext cx="914400" cy="914400"/>
          </a:xfrm>
          <a:prstGeom prst="rect">
            <a:avLst/>
          </a:prstGeom>
        </p:spPr>
      </p:pic>
      <p:pic>
        <p:nvPicPr>
          <p:cNvPr id="38" name="图形 37" descr="兔子">
            <a:extLst>
              <a:ext uri="{FF2B5EF4-FFF2-40B4-BE49-F238E27FC236}">
                <a16:creationId xmlns:a16="http://schemas.microsoft.com/office/drawing/2014/main" id="{E6B9C03F-2B81-4AF6-9D60-07A2883ED1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6113" y="1861247"/>
            <a:ext cx="914400" cy="914400"/>
          </a:xfrm>
          <a:prstGeom prst="rect">
            <a:avLst/>
          </a:prstGeom>
        </p:spPr>
      </p:pic>
      <p:pic>
        <p:nvPicPr>
          <p:cNvPr id="40" name="图形 39" descr="狗">
            <a:extLst>
              <a:ext uri="{FF2B5EF4-FFF2-40B4-BE49-F238E27FC236}">
                <a16:creationId xmlns:a16="http://schemas.microsoft.com/office/drawing/2014/main" id="{358DF85B-7579-4D10-BE62-68BF3FD8FB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46113" y="3241584"/>
            <a:ext cx="914400" cy="914400"/>
          </a:xfrm>
          <a:prstGeom prst="rect">
            <a:avLst/>
          </a:prstGeom>
        </p:spPr>
      </p:pic>
      <p:sp>
        <p:nvSpPr>
          <p:cNvPr id="31" name="标题 3">
            <a:extLst>
              <a:ext uri="{FF2B5EF4-FFF2-40B4-BE49-F238E27FC236}">
                <a16:creationId xmlns:a16="http://schemas.microsoft.com/office/drawing/2014/main" id="{6A4CD78C-0876-4DCF-A2EF-A46E96496A6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304592" cy="1146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项目构想</a:t>
            </a:r>
          </a:p>
        </p:txBody>
      </p:sp>
    </p:spTree>
    <p:extLst>
      <p:ext uri="{BB962C8B-B14F-4D97-AF65-F5344CB8AC3E}">
        <p14:creationId xmlns:p14="http://schemas.microsoft.com/office/powerpoint/2010/main" val="4803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片包含 游戏机, 画&#10;&#10;描述已自动生成">
            <a:extLst>
              <a:ext uri="{FF2B5EF4-FFF2-40B4-BE49-F238E27FC236}">
                <a16:creationId xmlns:a16="http://schemas.microsoft.com/office/drawing/2014/main" id="{D45BB90D-6BA8-453B-8EBA-DF2E32B8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16" y="2906486"/>
            <a:ext cx="2981325" cy="1533525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1996B8D-CF61-4D43-8084-A4A03AB561D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304592" cy="1146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项目进度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9B72FF7-8395-4348-B061-B706E506492A}"/>
              </a:ext>
            </a:extLst>
          </p:cNvPr>
          <p:cNvSpPr txBox="1">
            <a:spLocks/>
          </p:cNvSpPr>
          <p:nvPr/>
        </p:nvSpPr>
        <p:spPr>
          <a:xfrm>
            <a:off x="6096000" y="3184007"/>
            <a:ext cx="3304592" cy="978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/>
              <a:t>宠物猫狗检测</a:t>
            </a:r>
          </a:p>
        </p:txBody>
      </p:sp>
    </p:spTree>
    <p:extLst>
      <p:ext uri="{BB962C8B-B14F-4D97-AF65-F5344CB8AC3E}">
        <p14:creationId xmlns:p14="http://schemas.microsoft.com/office/powerpoint/2010/main" val="235424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B099-9E4A-4700-8F13-DC0F6AA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89" y="1563493"/>
            <a:ext cx="10515600" cy="3731014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/>
              <a:t>感谢！</a:t>
            </a:r>
            <a:br>
              <a:rPr lang="en-US" altLang="zh-CN" sz="9600" dirty="0"/>
            </a:br>
            <a:r>
              <a:rPr lang="zh-CN" altLang="en-US" sz="7200" dirty="0"/>
              <a:t>请各位评委老师批评指正！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4462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163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ember</vt:lpstr>
      <vt:lpstr>等线</vt:lpstr>
      <vt:lpstr>等线 Light</vt:lpstr>
      <vt:lpstr>Arial</vt:lpstr>
      <vt:lpstr>Office 主题​​</vt:lpstr>
      <vt:lpstr>PowerPoint 演示文稿</vt:lpstr>
      <vt:lpstr>团队介绍</vt:lpstr>
      <vt:lpstr>背景介绍</vt:lpstr>
      <vt:lpstr>思考</vt:lpstr>
      <vt:lpstr>PowerPoint 演示文稿</vt:lpstr>
      <vt:lpstr>PowerPoint 演示文稿</vt:lpstr>
      <vt:lpstr>PowerPoint 演示文稿</vt:lpstr>
      <vt:lpstr>PowerPoint 演示文稿</vt:lpstr>
      <vt:lpstr>感谢！ 请各位评委老师批评指正！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zxc502</dc:creator>
  <cp:lastModifiedBy>zxc502</cp:lastModifiedBy>
  <cp:revision>28</cp:revision>
  <dcterms:created xsi:type="dcterms:W3CDTF">2020-09-06T15:30:31Z</dcterms:created>
  <dcterms:modified xsi:type="dcterms:W3CDTF">2020-09-13T13:59:15Z</dcterms:modified>
</cp:coreProperties>
</file>