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6576000" cy="29260800"/>
  <p:notesSz cx="6858000" cy="9144000"/>
  <p:defaultTextStyle>
    <a:lvl1pPr defTabSz="3762023">
      <a:defRPr sz="7400">
        <a:latin typeface="Calibri"/>
        <a:ea typeface="Calibri"/>
        <a:cs typeface="Calibri"/>
        <a:sym typeface="Calibri"/>
      </a:defRPr>
    </a:lvl1pPr>
    <a:lvl2pPr indent="1881011" defTabSz="3762023">
      <a:defRPr sz="7400">
        <a:latin typeface="Calibri"/>
        <a:ea typeface="Calibri"/>
        <a:cs typeface="Calibri"/>
        <a:sym typeface="Calibri"/>
      </a:defRPr>
    </a:lvl2pPr>
    <a:lvl3pPr indent="3762023" defTabSz="3762023">
      <a:defRPr sz="7400">
        <a:latin typeface="Calibri"/>
        <a:ea typeface="Calibri"/>
        <a:cs typeface="Calibri"/>
        <a:sym typeface="Calibri"/>
      </a:defRPr>
    </a:lvl3pPr>
    <a:lvl4pPr indent="5643036" defTabSz="3762023">
      <a:defRPr sz="7400">
        <a:latin typeface="Calibri"/>
        <a:ea typeface="Calibri"/>
        <a:cs typeface="Calibri"/>
        <a:sym typeface="Calibri"/>
      </a:defRPr>
    </a:lvl4pPr>
    <a:lvl5pPr indent="7524049" defTabSz="3762023">
      <a:defRPr sz="7400">
        <a:latin typeface="Calibri"/>
        <a:ea typeface="Calibri"/>
        <a:cs typeface="Calibri"/>
        <a:sym typeface="Calibri"/>
      </a:defRPr>
    </a:lvl5pPr>
    <a:lvl6pPr indent="9405060" defTabSz="3762023">
      <a:defRPr sz="7400">
        <a:latin typeface="Calibri"/>
        <a:ea typeface="Calibri"/>
        <a:cs typeface="Calibri"/>
        <a:sym typeface="Calibri"/>
      </a:defRPr>
    </a:lvl6pPr>
    <a:lvl7pPr indent="11286073" defTabSz="3762023">
      <a:defRPr sz="7400">
        <a:latin typeface="Calibri"/>
        <a:ea typeface="Calibri"/>
        <a:cs typeface="Calibri"/>
        <a:sym typeface="Calibri"/>
      </a:defRPr>
    </a:lvl7pPr>
    <a:lvl8pPr indent="13167086" defTabSz="3762023">
      <a:defRPr sz="7400">
        <a:latin typeface="Calibri"/>
        <a:ea typeface="Calibri"/>
        <a:cs typeface="Calibri"/>
        <a:sym typeface="Calibri"/>
      </a:defRPr>
    </a:lvl8pPr>
    <a:lvl9pPr indent="15048098" defTabSz="3762023">
      <a:defRPr sz="7400">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2743200" y="7870616"/>
            <a:ext cx="31089600" cy="8710505"/>
          </a:xfrm>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7" name="Shape 7"/>
          <p:cNvSpPr/>
          <p:nvPr>
            <p:ph type="body" idx="1"/>
          </p:nvPr>
        </p:nvSpPr>
        <p:spPr>
          <a:xfrm>
            <a:off x="5486400" y="16581119"/>
            <a:ext cx="25603200" cy="12679682"/>
          </a:xfrm>
          <a:prstGeom prst="rect">
            <a:avLst/>
          </a:prstGeom>
        </p:spPr>
        <p:txBody>
          <a:bodyPr/>
          <a:lstStyle>
            <a:lvl1pPr marL="0" indent="0" algn="ctr">
              <a:buSzTx/>
              <a:buFontTx/>
              <a:buNone/>
            </a:lvl1pPr>
          </a:lstStyle>
          <a:p>
            <a:pPr lvl="0">
              <a:defRPr sz="1800">
                <a:solidFill>
                  <a:srgbClr val="000000"/>
                </a:solidFill>
              </a:defRPr>
            </a:pPr>
            <a:r>
              <a:rPr sz="13200">
                <a:solidFill>
                  <a:srgbClr val="FFFFFF"/>
                </a:solidFill>
              </a:rPr>
              <a:t>Click to edit Master subtitle style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40" name="Shape 40"/>
          <p:cNvSpPr/>
          <p:nvPr>
            <p:ph type="body" idx="1"/>
          </p:nvPr>
        </p:nvSpPr>
        <p:spPr>
          <a:prstGeom prst="rect">
            <a:avLst/>
          </a:prstGeom>
        </p:spPr>
        <p:txBody>
          <a:bodyPr/>
          <a:lstStyle/>
          <a:p>
            <a:pPr lvl="0">
              <a:defRPr sz="1800">
                <a:solidFill>
                  <a:srgbClr val="000000"/>
                </a:solidFill>
              </a:defRPr>
            </a:pPr>
            <a:r>
              <a:rPr sz="13200">
                <a:solidFill>
                  <a:srgbClr val="FFFFFF"/>
                </a:solidFill>
              </a:rPr>
              <a:t>Click to edit Master text styles</a:t>
            </a:r>
            <a:endParaRPr sz="13200">
              <a:solidFill>
                <a:srgbClr val="FFFFFF"/>
              </a:solidFill>
            </a:endParaRPr>
          </a:p>
          <a:p>
            <a:pPr lvl="1">
              <a:defRPr sz="1800">
                <a:solidFill>
                  <a:srgbClr val="000000"/>
                </a:solidFill>
              </a:defRPr>
            </a:pPr>
            <a:r>
              <a:rPr sz="13200">
                <a:solidFill>
                  <a:srgbClr val="FFFFFF"/>
                </a:solidFill>
              </a:rPr>
              <a:t>Second level</a:t>
            </a:r>
            <a:endParaRPr sz="13200">
              <a:solidFill>
                <a:srgbClr val="FFFFFF"/>
              </a:solidFill>
            </a:endParaRPr>
          </a:p>
          <a:p>
            <a:pPr lvl="2">
              <a:defRPr sz="1800">
                <a:solidFill>
                  <a:srgbClr val="000000"/>
                </a:solidFill>
              </a:defRPr>
            </a:pPr>
            <a:r>
              <a:rPr sz="13200">
                <a:solidFill>
                  <a:srgbClr val="FFFFFF"/>
                </a:solidFill>
              </a:rPr>
              <a:t>Third level</a:t>
            </a:r>
            <a:endParaRPr sz="13200">
              <a:solidFill>
                <a:srgbClr val="FFFFFF"/>
              </a:solidFill>
            </a:endParaRPr>
          </a:p>
          <a:p>
            <a:pPr lvl="3">
              <a:defRPr sz="1800">
                <a:solidFill>
                  <a:srgbClr val="000000"/>
                </a:solidFill>
              </a:defRPr>
            </a:pPr>
            <a:r>
              <a:rPr sz="13200">
                <a:solidFill>
                  <a:srgbClr val="FFFFFF"/>
                </a:solidFill>
              </a:rPr>
              <a:t>Fourth level</a:t>
            </a:r>
            <a:endParaRPr sz="13200">
              <a:solidFill>
                <a:srgbClr val="FFFFFF"/>
              </a:solidFill>
            </a:endParaRPr>
          </a:p>
          <a:p>
            <a:pPr lvl="4">
              <a:defRPr sz="1800">
                <a:solidFill>
                  <a:srgbClr val="000000"/>
                </a:solidFill>
              </a:defRPr>
            </a:pPr>
            <a:r>
              <a:rPr sz="13200">
                <a:solidFill>
                  <a:srgbClr val="FFFFFF"/>
                </a:solidFill>
              </a:rPr>
              <a:t>Fifth level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26517600" y="0"/>
            <a:ext cx="8229600" cy="27310090"/>
          </a:xfrm>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44" name="Shape 44"/>
          <p:cNvSpPr/>
          <p:nvPr>
            <p:ph type="body" idx="1"/>
          </p:nvPr>
        </p:nvSpPr>
        <p:spPr>
          <a:xfrm>
            <a:off x="1828800" y="1171790"/>
            <a:ext cx="24079200" cy="28089009"/>
          </a:xfrm>
          <a:prstGeom prst="rect">
            <a:avLst/>
          </a:prstGeom>
        </p:spPr>
        <p:txBody>
          <a:bodyPr/>
          <a:lstStyle/>
          <a:p>
            <a:pPr lvl="0">
              <a:defRPr sz="1800">
                <a:solidFill>
                  <a:srgbClr val="000000"/>
                </a:solidFill>
              </a:defRPr>
            </a:pPr>
            <a:r>
              <a:rPr sz="13200">
                <a:solidFill>
                  <a:srgbClr val="FFFFFF"/>
                </a:solidFill>
              </a:rPr>
              <a:t>Click to edit Master text styles</a:t>
            </a:r>
            <a:endParaRPr sz="13200">
              <a:solidFill>
                <a:srgbClr val="FFFFFF"/>
              </a:solidFill>
            </a:endParaRPr>
          </a:p>
          <a:p>
            <a:pPr lvl="1">
              <a:defRPr sz="1800">
                <a:solidFill>
                  <a:srgbClr val="000000"/>
                </a:solidFill>
              </a:defRPr>
            </a:pPr>
            <a:r>
              <a:rPr sz="13200">
                <a:solidFill>
                  <a:srgbClr val="FFFFFF"/>
                </a:solidFill>
              </a:rPr>
              <a:t>Second level</a:t>
            </a:r>
            <a:endParaRPr sz="13200">
              <a:solidFill>
                <a:srgbClr val="FFFFFF"/>
              </a:solidFill>
            </a:endParaRPr>
          </a:p>
          <a:p>
            <a:pPr lvl="2">
              <a:defRPr sz="1800">
                <a:solidFill>
                  <a:srgbClr val="000000"/>
                </a:solidFill>
              </a:defRPr>
            </a:pPr>
            <a:r>
              <a:rPr sz="13200">
                <a:solidFill>
                  <a:srgbClr val="FFFFFF"/>
                </a:solidFill>
              </a:rPr>
              <a:t>Third level</a:t>
            </a:r>
            <a:endParaRPr sz="13200">
              <a:solidFill>
                <a:srgbClr val="FFFFFF"/>
              </a:solidFill>
            </a:endParaRPr>
          </a:p>
          <a:p>
            <a:pPr lvl="3">
              <a:defRPr sz="1800">
                <a:solidFill>
                  <a:srgbClr val="000000"/>
                </a:solidFill>
              </a:defRPr>
            </a:pPr>
            <a:r>
              <a:rPr sz="13200">
                <a:solidFill>
                  <a:srgbClr val="FFFFFF"/>
                </a:solidFill>
              </a:rPr>
              <a:t>Fourth level</a:t>
            </a:r>
            <a:endParaRPr sz="13200">
              <a:solidFill>
                <a:srgbClr val="FFFFFF"/>
              </a:solidFill>
            </a:endParaRPr>
          </a:p>
          <a:p>
            <a:pPr lvl="4">
              <a:defRPr sz="1800">
                <a:solidFill>
                  <a:srgbClr val="000000"/>
                </a:solidFill>
              </a:defRPr>
            </a:pPr>
            <a:r>
              <a:rPr sz="13200">
                <a:solidFill>
                  <a:srgbClr val="FFFFFF"/>
                </a:solidFill>
              </a:rPr>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11" name="Shape 11"/>
          <p:cNvSpPr/>
          <p:nvPr>
            <p:ph type="body" idx="1"/>
          </p:nvPr>
        </p:nvSpPr>
        <p:spPr>
          <a:prstGeom prst="rect">
            <a:avLst/>
          </a:prstGeom>
        </p:spPr>
        <p:txBody>
          <a:bodyPr/>
          <a:lstStyle/>
          <a:p>
            <a:pPr lvl="0">
              <a:defRPr sz="1800">
                <a:solidFill>
                  <a:srgbClr val="000000"/>
                </a:solidFill>
              </a:defRPr>
            </a:pPr>
            <a:r>
              <a:rPr sz="13200">
                <a:solidFill>
                  <a:srgbClr val="FFFFFF"/>
                </a:solidFill>
              </a:rPr>
              <a:t>Click to edit Master text styles</a:t>
            </a:r>
            <a:endParaRPr sz="13200">
              <a:solidFill>
                <a:srgbClr val="FFFFFF"/>
              </a:solidFill>
            </a:endParaRPr>
          </a:p>
          <a:p>
            <a:pPr lvl="1">
              <a:defRPr sz="1800">
                <a:solidFill>
                  <a:srgbClr val="000000"/>
                </a:solidFill>
              </a:defRPr>
            </a:pPr>
            <a:r>
              <a:rPr sz="13200">
                <a:solidFill>
                  <a:srgbClr val="FFFFFF"/>
                </a:solidFill>
              </a:rPr>
              <a:t>Second level</a:t>
            </a:r>
            <a:endParaRPr sz="13200">
              <a:solidFill>
                <a:srgbClr val="FFFFFF"/>
              </a:solidFill>
            </a:endParaRPr>
          </a:p>
          <a:p>
            <a:pPr lvl="2">
              <a:defRPr sz="1800">
                <a:solidFill>
                  <a:srgbClr val="000000"/>
                </a:solidFill>
              </a:defRPr>
            </a:pPr>
            <a:r>
              <a:rPr sz="13200">
                <a:solidFill>
                  <a:srgbClr val="FFFFFF"/>
                </a:solidFill>
              </a:rPr>
              <a:t>Third level</a:t>
            </a:r>
            <a:endParaRPr sz="13200">
              <a:solidFill>
                <a:srgbClr val="FFFFFF"/>
              </a:solidFill>
            </a:endParaRPr>
          </a:p>
          <a:p>
            <a:pPr lvl="3">
              <a:defRPr sz="1800">
                <a:solidFill>
                  <a:srgbClr val="000000"/>
                </a:solidFill>
              </a:defRPr>
            </a:pPr>
            <a:r>
              <a:rPr sz="13200">
                <a:solidFill>
                  <a:srgbClr val="FFFFFF"/>
                </a:solidFill>
              </a:rPr>
              <a:t>Fourth level</a:t>
            </a:r>
            <a:endParaRPr sz="13200">
              <a:solidFill>
                <a:srgbClr val="FFFFFF"/>
              </a:solidFill>
            </a:endParaRPr>
          </a:p>
          <a:p>
            <a:pPr lvl="4">
              <a:defRPr sz="1800">
                <a:solidFill>
                  <a:srgbClr val="000000"/>
                </a:solidFill>
              </a:defRPr>
            </a:pPr>
            <a:r>
              <a:rPr sz="13200">
                <a:solidFill>
                  <a:srgbClr val="FFFFFF"/>
                </a:solidFill>
              </a:rPr>
              <a:t>Fifth level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2889251" y="18802774"/>
            <a:ext cx="31089601" cy="5811521"/>
          </a:xfrm>
          <a:prstGeom prst="rect">
            <a:avLst/>
          </a:prstGeom>
        </p:spPr>
        <p:txBody>
          <a:bodyPr anchor="t"/>
          <a:lstStyle>
            <a:lvl1pPr algn="l">
              <a:defRPr b="1" cap="all" sz="16500"/>
            </a:lvl1pPr>
          </a:lstStyle>
          <a:p>
            <a:pPr lvl="0">
              <a:defRPr b="0" cap="none" sz="1800">
                <a:solidFill>
                  <a:srgbClr val="000000"/>
                </a:solidFill>
              </a:defRPr>
            </a:pPr>
            <a:r>
              <a:rPr b="1" cap="all" sz="16500">
                <a:solidFill>
                  <a:srgbClr val="FFFFFF"/>
                </a:solidFill>
              </a:rPr>
              <a:t>Click to edit Master title style</a:t>
            </a:r>
          </a:p>
        </p:txBody>
      </p:sp>
      <p:sp>
        <p:nvSpPr>
          <p:cNvPr id="15" name="Shape 15"/>
          <p:cNvSpPr/>
          <p:nvPr>
            <p:ph type="body" idx="1"/>
          </p:nvPr>
        </p:nvSpPr>
        <p:spPr>
          <a:xfrm>
            <a:off x="2889251" y="12401977"/>
            <a:ext cx="31089601" cy="6400799"/>
          </a:xfrm>
          <a:prstGeom prst="rect">
            <a:avLst/>
          </a:prstGeom>
        </p:spPr>
        <p:txBody>
          <a:bodyPr anchor="b"/>
          <a:lstStyle>
            <a:lvl1pPr marL="0" indent="0">
              <a:spcBef>
                <a:spcPts val="1900"/>
              </a:spcBef>
              <a:buSzTx/>
              <a:buFontTx/>
              <a:buNone/>
              <a:defRPr sz="8200"/>
            </a:lvl1pPr>
          </a:lstStyle>
          <a:p>
            <a:pPr lvl="0">
              <a:defRPr sz="1800">
                <a:solidFill>
                  <a:srgbClr val="000000"/>
                </a:solidFill>
              </a:defRPr>
            </a:pPr>
            <a:r>
              <a:rPr sz="8200">
                <a:solidFill>
                  <a:srgbClr val="FFFFFF"/>
                </a:solidFill>
              </a:rPr>
              <a:t>Click to edit Master text styles</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19" name="Shape 19"/>
          <p:cNvSpPr/>
          <p:nvPr>
            <p:ph type="body" idx="1"/>
          </p:nvPr>
        </p:nvSpPr>
        <p:spPr>
          <a:xfrm>
            <a:off x="1828800" y="6827522"/>
            <a:ext cx="16154400" cy="22433279"/>
          </a:xfrm>
          <a:prstGeom prst="rect">
            <a:avLst/>
          </a:prstGeom>
        </p:spPr>
        <p:txBody>
          <a:bodyPr/>
          <a:lstStyle>
            <a:lvl1pPr>
              <a:spcBef>
                <a:spcPts val="2700"/>
              </a:spcBef>
              <a:defRPr sz="11500"/>
            </a:lvl1pPr>
            <a:lvl2pPr marL="3246646" indent="-1365634">
              <a:spcBef>
                <a:spcPts val="2700"/>
              </a:spcBef>
              <a:defRPr sz="11500"/>
            </a:lvl2pPr>
            <a:lvl3pPr marL="5081027" indent="-1319002">
              <a:spcBef>
                <a:spcPts val="2700"/>
              </a:spcBef>
              <a:defRPr sz="11500"/>
            </a:lvl3pPr>
            <a:lvl4pPr marL="7104634" indent="-1461597">
              <a:spcBef>
                <a:spcPts val="2700"/>
              </a:spcBef>
              <a:defRPr sz="11500"/>
            </a:lvl4pPr>
            <a:lvl5pPr marL="8985646" indent="-1461597">
              <a:spcBef>
                <a:spcPts val="2700"/>
              </a:spcBef>
              <a:defRPr sz="11500"/>
            </a:lvl5pPr>
          </a:lstStyle>
          <a:p>
            <a:pPr lvl="0">
              <a:defRPr sz="1800">
                <a:solidFill>
                  <a:srgbClr val="000000"/>
                </a:solidFill>
              </a:defRPr>
            </a:pPr>
            <a:r>
              <a:rPr sz="11500">
                <a:solidFill>
                  <a:srgbClr val="FFFFFF"/>
                </a:solidFill>
              </a:rPr>
              <a:t>Click to edit Master text styles</a:t>
            </a:r>
            <a:endParaRPr sz="11500">
              <a:solidFill>
                <a:srgbClr val="FFFFFF"/>
              </a:solidFill>
            </a:endParaRPr>
          </a:p>
          <a:p>
            <a:pPr lvl="1">
              <a:defRPr sz="1800">
                <a:solidFill>
                  <a:srgbClr val="000000"/>
                </a:solidFill>
              </a:defRPr>
            </a:pPr>
            <a:r>
              <a:rPr sz="11500">
                <a:solidFill>
                  <a:srgbClr val="FFFFFF"/>
                </a:solidFill>
              </a:rPr>
              <a:t>Second level</a:t>
            </a:r>
            <a:endParaRPr sz="11500">
              <a:solidFill>
                <a:srgbClr val="FFFFFF"/>
              </a:solidFill>
            </a:endParaRPr>
          </a:p>
          <a:p>
            <a:pPr lvl="2">
              <a:defRPr sz="1800">
                <a:solidFill>
                  <a:srgbClr val="000000"/>
                </a:solidFill>
              </a:defRPr>
            </a:pPr>
            <a:r>
              <a:rPr sz="11500">
                <a:solidFill>
                  <a:srgbClr val="FFFFFF"/>
                </a:solidFill>
              </a:rPr>
              <a:t>Third level</a:t>
            </a:r>
            <a:endParaRPr sz="11500">
              <a:solidFill>
                <a:srgbClr val="FFFFFF"/>
              </a:solidFill>
            </a:endParaRPr>
          </a:p>
          <a:p>
            <a:pPr lvl="3">
              <a:defRPr sz="1800">
                <a:solidFill>
                  <a:srgbClr val="000000"/>
                </a:solidFill>
              </a:defRPr>
            </a:pPr>
            <a:r>
              <a:rPr sz="11500">
                <a:solidFill>
                  <a:srgbClr val="FFFFFF"/>
                </a:solidFill>
              </a:rPr>
              <a:t>Fourth level</a:t>
            </a:r>
            <a:endParaRPr sz="11500">
              <a:solidFill>
                <a:srgbClr val="FFFFFF"/>
              </a:solidFill>
            </a:endParaRPr>
          </a:p>
          <a:p>
            <a:pPr lvl="4">
              <a:defRPr sz="1800">
                <a:solidFill>
                  <a:srgbClr val="000000"/>
                </a:solidFill>
              </a:defRPr>
            </a:pPr>
            <a:r>
              <a:rPr sz="11500">
                <a:solidFill>
                  <a:srgbClr val="FFFFFF"/>
                </a:solidFill>
              </a:rPr>
              <a:t>Fifth level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1828800" y="1095725"/>
            <a:ext cx="32918400" cy="5028928"/>
          </a:xfrm>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23" name="Shape 23"/>
          <p:cNvSpPr/>
          <p:nvPr>
            <p:ph type="body" idx="1"/>
          </p:nvPr>
        </p:nvSpPr>
        <p:spPr>
          <a:xfrm>
            <a:off x="1828800" y="6124652"/>
            <a:ext cx="16160752" cy="3154815"/>
          </a:xfrm>
          <a:prstGeom prst="rect">
            <a:avLst/>
          </a:prstGeom>
        </p:spPr>
        <p:txBody>
          <a:bodyPr anchor="b"/>
          <a:lstStyle>
            <a:lvl1pPr marL="0" indent="0">
              <a:spcBef>
                <a:spcPts val="2300"/>
              </a:spcBef>
              <a:buSzTx/>
              <a:buFontTx/>
              <a:buNone/>
              <a:defRPr b="1" sz="9900"/>
            </a:lvl1pPr>
          </a:lstStyle>
          <a:p>
            <a:pPr lvl="0">
              <a:defRPr b="0" sz="1800">
                <a:solidFill>
                  <a:srgbClr val="000000"/>
                </a:solidFill>
              </a:defRPr>
            </a:pPr>
            <a:r>
              <a:rPr b="1" sz="9900">
                <a:solidFill>
                  <a:srgbClr val="FFFFFF"/>
                </a:solidFill>
              </a:rPr>
              <a:t>Click to edit Master text styles</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1828800" y="392858"/>
            <a:ext cx="32918400" cy="6434662"/>
          </a:xfrm>
          <a:prstGeom prst="rect">
            <a:avLst/>
          </a:prstGeom>
        </p:spPr>
        <p:txBody>
          <a:bodyPr/>
          <a:lstStyle/>
          <a:p>
            <a:pPr lvl="0">
              <a:defRPr sz="1800">
                <a:solidFill>
                  <a:srgbClr val="000000"/>
                </a:solidFill>
              </a:defRPr>
            </a:pPr>
            <a:r>
              <a:rPr sz="18100">
                <a:solidFill>
                  <a:srgbClr val="FFFFFF"/>
                </a:solidFill>
              </a:rPr>
              <a:t>Click to edit Master title style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1828801" y="0"/>
            <a:ext cx="12033254" cy="6123093"/>
          </a:xfrm>
          <a:prstGeom prst="rect">
            <a:avLst/>
          </a:prstGeom>
        </p:spPr>
        <p:txBody>
          <a:bodyPr anchor="b"/>
          <a:lstStyle>
            <a:lvl1pPr algn="l">
              <a:defRPr b="1" sz="8200"/>
            </a:lvl1pPr>
          </a:lstStyle>
          <a:p>
            <a:pPr lvl="0">
              <a:defRPr b="0" sz="1800">
                <a:solidFill>
                  <a:srgbClr val="000000"/>
                </a:solidFill>
              </a:defRPr>
            </a:pPr>
            <a:r>
              <a:rPr b="1" sz="8200">
                <a:solidFill>
                  <a:srgbClr val="FFFFFF"/>
                </a:solidFill>
              </a:rPr>
              <a:t>Click to edit Master title style</a:t>
            </a:r>
          </a:p>
        </p:txBody>
      </p:sp>
      <p:sp>
        <p:nvSpPr>
          <p:cNvPr id="32" name="Shape 32"/>
          <p:cNvSpPr/>
          <p:nvPr>
            <p:ph type="body" idx="1"/>
          </p:nvPr>
        </p:nvSpPr>
        <p:spPr>
          <a:xfrm>
            <a:off x="14300200" y="1165016"/>
            <a:ext cx="20447000" cy="28095783"/>
          </a:xfrm>
          <a:prstGeom prst="rect">
            <a:avLst/>
          </a:prstGeom>
        </p:spPr>
        <p:txBody>
          <a:bodyPr/>
          <a:lstStyle/>
          <a:p>
            <a:pPr lvl="0">
              <a:defRPr sz="1800">
                <a:solidFill>
                  <a:srgbClr val="000000"/>
                </a:solidFill>
              </a:defRPr>
            </a:pPr>
            <a:r>
              <a:rPr sz="13200">
                <a:solidFill>
                  <a:srgbClr val="FFFFFF"/>
                </a:solidFill>
              </a:rPr>
              <a:t>Click to edit Master text styles</a:t>
            </a:r>
            <a:endParaRPr sz="13200">
              <a:solidFill>
                <a:srgbClr val="FFFFFF"/>
              </a:solidFill>
            </a:endParaRPr>
          </a:p>
          <a:p>
            <a:pPr lvl="1">
              <a:defRPr sz="1800">
                <a:solidFill>
                  <a:srgbClr val="000000"/>
                </a:solidFill>
              </a:defRPr>
            </a:pPr>
            <a:r>
              <a:rPr sz="13200">
                <a:solidFill>
                  <a:srgbClr val="FFFFFF"/>
                </a:solidFill>
              </a:rPr>
              <a:t>Second level</a:t>
            </a:r>
            <a:endParaRPr sz="13200">
              <a:solidFill>
                <a:srgbClr val="FFFFFF"/>
              </a:solidFill>
            </a:endParaRPr>
          </a:p>
          <a:p>
            <a:pPr lvl="2">
              <a:defRPr sz="1800">
                <a:solidFill>
                  <a:srgbClr val="000000"/>
                </a:solidFill>
              </a:defRPr>
            </a:pPr>
            <a:r>
              <a:rPr sz="13200">
                <a:solidFill>
                  <a:srgbClr val="FFFFFF"/>
                </a:solidFill>
              </a:rPr>
              <a:t>Third level</a:t>
            </a:r>
            <a:endParaRPr sz="13200">
              <a:solidFill>
                <a:srgbClr val="FFFFFF"/>
              </a:solidFill>
            </a:endParaRPr>
          </a:p>
          <a:p>
            <a:pPr lvl="3">
              <a:defRPr sz="1800">
                <a:solidFill>
                  <a:srgbClr val="000000"/>
                </a:solidFill>
              </a:defRPr>
            </a:pPr>
            <a:r>
              <a:rPr sz="13200">
                <a:solidFill>
                  <a:srgbClr val="FFFFFF"/>
                </a:solidFill>
              </a:rPr>
              <a:t>Fourth level</a:t>
            </a:r>
            <a:endParaRPr sz="13200">
              <a:solidFill>
                <a:srgbClr val="FFFFFF"/>
              </a:solidFill>
            </a:endParaRPr>
          </a:p>
          <a:p>
            <a:pPr lvl="4">
              <a:defRPr sz="1800">
                <a:solidFill>
                  <a:srgbClr val="000000"/>
                </a:solidFill>
              </a:defRPr>
            </a:pPr>
            <a:r>
              <a:rPr sz="13200">
                <a:solidFill>
                  <a:srgbClr val="FFFFFF"/>
                </a:solidFill>
              </a:rPr>
              <a:t>Fifth level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7169152" y="20482560"/>
            <a:ext cx="21945601" cy="2418083"/>
          </a:xfrm>
          <a:prstGeom prst="rect">
            <a:avLst/>
          </a:prstGeom>
        </p:spPr>
        <p:txBody>
          <a:bodyPr anchor="b"/>
          <a:lstStyle>
            <a:lvl1pPr algn="l">
              <a:defRPr b="1" sz="8200"/>
            </a:lvl1pPr>
          </a:lstStyle>
          <a:p>
            <a:pPr lvl="0">
              <a:defRPr b="0" sz="1800">
                <a:solidFill>
                  <a:srgbClr val="000000"/>
                </a:solidFill>
              </a:defRPr>
            </a:pPr>
            <a:r>
              <a:rPr b="1" sz="8200">
                <a:solidFill>
                  <a:srgbClr val="FFFFFF"/>
                </a:solidFill>
              </a:rPr>
              <a:t>Click to edit Master title style</a:t>
            </a:r>
          </a:p>
        </p:txBody>
      </p:sp>
      <p:sp>
        <p:nvSpPr>
          <p:cNvPr id="36" name="Shape 36"/>
          <p:cNvSpPr/>
          <p:nvPr>
            <p:ph type="body" idx="1"/>
          </p:nvPr>
        </p:nvSpPr>
        <p:spPr>
          <a:xfrm>
            <a:off x="7169152" y="22900642"/>
            <a:ext cx="21945601" cy="3434079"/>
          </a:xfrm>
          <a:prstGeom prst="rect">
            <a:avLst/>
          </a:prstGeom>
        </p:spPr>
        <p:txBody>
          <a:bodyPr/>
          <a:lstStyle>
            <a:lvl1pPr marL="0" indent="0">
              <a:spcBef>
                <a:spcPts val="1300"/>
              </a:spcBef>
              <a:buSzTx/>
              <a:buFontTx/>
              <a:buNone/>
              <a:defRPr sz="5800"/>
            </a:lvl1pPr>
          </a:lstStyle>
          <a:p>
            <a:pPr lvl="0">
              <a:defRPr sz="1800">
                <a:solidFill>
                  <a:srgbClr val="000000"/>
                </a:solidFill>
              </a:defRPr>
            </a:pPr>
            <a:r>
              <a:rPr sz="5800">
                <a:solidFill>
                  <a:srgbClr val="FFFFFF"/>
                </a:solidFill>
              </a:rPr>
              <a:t>Click to edit Master text styles</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3D69B"/>
            </a:gs>
            <a:gs pos="40000">
              <a:srgbClr val="B4CEFF"/>
            </a:gs>
            <a:gs pos="100000">
              <a:srgbClr val="003F8E"/>
            </a:gs>
          </a:gsLst>
          <a:path path="circle">
            <a:fillToRect l="50000" t="50000" r="50000" b="50000"/>
          </a:path>
        </a:gradFill>
      </p:bgPr>
    </p:bg>
    <p:spTree>
      <p:nvGrpSpPr>
        <p:cNvPr id="1" name=""/>
        <p:cNvGrpSpPr/>
        <p:nvPr/>
      </p:nvGrpSpPr>
      <p:grpSpPr>
        <a:xfrm>
          <a:off x="0" y="0"/>
          <a:ext cx="0" cy="0"/>
          <a:chOff x="0" y="0"/>
          <a:chExt cx="0" cy="0"/>
        </a:xfrm>
      </p:grpSpPr>
      <p:sp>
        <p:nvSpPr>
          <p:cNvPr id="2" name="Shape 2"/>
          <p:cNvSpPr/>
          <p:nvPr>
            <p:ph type="title"/>
          </p:nvPr>
        </p:nvSpPr>
        <p:spPr>
          <a:xfrm>
            <a:off x="1828800" y="392856"/>
            <a:ext cx="32918400" cy="6434667"/>
          </a:xfrm>
          <a:prstGeom prst="rect">
            <a:avLst/>
          </a:prstGeom>
          <a:ln w="12700">
            <a:miter lim="400000"/>
          </a:ln>
          <a:extLst>
            <a:ext uri="{C572A759-6A51-4108-AA02-DFA0A04FC94B}">
              <ma14:wrappingTextBoxFlag xmlns:ma14="http://schemas.microsoft.com/office/mac/drawingml/2011/main" val="1"/>
            </a:ext>
          </a:extLst>
        </p:spPr>
        <p:txBody>
          <a:bodyPr lIns="188100" tIns="188100" rIns="188100" bIns="188100" anchor="ctr">
            <a:normAutofit fontScale="100000" lnSpcReduction="0"/>
          </a:bodyPr>
          <a:lstStyle/>
          <a:p>
            <a:pPr lvl="0">
              <a:defRPr sz="1800">
                <a:solidFill>
                  <a:srgbClr val="000000"/>
                </a:solidFill>
              </a:defRPr>
            </a:pPr>
            <a:r>
              <a:rPr sz="18100">
                <a:solidFill>
                  <a:srgbClr val="FFFFFF"/>
                </a:solidFill>
              </a:rPr>
              <a:t>Click to edit Master title style</a:t>
            </a:r>
          </a:p>
        </p:txBody>
      </p:sp>
      <p:sp>
        <p:nvSpPr>
          <p:cNvPr id="3" name="Shape 3"/>
          <p:cNvSpPr/>
          <p:nvPr>
            <p:ph type="body" idx="1"/>
          </p:nvPr>
        </p:nvSpPr>
        <p:spPr>
          <a:xfrm>
            <a:off x="1828800" y="6827522"/>
            <a:ext cx="32918400" cy="22433279"/>
          </a:xfrm>
          <a:prstGeom prst="rect">
            <a:avLst/>
          </a:prstGeom>
          <a:ln w="12700">
            <a:miter lim="400000"/>
          </a:ln>
          <a:extLst>
            <a:ext uri="{C572A759-6A51-4108-AA02-DFA0A04FC94B}">
              <ma14:wrappingTextBoxFlag xmlns:ma14="http://schemas.microsoft.com/office/mac/drawingml/2011/main" val="1"/>
            </a:ext>
          </a:extLst>
        </p:spPr>
        <p:txBody>
          <a:bodyPr lIns="188100" tIns="188100" rIns="188100" bIns="188100">
            <a:normAutofit fontScale="100000" lnSpcReduction="0"/>
          </a:bodyPr>
          <a:lstStyle/>
          <a:p>
            <a:pPr lvl="0">
              <a:defRPr sz="1800">
                <a:solidFill>
                  <a:srgbClr val="000000"/>
                </a:solidFill>
              </a:defRPr>
            </a:pPr>
            <a:r>
              <a:rPr sz="13200">
                <a:solidFill>
                  <a:srgbClr val="FFFFFF"/>
                </a:solidFill>
              </a:rPr>
              <a:t>Click to edit Master text styles</a:t>
            </a:r>
            <a:endParaRPr sz="13200">
              <a:solidFill>
                <a:srgbClr val="FFFFFF"/>
              </a:solidFill>
            </a:endParaRPr>
          </a:p>
          <a:p>
            <a:pPr lvl="1">
              <a:defRPr sz="1800">
                <a:solidFill>
                  <a:srgbClr val="000000"/>
                </a:solidFill>
              </a:defRPr>
            </a:pPr>
            <a:r>
              <a:rPr sz="13200">
                <a:solidFill>
                  <a:srgbClr val="FFFFFF"/>
                </a:solidFill>
              </a:rPr>
              <a:t>Second level</a:t>
            </a:r>
            <a:endParaRPr sz="13200">
              <a:solidFill>
                <a:srgbClr val="FFFFFF"/>
              </a:solidFill>
            </a:endParaRPr>
          </a:p>
          <a:p>
            <a:pPr lvl="2">
              <a:defRPr sz="1800">
                <a:solidFill>
                  <a:srgbClr val="000000"/>
                </a:solidFill>
              </a:defRPr>
            </a:pPr>
            <a:r>
              <a:rPr sz="13200">
                <a:solidFill>
                  <a:srgbClr val="FFFFFF"/>
                </a:solidFill>
              </a:rPr>
              <a:t>Third level</a:t>
            </a:r>
            <a:endParaRPr sz="13200">
              <a:solidFill>
                <a:srgbClr val="FFFFFF"/>
              </a:solidFill>
            </a:endParaRPr>
          </a:p>
          <a:p>
            <a:pPr lvl="3">
              <a:defRPr sz="1800">
                <a:solidFill>
                  <a:srgbClr val="000000"/>
                </a:solidFill>
              </a:defRPr>
            </a:pPr>
            <a:r>
              <a:rPr sz="13200">
                <a:solidFill>
                  <a:srgbClr val="FFFFFF"/>
                </a:solidFill>
              </a:rPr>
              <a:t>Fourth level</a:t>
            </a:r>
            <a:endParaRPr sz="13200">
              <a:solidFill>
                <a:srgbClr val="FFFFFF"/>
              </a:solidFill>
            </a:endParaRPr>
          </a:p>
          <a:p>
            <a:pPr lvl="4">
              <a:defRPr sz="1800">
                <a:solidFill>
                  <a:srgbClr val="000000"/>
                </a:solidFill>
              </a:defRPr>
            </a:pPr>
            <a:r>
              <a:rPr sz="13200">
                <a:solidFill>
                  <a:srgbClr val="FFFFFF"/>
                </a:solidFill>
              </a:rPr>
              <a:t>Fifth level</a:t>
            </a:r>
          </a:p>
        </p:txBody>
      </p:sp>
      <p:sp>
        <p:nvSpPr>
          <p:cNvPr id="4" name="Shape 4"/>
          <p:cNvSpPr/>
          <p:nvPr>
            <p:ph type="sldNum" sz="quarter" idx="2"/>
          </p:nvPr>
        </p:nvSpPr>
        <p:spPr>
          <a:xfrm>
            <a:off x="26212800" y="27330260"/>
            <a:ext cx="8534400" cy="1138203"/>
          </a:xfrm>
          <a:prstGeom prst="rect">
            <a:avLst/>
          </a:prstGeom>
          <a:ln w="12700">
            <a:miter lim="400000"/>
          </a:ln>
        </p:spPr>
        <p:txBody>
          <a:bodyPr lIns="188100" tIns="188100" rIns="188100" bIns="188100" anchor="ctr">
            <a:spAutoFit/>
          </a:bodyPr>
          <a:lstStyle>
            <a:lvl1pPr algn="r">
              <a:defRPr sz="4900">
                <a:solidFill>
                  <a:srgbClr val="FFFFF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3762023">
        <a:defRPr sz="18100">
          <a:solidFill>
            <a:srgbClr val="FFFFFF"/>
          </a:solidFill>
          <a:latin typeface="Calibri"/>
          <a:ea typeface="Calibri"/>
          <a:cs typeface="Calibri"/>
          <a:sym typeface="Calibri"/>
        </a:defRPr>
      </a:lvl1pPr>
      <a:lvl2pPr algn="ctr" defTabSz="3762023">
        <a:defRPr sz="18100">
          <a:solidFill>
            <a:srgbClr val="FFFFFF"/>
          </a:solidFill>
          <a:latin typeface="Calibri"/>
          <a:ea typeface="Calibri"/>
          <a:cs typeface="Calibri"/>
          <a:sym typeface="Calibri"/>
        </a:defRPr>
      </a:lvl2pPr>
      <a:lvl3pPr algn="ctr" defTabSz="3762023">
        <a:defRPr sz="18100">
          <a:solidFill>
            <a:srgbClr val="FFFFFF"/>
          </a:solidFill>
          <a:latin typeface="Calibri"/>
          <a:ea typeface="Calibri"/>
          <a:cs typeface="Calibri"/>
          <a:sym typeface="Calibri"/>
        </a:defRPr>
      </a:lvl3pPr>
      <a:lvl4pPr algn="ctr" defTabSz="3762023">
        <a:defRPr sz="18100">
          <a:solidFill>
            <a:srgbClr val="FFFFFF"/>
          </a:solidFill>
          <a:latin typeface="Calibri"/>
          <a:ea typeface="Calibri"/>
          <a:cs typeface="Calibri"/>
          <a:sym typeface="Calibri"/>
        </a:defRPr>
      </a:lvl4pPr>
      <a:lvl5pPr algn="ctr" defTabSz="3762023">
        <a:defRPr sz="18100">
          <a:solidFill>
            <a:srgbClr val="FFFFFF"/>
          </a:solidFill>
          <a:latin typeface="Calibri"/>
          <a:ea typeface="Calibri"/>
          <a:cs typeface="Calibri"/>
          <a:sym typeface="Calibri"/>
        </a:defRPr>
      </a:lvl5pPr>
      <a:lvl6pPr algn="ctr" defTabSz="3762023">
        <a:defRPr sz="18100">
          <a:solidFill>
            <a:srgbClr val="FFFFFF"/>
          </a:solidFill>
          <a:latin typeface="Calibri"/>
          <a:ea typeface="Calibri"/>
          <a:cs typeface="Calibri"/>
          <a:sym typeface="Calibri"/>
        </a:defRPr>
      </a:lvl6pPr>
      <a:lvl7pPr algn="ctr" defTabSz="3762023">
        <a:defRPr sz="18100">
          <a:solidFill>
            <a:srgbClr val="FFFFFF"/>
          </a:solidFill>
          <a:latin typeface="Calibri"/>
          <a:ea typeface="Calibri"/>
          <a:cs typeface="Calibri"/>
          <a:sym typeface="Calibri"/>
        </a:defRPr>
      </a:lvl7pPr>
      <a:lvl8pPr algn="ctr" defTabSz="3762023">
        <a:defRPr sz="18100">
          <a:solidFill>
            <a:srgbClr val="FFFFFF"/>
          </a:solidFill>
          <a:latin typeface="Calibri"/>
          <a:ea typeface="Calibri"/>
          <a:cs typeface="Calibri"/>
          <a:sym typeface="Calibri"/>
        </a:defRPr>
      </a:lvl8pPr>
      <a:lvl9pPr algn="ctr" defTabSz="3762023">
        <a:defRPr sz="18100">
          <a:solidFill>
            <a:srgbClr val="FFFFFF"/>
          </a:solidFill>
          <a:latin typeface="Calibri"/>
          <a:ea typeface="Calibri"/>
          <a:cs typeface="Calibri"/>
          <a:sym typeface="Calibri"/>
        </a:defRPr>
      </a:lvl9pPr>
    </p:titleStyle>
    <p:bodyStyle>
      <a:lvl1pPr marL="1410759" indent="-1410759" defTabSz="3762023">
        <a:spcBef>
          <a:spcPts val="3100"/>
        </a:spcBef>
        <a:buSzPct val="100000"/>
        <a:buFont typeface="Arial"/>
        <a:buChar char="•"/>
        <a:defRPr sz="13200">
          <a:solidFill>
            <a:srgbClr val="FFFFFF"/>
          </a:solidFill>
          <a:latin typeface="Calibri"/>
          <a:ea typeface="Calibri"/>
          <a:cs typeface="Calibri"/>
          <a:sym typeface="Calibri"/>
        </a:defRPr>
      </a:lvl1pPr>
      <a:lvl2pPr marL="3230434" indent="-1349422" defTabSz="3762023">
        <a:spcBef>
          <a:spcPts val="3100"/>
        </a:spcBef>
        <a:buSzPct val="100000"/>
        <a:buFont typeface="Arial"/>
        <a:buChar char="–"/>
        <a:defRPr sz="13200">
          <a:solidFill>
            <a:srgbClr val="FFFFFF"/>
          </a:solidFill>
          <a:latin typeface="Calibri"/>
          <a:ea typeface="Calibri"/>
          <a:cs typeface="Calibri"/>
          <a:sym typeface="Calibri"/>
        </a:defRPr>
      </a:lvl2pPr>
      <a:lvl3pPr marL="5016032" indent="-1254007" defTabSz="3762023">
        <a:spcBef>
          <a:spcPts val="3100"/>
        </a:spcBef>
        <a:buSzPct val="100000"/>
        <a:buFont typeface="Arial"/>
        <a:buChar char="•"/>
        <a:defRPr sz="13200">
          <a:solidFill>
            <a:srgbClr val="FFFFFF"/>
          </a:solidFill>
          <a:latin typeface="Calibri"/>
          <a:ea typeface="Calibri"/>
          <a:cs typeface="Calibri"/>
          <a:sym typeface="Calibri"/>
        </a:defRPr>
      </a:lvl3pPr>
      <a:lvl4pPr marL="7157022" indent="-1513985" defTabSz="3762023">
        <a:spcBef>
          <a:spcPts val="3100"/>
        </a:spcBef>
        <a:buSzPct val="100000"/>
        <a:buFont typeface="Arial"/>
        <a:buChar char="–"/>
        <a:defRPr sz="13200">
          <a:solidFill>
            <a:srgbClr val="FFFFFF"/>
          </a:solidFill>
          <a:latin typeface="Calibri"/>
          <a:ea typeface="Calibri"/>
          <a:cs typeface="Calibri"/>
          <a:sym typeface="Calibri"/>
        </a:defRPr>
      </a:lvl4pPr>
      <a:lvl5pPr marL="9038034" indent="-1513985" defTabSz="3762023">
        <a:spcBef>
          <a:spcPts val="3100"/>
        </a:spcBef>
        <a:buSzPct val="100000"/>
        <a:buFont typeface="Arial"/>
        <a:buChar char="»"/>
        <a:defRPr sz="13200">
          <a:solidFill>
            <a:srgbClr val="FFFFFF"/>
          </a:solidFill>
          <a:latin typeface="Calibri"/>
          <a:ea typeface="Calibri"/>
          <a:cs typeface="Calibri"/>
          <a:sym typeface="Calibri"/>
        </a:defRPr>
      </a:lvl5pPr>
      <a:lvl6pPr marL="10919046" indent="-1513985" defTabSz="3762023">
        <a:spcBef>
          <a:spcPts val="3100"/>
        </a:spcBef>
        <a:buSzPct val="100000"/>
        <a:buFont typeface="Arial"/>
        <a:buChar char="•"/>
        <a:defRPr sz="13200">
          <a:solidFill>
            <a:srgbClr val="FFFFFF"/>
          </a:solidFill>
          <a:latin typeface="Calibri"/>
          <a:ea typeface="Calibri"/>
          <a:cs typeface="Calibri"/>
          <a:sym typeface="Calibri"/>
        </a:defRPr>
      </a:lvl6pPr>
      <a:lvl7pPr marL="12800059" indent="-1513985" defTabSz="3762023">
        <a:spcBef>
          <a:spcPts val="3100"/>
        </a:spcBef>
        <a:buSzPct val="100000"/>
        <a:buFont typeface="Arial"/>
        <a:buChar char="•"/>
        <a:defRPr sz="13200">
          <a:solidFill>
            <a:srgbClr val="FFFFFF"/>
          </a:solidFill>
          <a:latin typeface="Calibri"/>
          <a:ea typeface="Calibri"/>
          <a:cs typeface="Calibri"/>
          <a:sym typeface="Calibri"/>
        </a:defRPr>
      </a:lvl7pPr>
      <a:lvl8pPr marL="14681069" indent="-1513983" defTabSz="3762023">
        <a:spcBef>
          <a:spcPts val="3100"/>
        </a:spcBef>
        <a:buSzPct val="100000"/>
        <a:buFont typeface="Arial"/>
        <a:buChar char="•"/>
        <a:defRPr sz="13200">
          <a:solidFill>
            <a:srgbClr val="FFFFFF"/>
          </a:solidFill>
          <a:latin typeface="Calibri"/>
          <a:ea typeface="Calibri"/>
          <a:cs typeface="Calibri"/>
          <a:sym typeface="Calibri"/>
        </a:defRPr>
      </a:lvl8pPr>
      <a:lvl9pPr marL="16562082" indent="-1513983" defTabSz="3762023">
        <a:spcBef>
          <a:spcPts val="3100"/>
        </a:spcBef>
        <a:buSzPct val="100000"/>
        <a:buFont typeface="Arial"/>
        <a:buChar char="•"/>
        <a:defRPr sz="13200">
          <a:solidFill>
            <a:srgbClr val="FFFFFF"/>
          </a:solidFill>
          <a:latin typeface="Calibri"/>
          <a:ea typeface="Calibri"/>
          <a:cs typeface="Calibri"/>
          <a:sym typeface="Calibri"/>
        </a:defRPr>
      </a:lvl9pPr>
    </p:bodyStyle>
    <p:otherStyle>
      <a:lvl1pPr algn="r" defTabSz="3762023">
        <a:defRPr sz="4900">
          <a:solidFill>
            <a:schemeClr val="tx1"/>
          </a:solidFill>
          <a:latin typeface="+mn-lt"/>
          <a:ea typeface="+mn-ea"/>
          <a:cs typeface="+mn-cs"/>
          <a:sym typeface="Calibri"/>
        </a:defRPr>
      </a:lvl1pPr>
      <a:lvl2pPr indent="1881011" algn="r" defTabSz="3762023">
        <a:defRPr sz="4900">
          <a:solidFill>
            <a:schemeClr val="tx1"/>
          </a:solidFill>
          <a:latin typeface="+mn-lt"/>
          <a:ea typeface="+mn-ea"/>
          <a:cs typeface="+mn-cs"/>
          <a:sym typeface="Calibri"/>
        </a:defRPr>
      </a:lvl2pPr>
      <a:lvl3pPr indent="3762023" algn="r" defTabSz="3762023">
        <a:defRPr sz="4900">
          <a:solidFill>
            <a:schemeClr val="tx1"/>
          </a:solidFill>
          <a:latin typeface="+mn-lt"/>
          <a:ea typeface="+mn-ea"/>
          <a:cs typeface="+mn-cs"/>
          <a:sym typeface="Calibri"/>
        </a:defRPr>
      </a:lvl3pPr>
      <a:lvl4pPr indent="5643036" algn="r" defTabSz="3762023">
        <a:defRPr sz="4900">
          <a:solidFill>
            <a:schemeClr val="tx1"/>
          </a:solidFill>
          <a:latin typeface="+mn-lt"/>
          <a:ea typeface="+mn-ea"/>
          <a:cs typeface="+mn-cs"/>
          <a:sym typeface="Calibri"/>
        </a:defRPr>
      </a:lvl4pPr>
      <a:lvl5pPr indent="7524049" algn="r" defTabSz="3762023">
        <a:defRPr sz="4900">
          <a:solidFill>
            <a:schemeClr val="tx1"/>
          </a:solidFill>
          <a:latin typeface="+mn-lt"/>
          <a:ea typeface="+mn-ea"/>
          <a:cs typeface="+mn-cs"/>
          <a:sym typeface="Calibri"/>
        </a:defRPr>
      </a:lvl5pPr>
      <a:lvl6pPr indent="9405060" algn="r" defTabSz="3762023">
        <a:defRPr sz="4900">
          <a:solidFill>
            <a:schemeClr val="tx1"/>
          </a:solidFill>
          <a:latin typeface="+mn-lt"/>
          <a:ea typeface="+mn-ea"/>
          <a:cs typeface="+mn-cs"/>
          <a:sym typeface="Calibri"/>
        </a:defRPr>
      </a:lvl6pPr>
      <a:lvl7pPr indent="11286073" algn="r" defTabSz="3762023">
        <a:defRPr sz="4900">
          <a:solidFill>
            <a:schemeClr val="tx1"/>
          </a:solidFill>
          <a:latin typeface="+mn-lt"/>
          <a:ea typeface="+mn-ea"/>
          <a:cs typeface="+mn-cs"/>
          <a:sym typeface="Calibri"/>
        </a:defRPr>
      </a:lvl7pPr>
      <a:lvl8pPr indent="13167086" algn="r" defTabSz="3762023">
        <a:defRPr sz="4900">
          <a:solidFill>
            <a:schemeClr val="tx1"/>
          </a:solidFill>
          <a:latin typeface="+mn-lt"/>
          <a:ea typeface="+mn-ea"/>
          <a:cs typeface="+mn-cs"/>
          <a:sym typeface="Calibri"/>
        </a:defRPr>
      </a:lvl8pPr>
      <a:lvl9pPr indent="15048098" algn="r" defTabSz="3762023">
        <a:defRPr sz="49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64000">
              <a:srgbClr val="DDE8F6"/>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49" name="Shape 49"/>
          <p:cNvSpPr/>
          <p:nvPr/>
        </p:nvSpPr>
        <p:spPr>
          <a:xfrm>
            <a:off x="4610100" y="990600"/>
            <a:ext cx="27355800" cy="13502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8800">
                <a:latin typeface="Arial"/>
                <a:ea typeface="Arial"/>
                <a:cs typeface="Arial"/>
                <a:sym typeface="Arial"/>
              </a:defRPr>
            </a:lvl1pPr>
          </a:lstStyle>
          <a:p>
            <a:pPr lvl="0">
              <a:defRPr b="0" sz="1800"/>
            </a:pPr>
            <a:r>
              <a:rPr b="1" sz="8800"/>
              <a:t>Sudoku Puzzle Solver (Grid &amp; Digit Recognition)</a:t>
            </a:r>
          </a:p>
        </p:txBody>
      </p:sp>
      <p:sp>
        <p:nvSpPr>
          <p:cNvPr id="50" name="Shape 50"/>
          <p:cNvSpPr/>
          <p:nvPr/>
        </p:nvSpPr>
        <p:spPr>
          <a:xfrm>
            <a:off x="381000" y="5105400"/>
            <a:ext cx="10668000" cy="8763000"/>
          </a:xfrm>
          <a:prstGeom prst="roundRect">
            <a:avLst>
              <a:gd name="adj" fmla="val 16667"/>
            </a:avLst>
          </a:prstGeom>
          <a:solidFill>
            <a:srgbClr val="FFFFFF"/>
          </a:solidFill>
          <a:ln w="76200">
            <a:solidFill>
              <a:srgbClr val="548DD4"/>
            </a:solidFill>
          </a:ln>
        </p:spPr>
        <p:txBody>
          <a:bodyPr lIns="0" tIns="0" rIns="0" bIns="0" anchor="ctr"/>
          <a:lstStyle/>
          <a:p>
            <a:pPr lvl="0" algn="ctr">
              <a:defRPr>
                <a:solidFill>
                  <a:srgbClr val="FFFFFF"/>
                </a:solidFill>
                <a:latin typeface="Arial"/>
                <a:ea typeface="Arial"/>
                <a:cs typeface="Arial"/>
                <a:sym typeface="Arial"/>
              </a:defRPr>
            </a:pPr>
          </a:p>
        </p:txBody>
      </p:sp>
      <p:sp>
        <p:nvSpPr>
          <p:cNvPr id="51" name="Shape 51"/>
          <p:cNvSpPr/>
          <p:nvPr/>
        </p:nvSpPr>
        <p:spPr>
          <a:xfrm>
            <a:off x="2369948" y="5308599"/>
            <a:ext cx="6690102" cy="9428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latin typeface="Arial"/>
                <a:ea typeface="Arial"/>
                <a:cs typeface="Arial"/>
                <a:sym typeface="Arial"/>
              </a:defRPr>
            </a:lvl1pPr>
          </a:lstStyle>
          <a:p>
            <a:pPr lvl="0">
              <a:defRPr b="0" sz="1800"/>
            </a:pPr>
            <a:r>
              <a:rPr b="1" sz="6000"/>
              <a:t>Abstract</a:t>
            </a:r>
          </a:p>
        </p:txBody>
      </p:sp>
      <p:sp>
        <p:nvSpPr>
          <p:cNvPr id="52" name="Shape 52"/>
          <p:cNvSpPr/>
          <p:nvPr/>
        </p:nvSpPr>
        <p:spPr>
          <a:xfrm>
            <a:off x="5029200" y="2666999"/>
            <a:ext cx="26517600" cy="9428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0">
                <a:latin typeface="Arial"/>
                <a:ea typeface="Arial"/>
                <a:cs typeface="Arial"/>
                <a:sym typeface="Arial"/>
              </a:defRPr>
            </a:lvl1pPr>
          </a:lstStyle>
          <a:p>
            <a:pPr lvl="0">
              <a:defRPr sz="1800"/>
            </a:pPr>
            <a:r>
              <a:rPr sz="6000"/>
              <a:t>Sammie Ghabra, Ma Chong</a:t>
            </a:r>
          </a:p>
        </p:txBody>
      </p:sp>
      <p:pic>
        <p:nvPicPr>
          <p:cNvPr id="53" name="image1.png" descr="C:\Users\Robert\Desktop\StackedBlockMwrapped.png"/>
          <p:cNvPicPr/>
          <p:nvPr/>
        </p:nvPicPr>
        <p:blipFill>
          <a:blip r:embed="rId2">
            <a:extLst/>
          </a:blip>
          <a:stretch>
            <a:fillRect/>
          </a:stretch>
        </p:blipFill>
        <p:spPr>
          <a:xfrm>
            <a:off x="31470600" y="685800"/>
            <a:ext cx="3581400" cy="3671931"/>
          </a:xfrm>
          <a:prstGeom prst="rect">
            <a:avLst/>
          </a:prstGeom>
          <a:ln w="12700">
            <a:miter lim="400000"/>
          </a:ln>
        </p:spPr>
      </p:pic>
      <p:grpSp>
        <p:nvGrpSpPr>
          <p:cNvPr id="56" name="Group 56"/>
          <p:cNvGrpSpPr/>
          <p:nvPr/>
        </p:nvGrpSpPr>
        <p:grpSpPr>
          <a:xfrm>
            <a:off x="25527000" y="23926800"/>
            <a:ext cx="10671048" cy="4891319"/>
            <a:chOff x="0" y="0"/>
            <a:chExt cx="10671047" cy="4891318"/>
          </a:xfrm>
        </p:grpSpPr>
        <p:sp>
          <p:nvSpPr>
            <p:cNvPr id="54" name="Shape 54"/>
            <p:cNvSpPr/>
            <p:nvPr/>
          </p:nvSpPr>
          <p:spPr>
            <a:xfrm>
              <a:off x="0" y="25948"/>
              <a:ext cx="10671048" cy="4865371"/>
            </a:xfrm>
            <a:prstGeom prst="roundRect">
              <a:avLst>
                <a:gd name="adj" fmla="val 16667"/>
              </a:avLst>
            </a:prstGeom>
            <a:solidFill>
              <a:srgbClr val="FFFFFF"/>
            </a:solidFill>
            <a:ln w="76200" cap="flat">
              <a:solidFill>
                <a:srgbClr val="548DD4"/>
              </a:solidFill>
              <a:prstDash val="solid"/>
              <a:bevel/>
            </a:ln>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sp>
          <p:nvSpPr>
            <p:cNvPr id="55" name="Shape 55"/>
            <p:cNvSpPr/>
            <p:nvPr/>
          </p:nvSpPr>
          <p:spPr>
            <a:xfrm>
              <a:off x="1714500" y="0"/>
              <a:ext cx="7242048" cy="9428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6000">
                  <a:latin typeface="Arial"/>
                  <a:ea typeface="Arial"/>
                  <a:cs typeface="Arial"/>
                  <a:sym typeface="Arial"/>
                </a:defRPr>
              </a:lvl1pPr>
            </a:lstStyle>
            <a:p>
              <a:pPr lvl="0">
                <a:defRPr b="0" sz="1800"/>
              </a:pPr>
              <a:r>
                <a:rPr b="1" sz="6000"/>
                <a:t>Todo</a:t>
              </a:r>
            </a:p>
          </p:txBody>
        </p:sp>
      </p:grpSp>
      <p:grpSp>
        <p:nvGrpSpPr>
          <p:cNvPr id="59" name="Group 59"/>
          <p:cNvGrpSpPr/>
          <p:nvPr/>
        </p:nvGrpSpPr>
        <p:grpSpPr>
          <a:xfrm>
            <a:off x="-609600" y="14224336"/>
            <a:ext cx="12725400" cy="14731664"/>
            <a:chOff x="0" y="0"/>
            <a:chExt cx="12725400" cy="14731663"/>
          </a:xfrm>
        </p:grpSpPr>
        <p:sp>
          <p:nvSpPr>
            <p:cNvPr id="57" name="Shape 57"/>
            <p:cNvSpPr/>
            <p:nvPr/>
          </p:nvSpPr>
          <p:spPr>
            <a:xfrm>
              <a:off x="1028700" y="25063"/>
              <a:ext cx="10668000" cy="14706601"/>
            </a:xfrm>
            <a:prstGeom prst="roundRect">
              <a:avLst>
                <a:gd name="adj" fmla="val 10895"/>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a:latin typeface="Arial"/>
                  <a:ea typeface="Arial"/>
                  <a:cs typeface="Arial"/>
                  <a:sym typeface="Arial"/>
                </a:defRPr>
              </a:pPr>
            </a:p>
          </p:txBody>
        </p:sp>
        <p:sp>
          <p:nvSpPr>
            <p:cNvPr id="58" name="Shape 58"/>
            <p:cNvSpPr/>
            <p:nvPr/>
          </p:nvSpPr>
          <p:spPr>
            <a:xfrm>
              <a:off x="0" y="0"/>
              <a:ext cx="12725400" cy="9428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6000">
                  <a:latin typeface="Arial"/>
                  <a:ea typeface="Arial"/>
                  <a:cs typeface="Arial"/>
                  <a:sym typeface="Arial"/>
                </a:defRPr>
              </a:lvl1pPr>
            </a:lstStyle>
            <a:p>
              <a:pPr lvl="0">
                <a:defRPr b="0" sz="1800"/>
              </a:pPr>
              <a:r>
                <a:rPr b="1" sz="6000"/>
                <a:t>Background</a:t>
              </a:r>
            </a:p>
          </p:txBody>
        </p:sp>
      </p:grpSp>
      <p:sp>
        <p:nvSpPr>
          <p:cNvPr id="60" name="Shape 60"/>
          <p:cNvSpPr/>
          <p:nvPr/>
        </p:nvSpPr>
        <p:spPr>
          <a:xfrm>
            <a:off x="25527000" y="5054600"/>
            <a:ext cx="10671048" cy="18669000"/>
          </a:xfrm>
          <a:prstGeom prst="roundRect">
            <a:avLst>
              <a:gd name="adj" fmla="val 10897"/>
            </a:avLst>
          </a:prstGeom>
          <a:solidFill>
            <a:srgbClr val="FFFFFF"/>
          </a:solidFill>
          <a:ln w="76200">
            <a:solidFill>
              <a:srgbClr val="548DD4"/>
            </a:solidFill>
          </a:ln>
        </p:spPr>
        <p:txBody>
          <a:bodyPr lIns="0" tIns="0" rIns="0" bIns="0" anchor="ctr"/>
          <a:lstStyle/>
          <a:p>
            <a:pPr lvl="0" algn="ctr">
              <a:defRPr>
                <a:solidFill>
                  <a:srgbClr val="FFFFFF"/>
                </a:solidFill>
                <a:latin typeface="Arial"/>
                <a:ea typeface="Arial"/>
                <a:cs typeface="Arial"/>
                <a:sym typeface="Arial"/>
              </a:defRPr>
            </a:pPr>
          </a:p>
        </p:txBody>
      </p:sp>
      <p:sp>
        <p:nvSpPr>
          <p:cNvPr id="61" name="Shape 61"/>
          <p:cNvSpPr/>
          <p:nvPr/>
        </p:nvSpPr>
        <p:spPr>
          <a:xfrm>
            <a:off x="27432000" y="5486399"/>
            <a:ext cx="7242048" cy="9428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latin typeface="Arial"/>
                <a:ea typeface="Arial"/>
                <a:cs typeface="Arial"/>
                <a:sym typeface="Arial"/>
              </a:defRPr>
            </a:lvl1pPr>
          </a:lstStyle>
          <a:p>
            <a:pPr lvl="0">
              <a:defRPr b="0" sz="1800"/>
            </a:pPr>
            <a:r>
              <a:rPr b="1" sz="6000"/>
              <a:t>Results</a:t>
            </a:r>
          </a:p>
        </p:txBody>
      </p:sp>
      <p:grpSp>
        <p:nvGrpSpPr>
          <p:cNvPr id="64" name="Group 64"/>
          <p:cNvGrpSpPr/>
          <p:nvPr/>
        </p:nvGrpSpPr>
        <p:grpSpPr>
          <a:xfrm>
            <a:off x="11658600" y="5029200"/>
            <a:ext cx="13563600" cy="23850600"/>
            <a:chOff x="0" y="0"/>
            <a:chExt cx="13563600" cy="23850600"/>
          </a:xfrm>
        </p:grpSpPr>
        <p:sp>
          <p:nvSpPr>
            <p:cNvPr id="62" name="Shape 62"/>
            <p:cNvSpPr/>
            <p:nvPr/>
          </p:nvSpPr>
          <p:spPr>
            <a:xfrm>
              <a:off x="0" y="0"/>
              <a:ext cx="13563600" cy="23850600"/>
            </a:xfrm>
            <a:prstGeom prst="roundRect">
              <a:avLst>
                <a:gd name="adj" fmla="val 9138"/>
              </a:avLst>
            </a:prstGeom>
            <a:solidFill>
              <a:srgbClr val="FFFFFF"/>
            </a:solidFill>
            <a:ln w="76200" cap="flat">
              <a:solidFill>
                <a:srgbClr val="548DD4"/>
              </a:solidFill>
              <a:prstDash val="solid"/>
              <a:bevel/>
            </a:ln>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sp>
          <p:nvSpPr>
            <p:cNvPr id="63" name="Shape 63"/>
            <p:cNvSpPr/>
            <p:nvPr/>
          </p:nvSpPr>
          <p:spPr>
            <a:xfrm>
              <a:off x="363020" y="11308080"/>
              <a:ext cx="12837560" cy="123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sz="1800">
                  <a:solidFill>
                    <a:srgbClr val="000000"/>
                  </a:solidFill>
                </a:defRPr>
              </a:pPr>
              <a:r>
                <a:rPr sz="7400">
                  <a:solidFill>
                    <a:srgbClr val="FFFFFF"/>
                  </a:solidFill>
                </a:rPr>
                <a:t>/Users/Sammie/Downloads</a:t>
              </a:r>
            </a:p>
          </p:txBody>
        </p:sp>
      </p:grpSp>
      <p:sp>
        <p:nvSpPr>
          <p:cNvPr id="65" name="Shape 65"/>
          <p:cNvSpPr/>
          <p:nvPr/>
        </p:nvSpPr>
        <p:spPr>
          <a:xfrm>
            <a:off x="23012400" y="11734800"/>
            <a:ext cx="1828800" cy="1295400"/>
          </a:xfrm>
          <a:prstGeom prst="rect">
            <a:avLst/>
          </a:prstGeom>
          <a:solidFill>
            <a:srgbClr val="FFFFFF"/>
          </a:solidFill>
          <a:ln w="12700">
            <a:miter lim="400000"/>
          </a:ln>
        </p:spPr>
        <p:txBody>
          <a:bodyPr lIns="0" tIns="0" rIns="0" bIns="0" anchor="ctr"/>
          <a:lstStyle/>
          <a:p>
            <a:pPr lvl="0" algn="ctr">
              <a:defRPr>
                <a:solidFill>
                  <a:srgbClr val="FFFFFF"/>
                </a:solidFill>
                <a:latin typeface="Arial"/>
                <a:ea typeface="Arial"/>
                <a:cs typeface="Arial"/>
                <a:sym typeface="Arial"/>
              </a:defRPr>
            </a:pPr>
          </a:p>
        </p:txBody>
      </p:sp>
      <p:sp>
        <p:nvSpPr>
          <p:cNvPr id="66" name="Shape 66"/>
          <p:cNvSpPr/>
          <p:nvPr/>
        </p:nvSpPr>
        <p:spPr>
          <a:xfrm>
            <a:off x="14819376" y="5308599"/>
            <a:ext cx="7242048" cy="9428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latin typeface="Arial"/>
                <a:ea typeface="Arial"/>
                <a:cs typeface="Arial"/>
                <a:sym typeface="Arial"/>
              </a:defRPr>
            </a:lvl1pPr>
          </a:lstStyle>
          <a:p>
            <a:pPr lvl="0">
              <a:defRPr b="0" sz="1800"/>
            </a:pPr>
            <a:r>
              <a:rPr b="1" sz="6000"/>
              <a:t>Methods</a:t>
            </a:r>
          </a:p>
        </p:txBody>
      </p:sp>
      <p:pic>
        <p:nvPicPr>
          <p:cNvPr id="67" name="image2.png"/>
          <p:cNvPicPr/>
          <p:nvPr/>
        </p:nvPicPr>
        <p:blipFill>
          <a:blip r:embed="rId3">
            <a:extLst/>
          </a:blip>
          <a:stretch>
            <a:fillRect/>
          </a:stretch>
        </p:blipFill>
        <p:spPr>
          <a:xfrm>
            <a:off x="18482369" y="7387907"/>
            <a:ext cx="2992712" cy="2992711"/>
          </a:xfrm>
          <a:prstGeom prst="rect">
            <a:avLst/>
          </a:prstGeom>
          <a:ln w="12700">
            <a:miter lim="400000"/>
          </a:ln>
        </p:spPr>
      </p:pic>
      <p:pic>
        <p:nvPicPr>
          <p:cNvPr id="68" name="image3.png"/>
          <p:cNvPicPr/>
          <p:nvPr/>
        </p:nvPicPr>
        <p:blipFill>
          <a:blip r:embed="rId4">
            <a:extLst/>
          </a:blip>
          <a:stretch>
            <a:fillRect/>
          </a:stretch>
        </p:blipFill>
        <p:spPr>
          <a:xfrm>
            <a:off x="21861189" y="7387907"/>
            <a:ext cx="2992712" cy="2992711"/>
          </a:xfrm>
          <a:prstGeom prst="rect">
            <a:avLst/>
          </a:prstGeom>
          <a:ln w="12700">
            <a:miter lim="400000"/>
          </a:ln>
        </p:spPr>
      </p:pic>
      <p:pic>
        <p:nvPicPr>
          <p:cNvPr id="69" name="image4.png"/>
          <p:cNvPicPr/>
          <p:nvPr/>
        </p:nvPicPr>
        <p:blipFill>
          <a:blip r:embed="rId5">
            <a:extLst/>
          </a:blip>
          <a:stretch>
            <a:fillRect/>
          </a:stretch>
        </p:blipFill>
        <p:spPr>
          <a:xfrm>
            <a:off x="12394437" y="12115800"/>
            <a:ext cx="5029201" cy="5029200"/>
          </a:xfrm>
          <a:prstGeom prst="rect">
            <a:avLst/>
          </a:prstGeom>
          <a:ln w="12700">
            <a:miter lim="400000"/>
          </a:ln>
        </p:spPr>
      </p:pic>
      <p:pic>
        <p:nvPicPr>
          <p:cNvPr id="70" name="image5.png"/>
          <p:cNvPicPr/>
          <p:nvPr/>
        </p:nvPicPr>
        <p:blipFill>
          <a:blip r:embed="rId6">
            <a:extLst/>
          </a:blip>
          <a:stretch>
            <a:fillRect/>
          </a:stretch>
        </p:blipFill>
        <p:spPr>
          <a:xfrm>
            <a:off x="19420633" y="22697273"/>
            <a:ext cx="4596599" cy="4596600"/>
          </a:xfrm>
          <a:prstGeom prst="rect">
            <a:avLst/>
          </a:prstGeom>
          <a:ln w="12700">
            <a:miter lim="400000"/>
          </a:ln>
        </p:spPr>
      </p:pic>
      <p:pic>
        <p:nvPicPr>
          <p:cNvPr id="71" name="image6.png"/>
          <p:cNvPicPr/>
          <p:nvPr/>
        </p:nvPicPr>
        <p:blipFill>
          <a:blip r:embed="rId7">
            <a:extLst/>
          </a:blip>
          <a:stretch>
            <a:fillRect/>
          </a:stretch>
        </p:blipFill>
        <p:spPr>
          <a:xfrm>
            <a:off x="19426456" y="17933710"/>
            <a:ext cx="4596599" cy="4470320"/>
          </a:xfrm>
          <a:prstGeom prst="rect">
            <a:avLst/>
          </a:prstGeom>
          <a:ln w="12700">
            <a:miter lim="400000"/>
          </a:ln>
        </p:spPr>
      </p:pic>
      <p:sp>
        <p:nvSpPr>
          <p:cNvPr id="72" name="Shape 72"/>
          <p:cNvSpPr/>
          <p:nvPr/>
        </p:nvSpPr>
        <p:spPr>
          <a:xfrm>
            <a:off x="990600" y="6324600"/>
            <a:ext cx="9525000" cy="623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lvl="0">
              <a:defRPr sz="1800"/>
            </a:pPr>
            <a:r>
              <a:rPr sz="3600"/>
              <a:t>With computer vision, there can be a seamless method to allow computers to easily recognize and solve the Sudoku puzzle.  We first took a picture of a 9 by 9 puzzle and straighten out the image. We then applied thresholding to remove noise from the image. We then detect the individual digits and the grid locations they correspond to using blob detection. Finally, we use neural networks to classify the digits. Once we have classified the image, it is simple to apply a Sudoku solver algorithm that can solve the puzzle. </a:t>
            </a:r>
          </a:p>
        </p:txBody>
      </p:sp>
      <p:pic>
        <p:nvPicPr>
          <p:cNvPr id="73" name="image7.png"/>
          <p:cNvPicPr/>
          <p:nvPr/>
        </p:nvPicPr>
        <p:blipFill>
          <a:blip r:embed="rId8">
            <a:extLst/>
          </a:blip>
          <a:stretch>
            <a:fillRect/>
          </a:stretch>
        </p:blipFill>
        <p:spPr>
          <a:xfrm>
            <a:off x="30770152" y="13518682"/>
            <a:ext cx="1393788" cy="2063878"/>
          </a:xfrm>
          <a:prstGeom prst="rect">
            <a:avLst/>
          </a:prstGeom>
          <a:ln w="12700">
            <a:miter lim="400000"/>
          </a:ln>
        </p:spPr>
      </p:pic>
      <p:sp>
        <p:nvSpPr>
          <p:cNvPr id="74" name="Shape 74"/>
          <p:cNvSpPr/>
          <p:nvPr/>
        </p:nvSpPr>
        <p:spPr>
          <a:xfrm>
            <a:off x="12433300" y="6502399"/>
            <a:ext cx="5993161" cy="506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lvl1pPr>
          </a:lstStyle>
          <a:p>
            <a:pPr lvl="0">
              <a:defRPr sz="1800"/>
            </a:pPr>
            <a:r>
              <a:rPr sz="4000"/>
              <a:t>Our first step in the puzzle solver was to resize the puzzle image from the user input. Next, we had to edge warp the square grid through a perspective transformation using the four corners of the image</a:t>
            </a:r>
          </a:p>
        </p:txBody>
      </p:sp>
      <p:sp>
        <p:nvSpPr>
          <p:cNvPr id="75" name="Shape 75"/>
          <p:cNvSpPr/>
          <p:nvPr/>
        </p:nvSpPr>
        <p:spPr>
          <a:xfrm>
            <a:off x="18730975" y="12406629"/>
            <a:ext cx="5993162" cy="444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lvl1pPr>
          </a:lstStyle>
          <a:p>
            <a:pPr lvl="0">
              <a:defRPr sz="1800"/>
            </a:pPr>
            <a:r>
              <a:rPr sz="4000"/>
              <a:t>Next we applied a Gaussian blur filter to reduce noise from the input image. We next applied an adaptive threshold to filter out the image into only black or white. </a:t>
            </a:r>
          </a:p>
        </p:txBody>
      </p:sp>
      <p:sp>
        <p:nvSpPr>
          <p:cNvPr id="76" name="Shape 76"/>
          <p:cNvSpPr/>
          <p:nvPr/>
        </p:nvSpPr>
        <p:spPr>
          <a:xfrm>
            <a:off x="26163091" y="7565707"/>
            <a:ext cx="9398866" cy="195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lvl1pPr>
          </a:lstStyle>
          <a:p>
            <a:pPr lvl="0">
              <a:defRPr sz="1800"/>
            </a:pPr>
            <a:r>
              <a:rPr sz="4000"/>
              <a:t>We were successful in extracting the digits contained inside the puzzle and their respective coordinates in the puzzle.</a:t>
            </a:r>
          </a:p>
        </p:txBody>
      </p:sp>
      <p:sp>
        <p:nvSpPr>
          <p:cNvPr id="77" name="Shape 77"/>
          <p:cNvSpPr/>
          <p:nvPr/>
        </p:nvSpPr>
        <p:spPr>
          <a:xfrm>
            <a:off x="990600" y="15620999"/>
            <a:ext cx="5791200"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lvl="0">
              <a:defRPr sz="1800"/>
            </a:pPr>
            <a:r>
              <a:rPr sz="3600"/>
              <a:t>The main challenges of this project is to be able to successfully detect the grid from the image and all of the associated numbers within the grid, and to recognize printed digits from an image. </a:t>
            </a:r>
          </a:p>
        </p:txBody>
      </p:sp>
      <p:pic>
        <p:nvPicPr>
          <p:cNvPr id="78" name="image8.png"/>
          <p:cNvPicPr/>
          <p:nvPr/>
        </p:nvPicPr>
        <p:blipFill>
          <a:blip r:embed="rId9">
            <a:extLst/>
          </a:blip>
          <a:stretch>
            <a:fillRect/>
          </a:stretch>
        </p:blipFill>
        <p:spPr>
          <a:xfrm>
            <a:off x="6781800" y="15621000"/>
            <a:ext cx="3826784" cy="3860800"/>
          </a:xfrm>
          <a:prstGeom prst="rect">
            <a:avLst/>
          </a:prstGeom>
          <a:ln w="12700">
            <a:miter lim="400000"/>
          </a:ln>
        </p:spPr>
      </p:pic>
      <p:sp>
        <p:nvSpPr>
          <p:cNvPr id="79" name="Shape 79"/>
          <p:cNvSpPr/>
          <p:nvPr/>
        </p:nvSpPr>
        <p:spPr>
          <a:xfrm>
            <a:off x="990600" y="19888199"/>
            <a:ext cx="9601200"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lvl="0">
              <a:defRPr sz="1800"/>
            </a:pPr>
            <a:r>
              <a:rPr sz="3600"/>
              <a:t>To detect the grid and the numbers, we have been introduced to a variety of techniques in class such as blob detection, Gaussian Filtering (linear filters), and adaptive thresholding. All of these functions have been provided by OpenCV, an open software for image processing. In addition, we can use knowledge of the grid to know that the number will be in the center of an individual square grid. </a:t>
            </a:r>
          </a:p>
        </p:txBody>
      </p:sp>
      <p:pic>
        <p:nvPicPr>
          <p:cNvPr id="80" name="image9.png"/>
          <p:cNvPicPr/>
          <p:nvPr/>
        </p:nvPicPr>
        <p:blipFill>
          <a:blip r:embed="rId10">
            <a:extLst/>
          </a:blip>
          <a:stretch>
            <a:fillRect/>
          </a:stretch>
        </p:blipFill>
        <p:spPr>
          <a:xfrm>
            <a:off x="990600" y="25069800"/>
            <a:ext cx="2721429" cy="3352800"/>
          </a:xfrm>
          <a:prstGeom prst="rect">
            <a:avLst/>
          </a:prstGeom>
          <a:ln w="12700">
            <a:miter lim="400000"/>
          </a:ln>
        </p:spPr>
      </p:pic>
      <p:sp>
        <p:nvSpPr>
          <p:cNvPr id="81" name="Shape 81"/>
          <p:cNvSpPr/>
          <p:nvPr/>
        </p:nvSpPr>
        <p:spPr>
          <a:xfrm>
            <a:off x="4724400" y="24993600"/>
            <a:ext cx="5791200"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lvl="0">
              <a:defRPr sz="1800"/>
            </a:pPr>
            <a:r>
              <a:rPr sz="3600"/>
              <a:t>To recognize the numbers in the image, we will be using convolutional neural network models that have a high accuracy, such as Tesseract. </a:t>
            </a:r>
          </a:p>
        </p:txBody>
      </p:sp>
      <p:sp>
        <p:nvSpPr>
          <p:cNvPr id="82" name="Shape 82"/>
          <p:cNvSpPr/>
          <p:nvPr/>
        </p:nvSpPr>
        <p:spPr>
          <a:xfrm>
            <a:off x="26163091" y="24731979"/>
            <a:ext cx="9398866"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lvl="0">
              <a:defRPr sz="1800"/>
            </a:pPr>
            <a:r>
              <a:rPr sz="3600"/>
              <a:t>Now that we have extracted the numbers and their respective positions within the grid, the next step is to recognize the digits using a Neural Network Model. We are interested in using a high accuracy model such as Tesseract, because if we misclassify one number, the algorithm solver will not work.</a:t>
            </a:r>
          </a:p>
        </p:txBody>
      </p:sp>
      <p:sp>
        <p:nvSpPr>
          <p:cNvPr id="83" name="Shape 83"/>
          <p:cNvSpPr/>
          <p:nvPr/>
        </p:nvSpPr>
        <p:spPr>
          <a:xfrm>
            <a:off x="26028920" y="16450716"/>
            <a:ext cx="9667207" cy="569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000"/>
            </a:lvl1pPr>
          </a:lstStyle>
          <a:p>
            <a:pPr lvl="0">
              <a:defRPr sz="1800"/>
            </a:pPr>
            <a:r>
              <a:rPr sz="4000"/>
              <a:t>The images above represent the digits that was extracted from the input image. We were able to verify each digit position through creating a 2-d vector and verifying that all of the correct images were located in the correct position, with reference to the input image. All empty cells were associated with a zero, and all non-empty cells were were associated with their respective digit image.  </a:t>
            </a:r>
          </a:p>
        </p:txBody>
      </p:sp>
      <p:sp>
        <p:nvSpPr>
          <p:cNvPr id="84" name="Shape 84"/>
          <p:cNvSpPr/>
          <p:nvPr/>
        </p:nvSpPr>
        <p:spPr>
          <a:xfrm>
            <a:off x="12360673" y="17912079"/>
            <a:ext cx="5993161" cy="990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4000"/>
              <a:t>The next step was to locate all of the individual grids within the image, and to associate each number to a grid. </a:t>
            </a:r>
            <a:r>
              <a:rPr sz="3600"/>
              <a:t>We used Hough line transformation to detect the grid lines in the image, and once we detected the lines, flood filled the surroundings of the grid and the grid itself, so only the area inside the grid has a different color. Next, we used the assumption that the pixels associated with the numbers will be in the center of the grid, and classified those pixels as digit images.</a:t>
            </a:r>
          </a:p>
        </p:txBody>
      </p:sp>
      <p:pic>
        <p:nvPicPr>
          <p:cNvPr id="85" name="tla.test_font.exp1.png"/>
          <p:cNvPicPr/>
          <p:nvPr/>
        </p:nvPicPr>
        <p:blipFill>
          <a:blip r:embed="rId11">
            <a:extLst/>
          </a:blip>
          <a:stretch>
            <a:fillRect/>
          </a:stretch>
        </p:blipFill>
        <p:spPr>
          <a:xfrm>
            <a:off x="26075276" y="13518682"/>
            <a:ext cx="1375919" cy="2063878"/>
          </a:xfrm>
          <a:prstGeom prst="rect">
            <a:avLst/>
          </a:prstGeom>
          <a:ln w="12700">
            <a:miter lim="400000"/>
          </a:ln>
        </p:spPr>
      </p:pic>
      <p:pic>
        <p:nvPicPr>
          <p:cNvPr id="86" name="tla.test_font.exp4.png"/>
          <p:cNvPicPr/>
          <p:nvPr/>
        </p:nvPicPr>
        <p:blipFill>
          <a:blip r:embed="rId12">
            <a:extLst/>
          </a:blip>
          <a:stretch>
            <a:fillRect/>
          </a:stretch>
        </p:blipFill>
        <p:spPr>
          <a:xfrm>
            <a:off x="33185510" y="10586648"/>
            <a:ext cx="1459816" cy="2063878"/>
          </a:xfrm>
          <a:prstGeom prst="rect">
            <a:avLst/>
          </a:prstGeom>
          <a:ln w="12700">
            <a:miter lim="400000"/>
          </a:ln>
        </p:spPr>
      </p:pic>
      <p:pic>
        <p:nvPicPr>
          <p:cNvPr id="87" name="tla.test_font.exp5.png"/>
          <p:cNvPicPr/>
          <p:nvPr/>
        </p:nvPicPr>
        <p:blipFill>
          <a:blip r:embed="rId13">
            <a:extLst/>
          </a:blip>
          <a:stretch>
            <a:fillRect/>
          </a:stretch>
        </p:blipFill>
        <p:spPr>
          <a:xfrm>
            <a:off x="28355596" y="13518682"/>
            <a:ext cx="1510155" cy="2063878"/>
          </a:xfrm>
          <a:prstGeom prst="rect">
            <a:avLst/>
          </a:prstGeom>
          <a:ln w="12700">
            <a:miter lim="400000"/>
          </a:ln>
        </p:spPr>
      </p:pic>
      <p:pic>
        <p:nvPicPr>
          <p:cNvPr id="88" name="tla.test_font.exp12.png"/>
          <p:cNvPicPr/>
          <p:nvPr/>
        </p:nvPicPr>
        <p:blipFill>
          <a:blip r:embed="rId14">
            <a:extLst/>
          </a:blip>
          <a:stretch>
            <a:fillRect/>
          </a:stretch>
        </p:blipFill>
        <p:spPr>
          <a:xfrm>
            <a:off x="33227459" y="13357161"/>
            <a:ext cx="1375919" cy="2063878"/>
          </a:xfrm>
          <a:prstGeom prst="rect">
            <a:avLst/>
          </a:prstGeom>
          <a:ln w="12700">
            <a:miter lim="400000"/>
          </a:ln>
        </p:spPr>
      </p:pic>
      <p:pic>
        <p:nvPicPr>
          <p:cNvPr id="89" name="tla.test_font.exp14.png"/>
          <p:cNvPicPr/>
          <p:nvPr/>
        </p:nvPicPr>
        <p:blipFill>
          <a:blip r:embed="rId15">
            <a:extLst/>
          </a:blip>
          <a:stretch>
            <a:fillRect/>
          </a:stretch>
        </p:blipFill>
        <p:spPr>
          <a:xfrm>
            <a:off x="30723090" y="10586648"/>
            <a:ext cx="1487912" cy="2063878"/>
          </a:xfrm>
          <a:prstGeom prst="rect">
            <a:avLst/>
          </a:prstGeom>
          <a:ln w="12700">
            <a:miter lim="400000"/>
          </a:ln>
        </p:spPr>
      </p:pic>
      <p:pic>
        <p:nvPicPr>
          <p:cNvPr id="90" name="tla.test_font.exp27.png"/>
          <p:cNvPicPr/>
          <p:nvPr/>
        </p:nvPicPr>
        <p:blipFill>
          <a:blip r:embed="rId16">
            <a:extLst/>
          </a:blip>
          <a:stretch>
            <a:fillRect/>
          </a:stretch>
        </p:blipFill>
        <p:spPr>
          <a:xfrm>
            <a:off x="28429901" y="10594123"/>
            <a:ext cx="1339053" cy="2056403"/>
          </a:xfrm>
          <a:prstGeom prst="rect">
            <a:avLst/>
          </a:prstGeom>
          <a:ln w="12700">
            <a:miter lim="400000"/>
          </a:ln>
        </p:spPr>
      </p:pic>
      <p:pic>
        <p:nvPicPr>
          <p:cNvPr id="91" name="tla.test_font.exp28.png"/>
          <p:cNvPicPr/>
          <p:nvPr/>
        </p:nvPicPr>
        <p:blipFill>
          <a:blip r:embed="rId17">
            <a:extLst/>
          </a:blip>
          <a:stretch>
            <a:fillRect/>
          </a:stretch>
        </p:blipFill>
        <p:spPr>
          <a:xfrm>
            <a:off x="26050707" y="10586648"/>
            <a:ext cx="1425058" cy="2063878"/>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3762023" rtl="0" fontAlgn="auto" latinLnBrk="1"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3762023" rtl="0" fontAlgn="auto" latinLnBrk="1"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3762023" rtl="0" fontAlgn="auto" latinLnBrk="1"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3762023" rtl="0" fontAlgn="auto" latinLnBrk="1"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