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9"/>
  </p:notesMasterIdLst>
  <p:sldIdLst>
    <p:sldId id="265" r:id="rId2"/>
    <p:sldId id="260" r:id="rId3"/>
    <p:sldId id="286" r:id="rId4"/>
    <p:sldId id="302" r:id="rId5"/>
    <p:sldId id="301" r:id="rId6"/>
    <p:sldId id="303" r:id="rId7"/>
    <p:sldId id="263" r:id="rId8"/>
    <p:sldId id="294" r:id="rId9"/>
    <p:sldId id="262" r:id="rId10"/>
    <p:sldId id="277" r:id="rId11"/>
    <p:sldId id="278" r:id="rId12"/>
    <p:sldId id="284" r:id="rId13"/>
    <p:sldId id="281" r:id="rId14"/>
    <p:sldId id="280" r:id="rId15"/>
    <p:sldId id="258" r:id="rId16"/>
    <p:sldId id="285" r:id="rId17"/>
    <p:sldId id="275" r:id="rId18"/>
    <p:sldId id="264" r:id="rId19"/>
    <p:sldId id="305" r:id="rId20"/>
    <p:sldId id="306" r:id="rId21"/>
    <p:sldId id="304" r:id="rId22"/>
    <p:sldId id="300" r:id="rId23"/>
    <p:sldId id="295" r:id="rId24"/>
    <p:sldId id="274" r:id="rId25"/>
    <p:sldId id="298" r:id="rId26"/>
    <p:sldId id="299" r:id="rId27"/>
    <p:sldId id="29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35" autoAdjust="0"/>
    <p:restoredTop sz="86409" autoAdjust="0"/>
  </p:normalViewPr>
  <p:slideViewPr>
    <p:cSldViewPr snapToGrid="0">
      <p:cViewPr varScale="1">
        <p:scale>
          <a:sx n="46" d="100"/>
          <a:sy n="46" d="100"/>
        </p:scale>
        <p:origin x="32" y="296"/>
      </p:cViewPr>
      <p:guideLst/>
    </p:cSldViewPr>
  </p:slideViewPr>
  <p:outlineViewPr>
    <p:cViewPr>
      <p:scale>
        <a:sx n="33" d="100"/>
        <a:sy n="33" d="100"/>
      </p:scale>
      <p:origin x="0" y="-36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DC98E-0935-450B-8735-8E0C5EDF216B}" type="datetimeFigureOut">
              <a:rPr lang="en-KE" smtClean="0"/>
              <a:t>17/01/2025</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C3967-BB65-4606-A24D-E6ADEBE089F7}" type="slidenum">
              <a:rPr lang="en-KE" smtClean="0"/>
              <a:t>‹#›</a:t>
            </a:fld>
            <a:endParaRPr lang="en-KE"/>
          </a:p>
        </p:txBody>
      </p:sp>
    </p:spTree>
    <p:extLst>
      <p:ext uri="{BB962C8B-B14F-4D97-AF65-F5344CB8AC3E}">
        <p14:creationId xmlns:p14="http://schemas.microsoft.com/office/powerpoint/2010/main" val="874213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68FF88-4020-46A2-AED2-9D5F0886B732}"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9:Drama,ACTION And </a:t>
            </a:r>
            <a:r>
              <a:rPr lang="en-US" dirty="0" err="1"/>
              <a:t>Adventure,comedy</a:t>
            </a:r>
            <a:r>
              <a:rPr lang="en-US" dirty="0"/>
              <a:t> showed an increasing trend in terms of gross profits.</a:t>
            </a:r>
            <a:endParaRPr lang="en-KE" dirty="0"/>
          </a:p>
        </p:txBody>
      </p:sp>
      <p:sp>
        <p:nvSpPr>
          <p:cNvPr id="4" name="Slide Number Placeholder 3"/>
          <p:cNvSpPr>
            <a:spLocks noGrp="1"/>
          </p:cNvSpPr>
          <p:nvPr>
            <p:ph type="sldNum" sz="quarter" idx="5"/>
          </p:nvPr>
        </p:nvSpPr>
        <p:spPr/>
        <p:txBody>
          <a:bodyPr/>
          <a:lstStyle/>
          <a:p>
            <a:fld id="{B6AC3967-BB65-4606-A24D-E6ADEBE089F7}" type="slidenum">
              <a:rPr lang="en-KE" smtClean="0"/>
              <a:t>18</a:t>
            </a:fld>
            <a:endParaRPr lang="en-KE"/>
          </a:p>
        </p:txBody>
      </p:sp>
    </p:spTree>
    <p:extLst>
      <p:ext uri="{BB962C8B-B14F-4D97-AF65-F5344CB8AC3E}">
        <p14:creationId xmlns:p14="http://schemas.microsoft.com/office/powerpoint/2010/main" val="4234086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B6AC3967-BB65-4606-A24D-E6ADEBE089F7}" type="slidenum">
              <a:rPr lang="en-KE" smtClean="0"/>
              <a:t>19</a:t>
            </a:fld>
            <a:endParaRPr lang="en-KE"/>
          </a:p>
        </p:txBody>
      </p:sp>
    </p:spTree>
    <p:extLst>
      <p:ext uri="{BB962C8B-B14F-4D97-AF65-F5344CB8AC3E}">
        <p14:creationId xmlns:p14="http://schemas.microsoft.com/office/powerpoint/2010/main" val="2644459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B6AC3967-BB65-4606-A24D-E6ADEBE089F7}" type="slidenum">
              <a:rPr lang="en-KE" smtClean="0"/>
              <a:t>20</a:t>
            </a:fld>
            <a:endParaRPr lang="en-KE"/>
          </a:p>
        </p:txBody>
      </p:sp>
    </p:spTree>
    <p:extLst>
      <p:ext uri="{BB962C8B-B14F-4D97-AF65-F5344CB8AC3E}">
        <p14:creationId xmlns:p14="http://schemas.microsoft.com/office/powerpoint/2010/main" val="4222625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10:CORRELLATION HEATMAP</a:t>
            </a:r>
            <a:endParaRPr lang="en-KE" dirty="0"/>
          </a:p>
        </p:txBody>
      </p:sp>
      <p:sp>
        <p:nvSpPr>
          <p:cNvPr id="4" name="Slide Number Placeholder 3"/>
          <p:cNvSpPr>
            <a:spLocks noGrp="1"/>
          </p:cNvSpPr>
          <p:nvPr>
            <p:ph type="sldNum" sz="quarter" idx="5"/>
          </p:nvPr>
        </p:nvSpPr>
        <p:spPr/>
        <p:txBody>
          <a:bodyPr/>
          <a:lstStyle/>
          <a:p>
            <a:fld id="{B6AC3967-BB65-4606-A24D-E6ADEBE089F7}" type="slidenum">
              <a:rPr lang="en-KE" smtClean="0"/>
              <a:t>24</a:t>
            </a:fld>
            <a:endParaRPr lang="en-KE"/>
          </a:p>
        </p:txBody>
      </p:sp>
    </p:spTree>
    <p:extLst>
      <p:ext uri="{BB962C8B-B14F-4D97-AF65-F5344CB8AC3E}">
        <p14:creationId xmlns:p14="http://schemas.microsoft.com/office/powerpoint/2010/main" val="1337978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fig1:The highly rated genre is drama.</a:t>
            </a:r>
            <a:endParaRPr lang="en-KE" dirty="0"/>
          </a:p>
        </p:txBody>
      </p:sp>
      <p:sp>
        <p:nvSpPr>
          <p:cNvPr id="4" name="Slide Number Placeholder 3"/>
          <p:cNvSpPr>
            <a:spLocks noGrp="1"/>
          </p:cNvSpPr>
          <p:nvPr>
            <p:ph type="sldNum" sz="quarter" idx="5"/>
          </p:nvPr>
        </p:nvSpPr>
        <p:spPr/>
        <p:txBody>
          <a:bodyPr/>
          <a:lstStyle/>
          <a:p>
            <a:fld id="{B6AC3967-BB65-4606-A24D-E6ADEBE089F7}" type="slidenum">
              <a:rPr lang="en-KE" smtClean="0"/>
              <a:t>10</a:t>
            </a:fld>
            <a:endParaRPr lang="en-KE"/>
          </a:p>
        </p:txBody>
      </p:sp>
    </p:spTree>
    <p:extLst>
      <p:ext uri="{BB962C8B-B14F-4D97-AF65-F5344CB8AC3E}">
        <p14:creationId xmlns:p14="http://schemas.microsoft.com/office/powerpoint/2010/main" val="759010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2:Highest sales were from </a:t>
            </a:r>
            <a:r>
              <a:rPr lang="en-US" dirty="0" err="1"/>
              <a:t>comedy,followed</a:t>
            </a:r>
            <a:r>
              <a:rPr lang="en-US" dirty="0"/>
              <a:t> by drama.</a:t>
            </a:r>
            <a:endParaRPr lang="en-KE" dirty="0"/>
          </a:p>
        </p:txBody>
      </p:sp>
      <p:sp>
        <p:nvSpPr>
          <p:cNvPr id="4" name="Slide Number Placeholder 3"/>
          <p:cNvSpPr>
            <a:spLocks noGrp="1"/>
          </p:cNvSpPr>
          <p:nvPr>
            <p:ph type="sldNum" sz="quarter" idx="5"/>
          </p:nvPr>
        </p:nvSpPr>
        <p:spPr/>
        <p:txBody>
          <a:bodyPr/>
          <a:lstStyle/>
          <a:p>
            <a:fld id="{B6AC3967-BB65-4606-A24D-E6ADEBE089F7}" type="slidenum">
              <a:rPr lang="en-KE" smtClean="0"/>
              <a:t>11</a:t>
            </a:fld>
            <a:endParaRPr lang="en-KE"/>
          </a:p>
        </p:txBody>
      </p:sp>
    </p:spTree>
    <p:extLst>
      <p:ext uri="{BB962C8B-B14F-4D97-AF65-F5344CB8AC3E}">
        <p14:creationId xmlns:p14="http://schemas.microsoft.com/office/powerpoint/2010/main" val="168977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3:movies and films from Jay roach made highest sales followed by Mel Gibson and Sam Mendes.</a:t>
            </a:r>
            <a:endParaRPr lang="en-KE" dirty="0"/>
          </a:p>
        </p:txBody>
      </p:sp>
      <p:sp>
        <p:nvSpPr>
          <p:cNvPr id="4" name="Slide Number Placeholder 3"/>
          <p:cNvSpPr>
            <a:spLocks noGrp="1"/>
          </p:cNvSpPr>
          <p:nvPr>
            <p:ph type="sldNum" sz="quarter" idx="5"/>
          </p:nvPr>
        </p:nvSpPr>
        <p:spPr/>
        <p:txBody>
          <a:bodyPr/>
          <a:lstStyle/>
          <a:p>
            <a:fld id="{B6AC3967-BB65-4606-A24D-E6ADEBE089F7}" type="slidenum">
              <a:rPr lang="en-KE" smtClean="0"/>
              <a:t>12</a:t>
            </a:fld>
            <a:endParaRPr lang="en-KE"/>
          </a:p>
        </p:txBody>
      </p:sp>
    </p:spTree>
    <p:extLst>
      <p:ext uri="{BB962C8B-B14F-4D97-AF65-F5344CB8AC3E}">
        <p14:creationId xmlns:p14="http://schemas.microsoft.com/office/powerpoint/2010/main" val="557454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 4:Dramas from Anna were the most popular as well as </a:t>
            </a:r>
            <a:r>
              <a:rPr lang="en-US" dirty="0" err="1"/>
              <a:t>crim,drama,thriller</a:t>
            </a:r>
            <a:r>
              <a:rPr lang="en-US" dirty="0"/>
              <a:t> from Eden Movies.</a:t>
            </a:r>
            <a:endParaRPr lang="en-KE" dirty="0"/>
          </a:p>
        </p:txBody>
      </p:sp>
      <p:sp>
        <p:nvSpPr>
          <p:cNvPr id="4" name="Slide Number Placeholder 3"/>
          <p:cNvSpPr>
            <a:spLocks noGrp="1"/>
          </p:cNvSpPr>
          <p:nvPr>
            <p:ph type="sldNum" sz="quarter" idx="5"/>
          </p:nvPr>
        </p:nvSpPr>
        <p:spPr/>
        <p:txBody>
          <a:bodyPr/>
          <a:lstStyle/>
          <a:p>
            <a:fld id="{B6AC3967-BB65-4606-A24D-E6ADEBE089F7}" type="slidenum">
              <a:rPr lang="en-KE" smtClean="0"/>
              <a:t>13</a:t>
            </a:fld>
            <a:endParaRPr lang="en-KE"/>
          </a:p>
        </p:txBody>
      </p:sp>
    </p:spTree>
    <p:extLst>
      <p:ext uri="{BB962C8B-B14F-4D97-AF65-F5344CB8AC3E}">
        <p14:creationId xmlns:p14="http://schemas.microsoft.com/office/powerpoint/2010/main" val="277007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5:Drama was the most popular genre doubling the other categories.</a:t>
            </a:r>
            <a:endParaRPr lang="en-KE" dirty="0"/>
          </a:p>
        </p:txBody>
      </p:sp>
      <p:sp>
        <p:nvSpPr>
          <p:cNvPr id="4" name="Slide Number Placeholder 3"/>
          <p:cNvSpPr>
            <a:spLocks noGrp="1"/>
          </p:cNvSpPr>
          <p:nvPr>
            <p:ph type="sldNum" sz="quarter" idx="5"/>
          </p:nvPr>
        </p:nvSpPr>
        <p:spPr/>
        <p:txBody>
          <a:bodyPr/>
          <a:lstStyle/>
          <a:p>
            <a:fld id="{B6AC3967-BB65-4606-A24D-E6ADEBE089F7}" type="slidenum">
              <a:rPr lang="en-KE" smtClean="0"/>
              <a:t>14</a:t>
            </a:fld>
            <a:endParaRPr lang="en-KE"/>
          </a:p>
        </p:txBody>
      </p:sp>
    </p:spTree>
    <p:extLst>
      <p:ext uri="{BB962C8B-B14F-4D97-AF65-F5344CB8AC3E}">
        <p14:creationId xmlns:p14="http://schemas.microsoft.com/office/powerpoint/2010/main" val="2324059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6:comedy ,drama  were costly in budget but gave the highest </a:t>
            </a:r>
            <a:r>
              <a:rPr lang="en-US" dirty="0" err="1"/>
              <a:t>retuns</a:t>
            </a:r>
            <a:r>
              <a:rPr lang="en-US" dirty="0"/>
              <a:t> on investment.</a:t>
            </a:r>
            <a:endParaRPr lang="en-KE" dirty="0"/>
          </a:p>
        </p:txBody>
      </p:sp>
      <p:sp>
        <p:nvSpPr>
          <p:cNvPr id="4" name="Slide Number Placeholder 3"/>
          <p:cNvSpPr>
            <a:spLocks noGrp="1"/>
          </p:cNvSpPr>
          <p:nvPr>
            <p:ph type="sldNum" sz="quarter" idx="5"/>
          </p:nvPr>
        </p:nvSpPr>
        <p:spPr/>
        <p:txBody>
          <a:bodyPr/>
          <a:lstStyle/>
          <a:p>
            <a:fld id="{B6AC3967-BB65-4606-A24D-E6ADEBE089F7}" type="slidenum">
              <a:rPr lang="en-KE" smtClean="0"/>
              <a:t>15</a:t>
            </a:fld>
            <a:endParaRPr lang="en-KE"/>
          </a:p>
        </p:txBody>
      </p:sp>
    </p:spTree>
    <p:extLst>
      <p:ext uri="{BB962C8B-B14F-4D97-AF65-F5344CB8AC3E}">
        <p14:creationId xmlns:p14="http://schemas.microsoft.com/office/powerpoint/2010/main" val="1117193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7:R,PG-13,PG IN Descending order of popularity.</a:t>
            </a:r>
            <a:endParaRPr lang="en-KE" dirty="0"/>
          </a:p>
        </p:txBody>
      </p:sp>
      <p:sp>
        <p:nvSpPr>
          <p:cNvPr id="4" name="Slide Number Placeholder 3"/>
          <p:cNvSpPr>
            <a:spLocks noGrp="1"/>
          </p:cNvSpPr>
          <p:nvPr>
            <p:ph type="sldNum" sz="quarter" idx="5"/>
          </p:nvPr>
        </p:nvSpPr>
        <p:spPr/>
        <p:txBody>
          <a:bodyPr/>
          <a:lstStyle/>
          <a:p>
            <a:fld id="{B6AC3967-BB65-4606-A24D-E6ADEBE089F7}" type="slidenum">
              <a:rPr lang="en-KE" smtClean="0"/>
              <a:t>16</a:t>
            </a:fld>
            <a:endParaRPr lang="en-KE"/>
          </a:p>
        </p:txBody>
      </p:sp>
    </p:spTree>
    <p:extLst>
      <p:ext uri="{BB962C8B-B14F-4D97-AF65-F5344CB8AC3E}">
        <p14:creationId xmlns:p14="http://schemas.microsoft.com/office/powerpoint/2010/main" val="3388975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8:Time series showed an upward trend in terms of </a:t>
            </a:r>
            <a:r>
              <a:rPr lang="en-US" dirty="0" err="1"/>
              <a:t>Rating.Worth</a:t>
            </a:r>
            <a:r>
              <a:rPr lang="en-US" dirty="0"/>
              <a:t> investing.</a:t>
            </a:r>
            <a:endParaRPr lang="en-KE" dirty="0"/>
          </a:p>
        </p:txBody>
      </p:sp>
      <p:sp>
        <p:nvSpPr>
          <p:cNvPr id="4" name="Slide Number Placeholder 3"/>
          <p:cNvSpPr>
            <a:spLocks noGrp="1"/>
          </p:cNvSpPr>
          <p:nvPr>
            <p:ph type="sldNum" sz="quarter" idx="5"/>
          </p:nvPr>
        </p:nvSpPr>
        <p:spPr/>
        <p:txBody>
          <a:bodyPr/>
          <a:lstStyle/>
          <a:p>
            <a:fld id="{B6AC3967-BB65-4606-A24D-E6ADEBE089F7}" type="slidenum">
              <a:rPr lang="en-KE" smtClean="0"/>
              <a:t>17</a:t>
            </a:fld>
            <a:endParaRPr lang="en-KE"/>
          </a:p>
        </p:txBody>
      </p:sp>
    </p:spTree>
    <p:extLst>
      <p:ext uri="{BB962C8B-B14F-4D97-AF65-F5344CB8AC3E}">
        <p14:creationId xmlns:p14="http://schemas.microsoft.com/office/powerpoint/2010/main" val="2397205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C044C0-9916-4112-8D28-631360530F20}" type="datetime8">
              <a:rPr lang="en-KE" smtClean="0"/>
              <a:t>17/01/2025 12:57</a:t>
            </a:fld>
            <a:endParaRPr lang="en-KE"/>
          </a:p>
        </p:txBody>
      </p:sp>
      <p:sp>
        <p:nvSpPr>
          <p:cNvPr id="5" name="Footer Placeholder 4"/>
          <p:cNvSpPr>
            <a:spLocks noGrp="1"/>
          </p:cNvSpPr>
          <p:nvPr>
            <p:ph type="ftr" sz="quarter" idx="11"/>
          </p:nvPr>
        </p:nvSpPr>
        <p:spPr/>
        <p:txBody>
          <a:bodyPr/>
          <a:lstStyle/>
          <a:p>
            <a:r>
              <a:rPr lang="en-GB"/>
              <a:t>GROUP ONE  PHASE TWO PROJECT</a:t>
            </a:r>
            <a:endParaRPr lang="en-KE"/>
          </a:p>
        </p:txBody>
      </p:sp>
      <p:sp>
        <p:nvSpPr>
          <p:cNvPr id="6" name="Slide Number Placeholder 5"/>
          <p:cNvSpPr>
            <a:spLocks noGrp="1"/>
          </p:cNvSpPr>
          <p:nvPr>
            <p:ph type="sldNum" sz="quarter" idx="12"/>
          </p:nvPr>
        </p:nvSpPr>
        <p:spPr/>
        <p:txBody>
          <a:bodyPr/>
          <a:lstStyle/>
          <a:p>
            <a:fld id="{C4C7283F-616F-4503-ABBD-21FFB2848302}" type="slidenum">
              <a:rPr lang="en-KE" smtClean="0"/>
              <a:t>‹#›</a:t>
            </a:fld>
            <a:endParaRPr lang="en-KE"/>
          </a:p>
        </p:txBody>
      </p:sp>
    </p:spTree>
    <p:extLst>
      <p:ext uri="{BB962C8B-B14F-4D97-AF65-F5344CB8AC3E}">
        <p14:creationId xmlns:p14="http://schemas.microsoft.com/office/powerpoint/2010/main" val="3251568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102445-0A49-423B-9D83-53E1553DDBB8}" type="datetime8">
              <a:rPr lang="en-KE" smtClean="0"/>
              <a:t>17/01/2025 12:57</a:t>
            </a:fld>
            <a:endParaRPr lang="en-KE"/>
          </a:p>
        </p:txBody>
      </p:sp>
      <p:sp>
        <p:nvSpPr>
          <p:cNvPr id="5" name="Footer Placeholder 4"/>
          <p:cNvSpPr>
            <a:spLocks noGrp="1"/>
          </p:cNvSpPr>
          <p:nvPr>
            <p:ph type="ftr" sz="quarter" idx="11"/>
          </p:nvPr>
        </p:nvSpPr>
        <p:spPr/>
        <p:txBody>
          <a:bodyPr/>
          <a:lstStyle/>
          <a:p>
            <a:r>
              <a:rPr lang="en-GB"/>
              <a:t>GROUP ONE  PHASE TWO PROJECT</a:t>
            </a:r>
            <a:endParaRPr lang="en-KE"/>
          </a:p>
        </p:txBody>
      </p:sp>
      <p:sp>
        <p:nvSpPr>
          <p:cNvPr id="6" name="Slide Number Placeholder 5"/>
          <p:cNvSpPr>
            <a:spLocks noGrp="1"/>
          </p:cNvSpPr>
          <p:nvPr>
            <p:ph type="sldNum" sz="quarter" idx="12"/>
          </p:nvPr>
        </p:nvSpPr>
        <p:spPr/>
        <p:txBody>
          <a:bodyPr/>
          <a:lstStyle/>
          <a:p>
            <a:fld id="{C4C7283F-616F-4503-ABBD-21FFB2848302}" type="slidenum">
              <a:rPr lang="en-KE" smtClean="0"/>
              <a:t>‹#›</a:t>
            </a:fld>
            <a:endParaRPr lang="en-KE"/>
          </a:p>
        </p:txBody>
      </p:sp>
    </p:spTree>
    <p:extLst>
      <p:ext uri="{BB962C8B-B14F-4D97-AF65-F5344CB8AC3E}">
        <p14:creationId xmlns:p14="http://schemas.microsoft.com/office/powerpoint/2010/main" val="2290725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921CA2-459C-431F-9285-946548AA4FB4}" type="datetime8">
              <a:rPr lang="en-KE" smtClean="0"/>
              <a:t>17/01/2025 12:57</a:t>
            </a:fld>
            <a:endParaRPr lang="en-KE"/>
          </a:p>
        </p:txBody>
      </p:sp>
      <p:sp>
        <p:nvSpPr>
          <p:cNvPr id="5" name="Footer Placeholder 4"/>
          <p:cNvSpPr>
            <a:spLocks noGrp="1"/>
          </p:cNvSpPr>
          <p:nvPr>
            <p:ph type="ftr" sz="quarter" idx="11"/>
          </p:nvPr>
        </p:nvSpPr>
        <p:spPr/>
        <p:txBody>
          <a:bodyPr/>
          <a:lstStyle/>
          <a:p>
            <a:r>
              <a:rPr lang="en-GB"/>
              <a:t>GROUP ONE  PHASE TWO PROJECT</a:t>
            </a:r>
            <a:endParaRPr lang="en-KE"/>
          </a:p>
        </p:txBody>
      </p:sp>
      <p:sp>
        <p:nvSpPr>
          <p:cNvPr id="6" name="Slide Number Placeholder 5"/>
          <p:cNvSpPr>
            <a:spLocks noGrp="1"/>
          </p:cNvSpPr>
          <p:nvPr>
            <p:ph type="sldNum" sz="quarter" idx="12"/>
          </p:nvPr>
        </p:nvSpPr>
        <p:spPr/>
        <p:txBody>
          <a:bodyPr/>
          <a:lstStyle/>
          <a:p>
            <a:fld id="{C4C7283F-616F-4503-ABBD-21FFB2848302}" type="slidenum">
              <a:rPr lang="en-KE" smtClean="0"/>
              <a:t>‹#›</a:t>
            </a:fld>
            <a:endParaRPr lang="en-K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412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BF1266-03E0-45A9-B1E3-D5422494BD60}" type="datetime8">
              <a:rPr lang="en-KE" smtClean="0"/>
              <a:t>17/01/2025 12:57</a:t>
            </a:fld>
            <a:endParaRPr lang="en-KE"/>
          </a:p>
        </p:txBody>
      </p:sp>
      <p:sp>
        <p:nvSpPr>
          <p:cNvPr id="5" name="Footer Placeholder 4"/>
          <p:cNvSpPr>
            <a:spLocks noGrp="1"/>
          </p:cNvSpPr>
          <p:nvPr>
            <p:ph type="ftr" sz="quarter" idx="11"/>
          </p:nvPr>
        </p:nvSpPr>
        <p:spPr/>
        <p:txBody>
          <a:bodyPr/>
          <a:lstStyle/>
          <a:p>
            <a:r>
              <a:rPr lang="en-GB"/>
              <a:t>GROUP ONE  PHASE TWO PROJECT</a:t>
            </a:r>
            <a:endParaRPr lang="en-KE"/>
          </a:p>
        </p:txBody>
      </p:sp>
      <p:sp>
        <p:nvSpPr>
          <p:cNvPr id="6" name="Slide Number Placeholder 5"/>
          <p:cNvSpPr>
            <a:spLocks noGrp="1"/>
          </p:cNvSpPr>
          <p:nvPr>
            <p:ph type="sldNum" sz="quarter" idx="12"/>
          </p:nvPr>
        </p:nvSpPr>
        <p:spPr/>
        <p:txBody>
          <a:bodyPr/>
          <a:lstStyle/>
          <a:p>
            <a:fld id="{C4C7283F-616F-4503-ABBD-21FFB2848302}" type="slidenum">
              <a:rPr lang="en-KE" smtClean="0"/>
              <a:t>‹#›</a:t>
            </a:fld>
            <a:endParaRPr lang="en-KE"/>
          </a:p>
        </p:txBody>
      </p:sp>
    </p:spTree>
    <p:extLst>
      <p:ext uri="{BB962C8B-B14F-4D97-AF65-F5344CB8AC3E}">
        <p14:creationId xmlns:p14="http://schemas.microsoft.com/office/powerpoint/2010/main" val="2029662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ADDD5-B153-4219-94B0-1FF50A6816A5}" type="datetime8">
              <a:rPr lang="en-KE" smtClean="0"/>
              <a:t>17/01/2025 12:57</a:t>
            </a:fld>
            <a:endParaRPr lang="en-KE"/>
          </a:p>
        </p:txBody>
      </p:sp>
      <p:sp>
        <p:nvSpPr>
          <p:cNvPr id="5" name="Footer Placeholder 4"/>
          <p:cNvSpPr>
            <a:spLocks noGrp="1"/>
          </p:cNvSpPr>
          <p:nvPr>
            <p:ph type="ftr" sz="quarter" idx="11"/>
          </p:nvPr>
        </p:nvSpPr>
        <p:spPr/>
        <p:txBody>
          <a:bodyPr/>
          <a:lstStyle/>
          <a:p>
            <a:r>
              <a:rPr lang="en-GB"/>
              <a:t>GROUP ONE  PHASE TWO PROJECT</a:t>
            </a:r>
            <a:endParaRPr lang="en-KE"/>
          </a:p>
        </p:txBody>
      </p:sp>
      <p:sp>
        <p:nvSpPr>
          <p:cNvPr id="6" name="Slide Number Placeholder 5"/>
          <p:cNvSpPr>
            <a:spLocks noGrp="1"/>
          </p:cNvSpPr>
          <p:nvPr>
            <p:ph type="sldNum" sz="quarter" idx="12"/>
          </p:nvPr>
        </p:nvSpPr>
        <p:spPr/>
        <p:txBody>
          <a:bodyPr/>
          <a:lstStyle/>
          <a:p>
            <a:fld id="{C4C7283F-616F-4503-ABBD-21FFB2848302}" type="slidenum">
              <a:rPr lang="en-KE" smtClean="0"/>
              <a:t>‹#›</a:t>
            </a:fld>
            <a:endParaRPr lang="en-K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3893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C6F1A-280C-41CB-A477-07CA795B893F}" type="datetime8">
              <a:rPr lang="en-KE" smtClean="0"/>
              <a:t>17/01/2025 12:57</a:t>
            </a:fld>
            <a:endParaRPr lang="en-KE"/>
          </a:p>
        </p:txBody>
      </p:sp>
      <p:sp>
        <p:nvSpPr>
          <p:cNvPr id="5" name="Footer Placeholder 4"/>
          <p:cNvSpPr>
            <a:spLocks noGrp="1"/>
          </p:cNvSpPr>
          <p:nvPr>
            <p:ph type="ftr" sz="quarter" idx="11"/>
          </p:nvPr>
        </p:nvSpPr>
        <p:spPr/>
        <p:txBody>
          <a:bodyPr/>
          <a:lstStyle/>
          <a:p>
            <a:r>
              <a:rPr lang="en-GB"/>
              <a:t>GROUP ONE  PHASE TWO PROJECT</a:t>
            </a:r>
            <a:endParaRPr lang="en-KE"/>
          </a:p>
        </p:txBody>
      </p:sp>
      <p:sp>
        <p:nvSpPr>
          <p:cNvPr id="6" name="Slide Number Placeholder 5"/>
          <p:cNvSpPr>
            <a:spLocks noGrp="1"/>
          </p:cNvSpPr>
          <p:nvPr>
            <p:ph type="sldNum" sz="quarter" idx="12"/>
          </p:nvPr>
        </p:nvSpPr>
        <p:spPr/>
        <p:txBody>
          <a:bodyPr/>
          <a:lstStyle/>
          <a:p>
            <a:fld id="{C4C7283F-616F-4503-ABBD-21FFB2848302}" type="slidenum">
              <a:rPr lang="en-KE" smtClean="0"/>
              <a:t>‹#›</a:t>
            </a:fld>
            <a:endParaRPr lang="en-KE"/>
          </a:p>
        </p:txBody>
      </p:sp>
    </p:spTree>
    <p:extLst>
      <p:ext uri="{BB962C8B-B14F-4D97-AF65-F5344CB8AC3E}">
        <p14:creationId xmlns:p14="http://schemas.microsoft.com/office/powerpoint/2010/main" val="1425662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D0E147-E127-4D87-84FF-83AF777D57B0}" type="datetime8">
              <a:rPr lang="en-KE" smtClean="0"/>
              <a:t>17/01/2025 12:57</a:t>
            </a:fld>
            <a:endParaRPr lang="en-KE"/>
          </a:p>
        </p:txBody>
      </p:sp>
      <p:sp>
        <p:nvSpPr>
          <p:cNvPr id="5" name="Footer Placeholder 4"/>
          <p:cNvSpPr>
            <a:spLocks noGrp="1"/>
          </p:cNvSpPr>
          <p:nvPr>
            <p:ph type="ftr" sz="quarter" idx="11"/>
          </p:nvPr>
        </p:nvSpPr>
        <p:spPr/>
        <p:txBody>
          <a:bodyPr/>
          <a:lstStyle/>
          <a:p>
            <a:r>
              <a:rPr lang="en-GB"/>
              <a:t>GROUP ONE  PHASE TWO PROJECT</a:t>
            </a:r>
            <a:endParaRPr lang="en-KE"/>
          </a:p>
        </p:txBody>
      </p:sp>
      <p:sp>
        <p:nvSpPr>
          <p:cNvPr id="6" name="Slide Number Placeholder 5"/>
          <p:cNvSpPr>
            <a:spLocks noGrp="1"/>
          </p:cNvSpPr>
          <p:nvPr>
            <p:ph type="sldNum" sz="quarter" idx="12"/>
          </p:nvPr>
        </p:nvSpPr>
        <p:spPr/>
        <p:txBody>
          <a:bodyPr/>
          <a:lstStyle/>
          <a:p>
            <a:fld id="{C4C7283F-616F-4503-ABBD-21FFB2848302}" type="slidenum">
              <a:rPr lang="en-KE" smtClean="0"/>
              <a:t>‹#›</a:t>
            </a:fld>
            <a:endParaRPr lang="en-KE"/>
          </a:p>
        </p:txBody>
      </p:sp>
    </p:spTree>
    <p:extLst>
      <p:ext uri="{BB962C8B-B14F-4D97-AF65-F5344CB8AC3E}">
        <p14:creationId xmlns:p14="http://schemas.microsoft.com/office/powerpoint/2010/main" val="1364294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20A3F-507D-4EC9-B968-56BE774C5C3F}" type="datetime8">
              <a:rPr lang="en-KE" smtClean="0"/>
              <a:t>17/01/2025 12:57</a:t>
            </a:fld>
            <a:endParaRPr lang="en-KE"/>
          </a:p>
        </p:txBody>
      </p:sp>
      <p:sp>
        <p:nvSpPr>
          <p:cNvPr id="5" name="Footer Placeholder 4"/>
          <p:cNvSpPr>
            <a:spLocks noGrp="1"/>
          </p:cNvSpPr>
          <p:nvPr>
            <p:ph type="ftr" sz="quarter" idx="11"/>
          </p:nvPr>
        </p:nvSpPr>
        <p:spPr/>
        <p:txBody>
          <a:bodyPr/>
          <a:lstStyle/>
          <a:p>
            <a:r>
              <a:rPr lang="en-GB"/>
              <a:t>GROUP ONE  PHASE TWO PROJECT</a:t>
            </a:r>
            <a:endParaRPr lang="en-KE"/>
          </a:p>
        </p:txBody>
      </p:sp>
      <p:sp>
        <p:nvSpPr>
          <p:cNvPr id="6" name="Slide Number Placeholder 5"/>
          <p:cNvSpPr>
            <a:spLocks noGrp="1"/>
          </p:cNvSpPr>
          <p:nvPr>
            <p:ph type="sldNum" sz="quarter" idx="12"/>
          </p:nvPr>
        </p:nvSpPr>
        <p:spPr/>
        <p:txBody>
          <a:bodyPr/>
          <a:lstStyle/>
          <a:p>
            <a:fld id="{C4C7283F-616F-4503-ABBD-21FFB2848302}" type="slidenum">
              <a:rPr lang="en-KE" smtClean="0"/>
              <a:t>‹#›</a:t>
            </a:fld>
            <a:endParaRPr lang="en-KE"/>
          </a:p>
        </p:txBody>
      </p:sp>
    </p:spTree>
    <p:extLst>
      <p:ext uri="{BB962C8B-B14F-4D97-AF65-F5344CB8AC3E}">
        <p14:creationId xmlns:p14="http://schemas.microsoft.com/office/powerpoint/2010/main" val="354276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EC282A-B492-45B7-A20C-B47B480682FB}" type="datetime8">
              <a:rPr lang="en-KE" smtClean="0"/>
              <a:t>17/01/2025 12:57</a:t>
            </a:fld>
            <a:endParaRPr lang="en-KE"/>
          </a:p>
        </p:txBody>
      </p:sp>
      <p:sp>
        <p:nvSpPr>
          <p:cNvPr id="5" name="Footer Placeholder 4"/>
          <p:cNvSpPr>
            <a:spLocks noGrp="1"/>
          </p:cNvSpPr>
          <p:nvPr>
            <p:ph type="ftr" sz="quarter" idx="11"/>
          </p:nvPr>
        </p:nvSpPr>
        <p:spPr/>
        <p:txBody>
          <a:bodyPr/>
          <a:lstStyle/>
          <a:p>
            <a:r>
              <a:rPr lang="en-GB"/>
              <a:t>GROUP ONE  PHASE TWO PROJECT</a:t>
            </a:r>
            <a:endParaRPr lang="en-KE"/>
          </a:p>
        </p:txBody>
      </p:sp>
      <p:sp>
        <p:nvSpPr>
          <p:cNvPr id="6" name="Slide Number Placeholder 5"/>
          <p:cNvSpPr>
            <a:spLocks noGrp="1"/>
          </p:cNvSpPr>
          <p:nvPr>
            <p:ph type="sldNum" sz="quarter" idx="12"/>
          </p:nvPr>
        </p:nvSpPr>
        <p:spPr/>
        <p:txBody>
          <a:bodyPr/>
          <a:lstStyle/>
          <a:p>
            <a:fld id="{C4C7283F-616F-4503-ABBD-21FFB2848302}" type="slidenum">
              <a:rPr lang="en-KE" smtClean="0"/>
              <a:t>‹#›</a:t>
            </a:fld>
            <a:endParaRPr lang="en-KE"/>
          </a:p>
        </p:txBody>
      </p:sp>
    </p:spTree>
    <p:extLst>
      <p:ext uri="{BB962C8B-B14F-4D97-AF65-F5344CB8AC3E}">
        <p14:creationId xmlns:p14="http://schemas.microsoft.com/office/powerpoint/2010/main" val="43879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ED6867-56C6-420B-BF33-E2323BB11E2C}" type="datetime8">
              <a:rPr lang="en-KE" smtClean="0"/>
              <a:t>17/01/2025 12:57</a:t>
            </a:fld>
            <a:endParaRPr lang="en-KE"/>
          </a:p>
        </p:txBody>
      </p:sp>
      <p:sp>
        <p:nvSpPr>
          <p:cNvPr id="5" name="Footer Placeholder 4"/>
          <p:cNvSpPr>
            <a:spLocks noGrp="1"/>
          </p:cNvSpPr>
          <p:nvPr>
            <p:ph type="ftr" sz="quarter" idx="11"/>
          </p:nvPr>
        </p:nvSpPr>
        <p:spPr/>
        <p:txBody>
          <a:bodyPr/>
          <a:lstStyle/>
          <a:p>
            <a:r>
              <a:rPr lang="en-GB"/>
              <a:t>GROUP ONE  PHASE TWO PROJECT</a:t>
            </a:r>
            <a:endParaRPr lang="en-KE"/>
          </a:p>
        </p:txBody>
      </p:sp>
      <p:sp>
        <p:nvSpPr>
          <p:cNvPr id="6" name="Slide Number Placeholder 5"/>
          <p:cNvSpPr>
            <a:spLocks noGrp="1"/>
          </p:cNvSpPr>
          <p:nvPr>
            <p:ph type="sldNum" sz="quarter" idx="12"/>
          </p:nvPr>
        </p:nvSpPr>
        <p:spPr/>
        <p:txBody>
          <a:bodyPr/>
          <a:lstStyle/>
          <a:p>
            <a:fld id="{C4C7283F-616F-4503-ABBD-21FFB2848302}" type="slidenum">
              <a:rPr lang="en-KE" smtClean="0"/>
              <a:t>‹#›</a:t>
            </a:fld>
            <a:endParaRPr lang="en-KE"/>
          </a:p>
        </p:txBody>
      </p:sp>
    </p:spTree>
    <p:extLst>
      <p:ext uri="{BB962C8B-B14F-4D97-AF65-F5344CB8AC3E}">
        <p14:creationId xmlns:p14="http://schemas.microsoft.com/office/powerpoint/2010/main" val="1347503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07E069-8BF9-4C5D-AE63-557D18EFCB98}" type="datetime8">
              <a:rPr lang="en-KE" smtClean="0"/>
              <a:t>17/01/2025 12:57</a:t>
            </a:fld>
            <a:endParaRPr lang="en-KE"/>
          </a:p>
        </p:txBody>
      </p:sp>
      <p:sp>
        <p:nvSpPr>
          <p:cNvPr id="6" name="Footer Placeholder 5"/>
          <p:cNvSpPr>
            <a:spLocks noGrp="1"/>
          </p:cNvSpPr>
          <p:nvPr>
            <p:ph type="ftr" sz="quarter" idx="11"/>
          </p:nvPr>
        </p:nvSpPr>
        <p:spPr/>
        <p:txBody>
          <a:bodyPr/>
          <a:lstStyle/>
          <a:p>
            <a:r>
              <a:rPr lang="en-GB"/>
              <a:t>GROUP ONE  PHASE TWO PROJECT</a:t>
            </a:r>
            <a:endParaRPr lang="en-KE"/>
          </a:p>
        </p:txBody>
      </p:sp>
      <p:sp>
        <p:nvSpPr>
          <p:cNvPr id="7" name="Slide Number Placeholder 6"/>
          <p:cNvSpPr>
            <a:spLocks noGrp="1"/>
          </p:cNvSpPr>
          <p:nvPr>
            <p:ph type="sldNum" sz="quarter" idx="12"/>
          </p:nvPr>
        </p:nvSpPr>
        <p:spPr/>
        <p:txBody>
          <a:bodyPr/>
          <a:lstStyle/>
          <a:p>
            <a:fld id="{C4C7283F-616F-4503-ABBD-21FFB2848302}" type="slidenum">
              <a:rPr lang="en-KE" smtClean="0"/>
              <a:t>‹#›</a:t>
            </a:fld>
            <a:endParaRPr lang="en-KE"/>
          </a:p>
        </p:txBody>
      </p:sp>
    </p:spTree>
    <p:extLst>
      <p:ext uri="{BB962C8B-B14F-4D97-AF65-F5344CB8AC3E}">
        <p14:creationId xmlns:p14="http://schemas.microsoft.com/office/powerpoint/2010/main" val="1672817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5FBD63-573C-4E06-9569-363F3C494C3D}" type="datetime8">
              <a:rPr lang="en-KE" smtClean="0"/>
              <a:t>17/01/2025 12:57</a:t>
            </a:fld>
            <a:endParaRPr lang="en-KE"/>
          </a:p>
        </p:txBody>
      </p:sp>
      <p:sp>
        <p:nvSpPr>
          <p:cNvPr id="8" name="Footer Placeholder 7"/>
          <p:cNvSpPr>
            <a:spLocks noGrp="1"/>
          </p:cNvSpPr>
          <p:nvPr>
            <p:ph type="ftr" sz="quarter" idx="11"/>
          </p:nvPr>
        </p:nvSpPr>
        <p:spPr/>
        <p:txBody>
          <a:bodyPr/>
          <a:lstStyle/>
          <a:p>
            <a:r>
              <a:rPr lang="en-GB"/>
              <a:t>GROUP ONE  PHASE TWO PROJECT</a:t>
            </a:r>
            <a:endParaRPr lang="en-KE"/>
          </a:p>
        </p:txBody>
      </p:sp>
      <p:sp>
        <p:nvSpPr>
          <p:cNvPr id="9" name="Slide Number Placeholder 8"/>
          <p:cNvSpPr>
            <a:spLocks noGrp="1"/>
          </p:cNvSpPr>
          <p:nvPr>
            <p:ph type="sldNum" sz="quarter" idx="12"/>
          </p:nvPr>
        </p:nvSpPr>
        <p:spPr/>
        <p:txBody>
          <a:bodyPr/>
          <a:lstStyle/>
          <a:p>
            <a:fld id="{C4C7283F-616F-4503-ABBD-21FFB2848302}" type="slidenum">
              <a:rPr lang="en-KE" smtClean="0"/>
              <a:t>‹#›</a:t>
            </a:fld>
            <a:endParaRPr lang="en-KE"/>
          </a:p>
        </p:txBody>
      </p:sp>
    </p:spTree>
    <p:extLst>
      <p:ext uri="{BB962C8B-B14F-4D97-AF65-F5344CB8AC3E}">
        <p14:creationId xmlns:p14="http://schemas.microsoft.com/office/powerpoint/2010/main" val="1385530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D13991-E6B6-4F87-BE91-DE86F2D18115}" type="datetime8">
              <a:rPr lang="en-KE" smtClean="0"/>
              <a:t>17/01/2025 12:57</a:t>
            </a:fld>
            <a:endParaRPr lang="en-KE"/>
          </a:p>
        </p:txBody>
      </p:sp>
      <p:sp>
        <p:nvSpPr>
          <p:cNvPr id="4" name="Footer Placeholder 3"/>
          <p:cNvSpPr>
            <a:spLocks noGrp="1"/>
          </p:cNvSpPr>
          <p:nvPr>
            <p:ph type="ftr" sz="quarter" idx="11"/>
          </p:nvPr>
        </p:nvSpPr>
        <p:spPr/>
        <p:txBody>
          <a:bodyPr/>
          <a:lstStyle/>
          <a:p>
            <a:r>
              <a:rPr lang="en-GB"/>
              <a:t>GROUP ONE  PHASE TWO PROJECT</a:t>
            </a:r>
            <a:endParaRPr lang="en-KE"/>
          </a:p>
        </p:txBody>
      </p:sp>
      <p:sp>
        <p:nvSpPr>
          <p:cNvPr id="5" name="Slide Number Placeholder 4"/>
          <p:cNvSpPr>
            <a:spLocks noGrp="1"/>
          </p:cNvSpPr>
          <p:nvPr>
            <p:ph type="sldNum" sz="quarter" idx="12"/>
          </p:nvPr>
        </p:nvSpPr>
        <p:spPr/>
        <p:txBody>
          <a:bodyPr/>
          <a:lstStyle/>
          <a:p>
            <a:fld id="{C4C7283F-616F-4503-ABBD-21FFB2848302}" type="slidenum">
              <a:rPr lang="en-KE" smtClean="0"/>
              <a:t>‹#›</a:t>
            </a:fld>
            <a:endParaRPr lang="en-KE"/>
          </a:p>
        </p:txBody>
      </p:sp>
    </p:spTree>
    <p:extLst>
      <p:ext uri="{BB962C8B-B14F-4D97-AF65-F5344CB8AC3E}">
        <p14:creationId xmlns:p14="http://schemas.microsoft.com/office/powerpoint/2010/main" val="255661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64E3B-1E9C-45AC-B5D2-2EB786A4C096}" type="datetime8">
              <a:rPr lang="en-KE" smtClean="0"/>
              <a:t>17/01/2025 12:57</a:t>
            </a:fld>
            <a:endParaRPr lang="en-KE"/>
          </a:p>
        </p:txBody>
      </p:sp>
      <p:sp>
        <p:nvSpPr>
          <p:cNvPr id="3" name="Footer Placeholder 2"/>
          <p:cNvSpPr>
            <a:spLocks noGrp="1"/>
          </p:cNvSpPr>
          <p:nvPr>
            <p:ph type="ftr" sz="quarter" idx="11"/>
          </p:nvPr>
        </p:nvSpPr>
        <p:spPr/>
        <p:txBody>
          <a:bodyPr/>
          <a:lstStyle/>
          <a:p>
            <a:r>
              <a:rPr lang="en-GB"/>
              <a:t>GROUP ONE  PHASE TWO PROJECT</a:t>
            </a:r>
            <a:endParaRPr lang="en-KE"/>
          </a:p>
        </p:txBody>
      </p:sp>
      <p:sp>
        <p:nvSpPr>
          <p:cNvPr id="4" name="Slide Number Placeholder 3"/>
          <p:cNvSpPr>
            <a:spLocks noGrp="1"/>
          </p:cNvSpPr>
          <p:nvPr>
            <p:ph type="sldNum" sz="quarter" idx="12"/>
          </p:nvPr>
        </p:nvSpPr>
        <p:spPr/>
        <p:txBody>
          <a:bodyPr/>
          <a:lstStyle/>
          <a:p>
            <a:fld id="{C4C7283F-616F-4503-ABBD-21FFB2848302}" type="slidenum">
              <a:rPr lang="en-KE" smtClean="0"/>
              <a:t>‹#›</a:t>
            </a:fld>
            <a:endParaRPr lang="en-KE"/>
          </a:p>
        </p:txBody>
      </p:sp>
    </p:spTree>
    <p:extLst>
      <p:ext uri="{BB962C8B-B14F-4D97-AF65-F5344CB8AC3E}">
        <p14:creationId xmlns:p14="http://schemas.microsoft.com/office/powerpoint/2010/main" val="388088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A93773-089F-4535-A246-EBAAB41DAF3A}" type="datetime8">
              <a:rPr lang="en-KE" smtClean="0"/>
              <a:t>17/01/2025 12:57</a:t>
            </a:fld>
            <a:endParaRPr lang="en-KE"/>
          </a:p>
        </p:txBody>
      </p:sp>
      <p:sp>
        <p:nvSpPr>
          <p:cNvPr id="6" name="Footer Placeholder 5"/>
          <p:cNvSpPr>
            <a:spLocks noGrp="1"/>
          </p:cNvSpPr>
          <p:nvPr>
            <p:ph type="ftr" sz="quarter" idx="11"/>
          </p:nvPr>
        </p:nvSpPr>
        <p:spPr/>
        <p:txBody>
          <a:bodyPr/>
          <a:lstStyle/>
          <a:p>
            <a:r>
              <a:rPr lang="en-GB"/>
              <a:t>GROUP ONE  PHASE TWO PROJECT</a:t>
            </a:r>
            <a:endParaRPr lang="en-KE"/>
          </a:p>
        </p:txBody>
      </p:sp>
      <p:sp>
        <p:nvSpPr>
          <p:cNvPr id="7" name="Slide Number Placeholder 6"/>
          <p:cNvSpPr>
            <a:spLocks noGrp="1"/>
          </p:cNvSpPr>
          <p:nvPr>
            <p:ph type="sldNum" sz="quarter" idx="12"/>
          </p:nvPr>
        </p:nvSpPr>
        <p:spPr/>
        <p:txBody>
          <a:bodyPr/>
          <a:lstStyle/>
          <a:p>
            <a:fld id="{C4C7283F-616F-4503-ABBD-21FFB2848302}" type="slidenum">
              <a:rPr lang="en-KE" smtClean="0"/>
              <a:t>‹#›</a:t>
            </a:fld>
            <a:endParaRPr lang="en-KE"/>
          </a:p>
        </p:txBody>
      </p:sp>
    </p:spTree>
    <p:extLst>
      <p:ext uri="{BB962C8B-B14F-4D97-AF65-F5344CB8AC3E}">
        <p14:creationId xmlns:p14="http://schemas.microsoft.com/office/powerpoint/2010/main" val="1482531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GB"/>
              <a:t>GROUP ONE  PHASE TWO PROJECT</a:t>
            </a:r>
            <a:endParaRPr lang="en-KE"/>
          </a:p>
        </p:txBody>
      </p:sp>
      <p:sp>
        <p:nvSpPr>
          <p:cNvPr id="7" name="Slide Number Placeholder 6"/>
          <p:cNvSpPr>
            <a:spLocks noGrp="1"/>
          </p:cNvSpPr>
          <p:nvPr>
            <p:ph type="sldNum" sz="quarter" idx="12"/>
          </p:nvPr>
        </p:nvSpPr>
        <p:spPr/>
        <p:txBody>
          <a:bodyPr/>
          <a:lstStyle/>
          <a:p>
            <a:fld id="{C4C7283F-616F-4503-ABBD-21FFB2848302}" type="slidenum">
              <a:rPr lang="en-KE" smtClean="0"/>
              <a:t>‹#›</a:t>
            </a:fld>
            <a:endParaRPr lang="en-KE"/>
          </a:p>
        </p:txBody>
      </p:sp>
      <p:sp>
        <p:nvSpPr>
          <p:cNvPr id="5" name="Date Placeholder 4"/>
          <p:cNvSpPr>
            <a:spLocks noGrp="1"/>
          </p:cNvSpPr>
          <p:nvPr>
            <p:ph type="dt" sz="half" idx="10"/>
          </p:nvPr>
        </p:nvSpPr>
        <p:spPr/>
        <p:txBody>
          <a:bodyPr/>
          <a:lstStyle/>
          <a:p>
            <a:fld id="{509537D5-94C9-4CB2-9673-B6F009DE731B}" type="datetime8">
              <a:rPr lang="en-KE" smtClean="0"/>
              <a:t>17/01/2025 12:57</a:t>
            </a:fld>
            <a:endParaRPr lang="en-KE"/>
          </a:p>
        </p:txBody>
      </p:sp>
    </p:spTree>
    <p:extLst>
      <p:ext uri="{BB962C8B-B14F-4D97-AF65-F5344CB8AC3E}">
        <p14:creationId xmlns:p14="http://schemas.microsoft.com/office/powerpoint/2010/main" val="150232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D0E751-3CC6-4AC8-BFD8-B111550C4052}" type="datetime8">
              <a:rPr lang="en-KE" smtClean="0"/>
              <a:t>17/01/2025 12:57</a:t>
            </a:fld>
            <a:endParaRPr lang="en-K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a:t>GROUP ONE  PHASE TWO PROJECT</a:t>
            </a:r>
            <a:endParaRPr lang="en-K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C7283F-616F-4503-ABBD-21FFB2848302}" type="slidenum">
              <a:rPr lang="en-KE" smtClean="0"/>
              <a:t>‹#›</a:t>
            </a:fld>
            <a:endParaRPr lang="en-KE"/>
          </a:p>
        </p:txBody>
      </p:sp>
    </p:spTree>
    <p:extLst>
      <p:ext uri="{BB962C8B-B14F-4D97-AF65-F5344CB8AC3E}">
        <p14:creationId xmlns:p14="http://schemas.microsoft.com/office/powerpoint/2010/main" val="407343700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ailto:michellekavetza@gmaill.com" TargetMode="External"/><Relationship Id="rId2" Type="http://schemas.openxmlformats.org/officeDocument/2006/relationships/hyperlink" Target="mailto:catherine.kiptui@student.moringaschool.com" TargetMode="External"/><Relationship Id="rId1" Type="http://schemas.openxmlformats.org/officeDocument/2006/relationships/slideLayout" Target="../slideLayouts/slideLayout2.xml"/><Relationship Id="rId6" Type="http://schemas.openxmlformats.org/officeDocument/2006/relationships/hyperlink" Target="mailto:kennethnyangweso99@gmail.com" TargetMode="External"/><Relationship Id="rId5" Type="http://schemas.openxmlformats.org/officeDocument/2006/relationships/hyperlink" Target="mailto:4.noordinoordino470@gmail.com" TargetMode="External"/><Relationship Id="rId4" Type="http://schemas.openxmlformats.org/officeDocument/2006/relationships/hyperlink" Target="mailto:gateromichael@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PROJECT TITLE</a:t>
            </a:r>
          </a:p>
        </p:txBody>
      </p:sp>
      <p:sp>
        <p:nvSpPr>
          <p:cNvPr id="3" name="Subtitle 2"/>
          <p:cNvSpPr>
            <a:spLocks noGrp="1"/>
          </p:cNvSpPr>
          <p:nvPr>
            <p:ph type="subTitle" idx="1"/>
          </p:nvPr>
        </p:nvSpPr>
        <p:spPr/>
        <p:txBody>
          <a:bodyPr>
            <a:normAutofit/>
          </a:bodyPr>
          <a:lstStyle/>
          <a:p>
            <a:r>
              <a:rPr lang="en-US" i="1" dirty="0"/>
              <a:t>REAP BIG IN THE SKY!</a:t>
            </a:r>
          </a:p>
          <a:p>
            <a:r>
              <a:rPr lang="en-US" i="1" dirty="0"/>
              <a:t>DIVE INTO FILMS AND MOVIES!!!!</a:t>
            </a:r>
          </a:p>
        </p:txBody>
      </p:sp>
      <p:sp>
        <p:nvSpPr>
          <p:cNvPr id="4" name="Footer Placeholder 3">
            <a:extLst>
              <a:ext uri="{FF2B5EF4-FFF2-40B4-BE49-F238E27FC236}">
                <a16:creationId xmlns:a16="http://schemas.microsoft.com/office/drawing/2014/main" id="{64CF7DD1-01FC-36B1-4B36-45CB9E5B1A8A}"/>
              </a:ext>
            </a:extLst>
          </p:cNvPr>
          <p:cNvSpPr>
            <a:spLocks noGrp="1"/>
          </p:cNvSpPr>
          <p:nvPr>
            <p:ph type="ftr" sz="quarter" idx="11"/>
          </p:nvPr>
        </p:nvSpPr>
        <p:spPr/>
        <p:txBody>
          <a:bodyPr/>
          <a:lstStyle/>
          <a:p>
            <a:r>
              <a:rPr lang="en-GB"/>
              <a:t>GROUP ONE  PHASE TWO PROJECT</a:t>
            </a:r>
            <a:endParaRPr lang="en-KE"/>
          </a:p>
        </p:txBody>
      </p:sp>
      <p:sp>
        <p:nvSpPr>
          <p:cNvPr id="5" name="Slide Number Placeholder 4">
            <a:extLst>
              <a:ext uri="{FF2B5EF4-FFF2-40B4-BE49-F238E27FC236}">
                <a16:creationId xmlns:a16="http://schemas.microsoft.com/office/drawing/2014/main" id="{97A75BF4-E771-93D8-583B-695271DD884D}"/>
              </a:ext>
            </a:extLst>
          </p:cNvPr>
          <p:cNvSpPr>
            <a:spLocks noGrp="1"/>
          </p:cNvSpPr>
          <p:nvPr>
            <p:ph type="sldNum" sz="quarter" idx="12"/>
          </p:nvPr>
        </p:nvSpPr>
        <p:spPr/>
        <p:txBody>
          <a:bodyPr/>
          <a:lstStyle/>
          <a:p>
            <a:fld id="{C4C7283F-616F-4503-ABBD-21FFB2848302}" type="slidenum">
              <a:rPr lang="en-KE" smtClean="0"/>
              <a:t>1</a:t>
            </a:fld>
            <a:endParaRPr lang="en-K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5CBB-A62A-9541-5623-58324A9E9036}"/>
              </a:ext>
            </a:extLst>
          </p:cNvPr>
          <p:cNvSpPr>
            <a:spLocks noGrp="1"/>
          </p:cNvSpPr>
          <p:nvPr>
            <p:ph type="ctrTitle"/>
          </p:nvPr>
        </p:nvSpPr>
        <p:spPr/>
        <p:txBody>
          <a:bodyPr/>
          <a:lstStyle/>
          <a:p>
            <a:r>
              <a:rPr lang="en-US" dirty="0"/>
              <a:t>visual</a:t>
            </a:r>
            <a:endParaRPr lang="en-KE" dirty="0"/>
          </a:p>
        </p:txBody>
      </p:sp>
      <p:sp>
        <p:nvSpPr>
          <p:cNvPr id="3" name="Subtitle 2">
            <a:extLst>
              <a:ext uri="{FF2B5EF4-FFF2-40B4-BE49-F238E27FC236}">
                <a16:creationId xmlns:a16="http://schemas.microsoft.com/office/drawing/2014/main" id="{B0F9C03B-83F4-15BB-478C-77DF8BBE95CD}"/>
              </a:ext>
            </a:extLst>
          </p:cNvPr>
          <p:cNvSpPr>
            <a:spLocks noGrp="1"/>
          </p:cNvSpPr>
          <p:nvPr>
            <p:ph type="subTitle" idx="1"/>
          </p:nvPr>
        </p:nvSpPr>
        <p:spPr/>
        <p:txBody>
          <a:bodyPr/>
          <a:lstStyle/>
          <a:p>
            <a:endParaRPr lang="en-KE" dirty="0"/>
          </a:p>
        </p:txBody>
      </p:sp>
      <p:sp>
        <p:nvSpPr>
          <p:cNvPr id="4" name="Footer Placeholder 3">
            <a:extLst>
              <a:ext uri="{FF2B5EF4-FFF2-40B4-BE49-F238E27FC236}">
                <a16:creationId xmlns:a16="http://schemas.microsoft.com/office/drawing/2014/main" id="{DD19E04B-ACCB-1415-CCFA-3BCDC4B090C6}"/>
              </a:ext>
            </a:extLst>
          </p:cNvPr>
          <p:cNvSpPr>
            <a:spLocks noGrp="1"/>
          </p:cNvSpPr>
          <p:nvPr>
            <p:ph type="ftr" sz="quarter" idx="11"/>
          </p:nvPr>
        </p:nvSpPr>
        <p:spPr/>
        <p:txBody>
          <a:bodyPr/>
          <a:lstStyle/>
          <a:p>
            <a:r>
              <a:rPr lang="en-GB"/>
              <a:t>GROUP ONE  PHASE TWO PROJECT</a:t>
            </a:r>
            <a:endParaRPr lang="en-KE"/>
          </a:p>
        </p:txBody>
      </p:sp>
      <p:sp>
        <p:nvSpPr>
          <p:cNvPr id="6" name="Slide Number Placeholder 5">
            <a:extLst>
              <a:ext uri="{FF2B5EF4-FFF2-40B4-BE49-F238E27FC236}">
                <a16:creationId xmlns:a16="http://schemas.microsoft.com/office/drawing/2014/main" id="{D3F277D9-55D5-FB02-90C7-EDF873B5DA6D}"/>
              </a:ext>
            </a:extLst>
          </p:cNvPr>
          <p:cNvSpPr>
            <a:spLocks noGrp="1"/>
          </p:cNvSpPr>
          <p:nvPr>
            <p:ph type="sldNum" sz="quarter" idx="12"/>
          </p:nvPr>
        </p:nvSpPr>
        <p:spPr/>
        <p:txBody>
          <a:bodyPr/>
          <a:lstStyle/>
          <a:p>
            <a:fld id="{C4C7283F-616F-4503-ABBD-21FFB2848302}" type="slidenum">
              <a:rPr lang="en-KE" smtClean="0"/>
              <a:t>10</a:t>
            </a:fld>
            <a:endParaRPr lang="en-KE"/>
          </a:p>
        </p:txBody>
      </p:sp>
      <p:pic>
        <p:nvPicPr>
          <p:cNvPr id="5" name="Picture 4">
            <a:extLst>
              <a:ext uri="{FF2B5EF4-FFF2-40B4-BE49-F238E27FC236}">
                <a16:creationId xmlns:a16="http://schemas.microsoft.com/office/drawing/2014/main" id="{9226A0DD-3B74-A06C-E862-27A51D915F24}"/>
              </a:ext>
            </a:extLst>
          </p:cNvPr>
          <p:cNvPicPr>
            <a:picLocks noChangeAspect="1"/>
          </p:cNvPicPr>
          <p:nvPr/>
        </p:nvPicPr>
        <p:blipFill>
          <a:blip r:embed="rId3"/>
          <a:stretch>
            <a:fillRect/>
          </a:stretch>
        </p:blipFill>
        <p:spPr>
          <a:xfrm>
            <a:off x="1409700" y="180975"/>
            <a:ext cx="9372600" cy="6496050"/>
          </a:xfrm>
          <a:prstGeom prst="rect">
            <a:avLst/>
          </a:prstGeom>
        </p:spPr>
      </p:pic>
    </p:spTree>
    <p:extLst>
      <p:ext uri="{BB962C8B-B14F-4D97-AF65-F5344CB8AC3E}">
        <p14:creationId xmlns:p14="http://schemas.microsoft.com/office/powerpoint/2010/main" val="2322492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7127-2DA5-A21C-350E-B4442926BE31}"/>
              </a:ext>
            </a:extLst>
          </p:cNvPr>
          <p:cNvSpPr>
            <a:spLocks noGrp="1"/>
          </p:cNvSpPr>
          <p:nvPr>
            <p:ph type="ctrTitle"/>
          </p:nvPr>
        </p:nvSpPr>
        <p:spPr/>
        <p:txBody>
          <a:bodyPr/>
          <a:lstStyle/>
          <a:p>
            <a:r>
              <a:rPr lang="en-US" dirty="0"/>
              <a:t>VISUAL</a:t>
            </a:r>
            <a:endParaRPr lang="en-KE" dirty="0"/>
          </a:p>
        </p:txBody>
      </p:sp>
      <p:sp>
        <p:nvSpPr>
          <p:cNvPr id="3" name="Subtitle 2">
            <a:extLst>
              <a:ext uri="{FF2B5EF4-FFF2-40B4-BE49-F238E27FC236}">
                <a16:creationId xmlns:a16="http://schemas.microsoft.com/office/drawing/2014/main" id="{7B956C96-FE96-A261-2CD6-60F408BA8AA9}"/>
              </a:ext>
            </a:extLst>
          </p:cNvPr>
          <p:cNvSpPr>
            <a:spLocks noGrp="1"/>
          </p:cNvSpPr>
          <p:nvPr>
            <p:ph type="subTitle" idx="1"/>
          </p:nvPr>
        </p:nvSpPr>
        <p:spPr/>
        <p:txBody>
          <a:bodyPr/>
          <a:lstStyle/>
          <a:p>
            <a:endParaRPr lang="en-KE" dirty="0"/>
          </a:p>
        </p:txBody>
      </p:sp>
      <p:sp>
        <p:nvSpPr>
          <p:cNvPr id="4" name="Footer Placeholder 3">
            <a:extLst>
              <a:ext uri="{FF2B5EF4-FFF2-40B4-BE49-F238E27FC236}">
                <a16:creationId xmlns:a16="http://schemas.microsoft.com/office/drawing/2014/main" id="{BE7E5390-4143-044D-20D6-931547E5795F}"/>
              </a:ext>
            </a:extLst>
          </p:cNvPr>
          <p:cNvSpPr>
            <a:spLocks noGrp="1"/>
          </p:cNvSpPr>
          <p:nvPr>
            <p:ph type="ftr" sz="quarter" idx="11"/>
          </p:nvPr>
        </p:nvSpPr>
        <p:spPr/>
        <p:txBody>
          <a:bodyPr/>
          <a:lstStyle/>
          <a:p>
            <a:r>
              <a:rPr lang="en-GB"/>
              <a:t>GROUP ONE  PHASE TWO PROJECT</a:t>
            </a:r>
            <a:endParaRPr lang="en-KE"/>
          </a:p>
        </p:txBody>
      </p:sp>
      <p:sp>
        <p:nvSpPr>
          <p:cNvPr id="6" name="Slide Number Placeholder 5">
            <a:extLst>
              <a:ext uri="{FF2B5EF4-FFF2-40B4-BE49-F238E27FC236}">
                <a16:creationId xmlns:a16="http://schemas.microsoft.com/office/drawing/2014/main" id="{EA0A50C3-6204-E87C-F97F-FD3532B42FE4}"/>
              </a:ext>
            </a:extLst>
          </p:cNvPr>
          <p:cNvSpPr>
            <a:spLocks noGrp="1"/>
          </p:cNvSpPr>
          <p:nvPr>
            <p:ph type="sldNum" sz="quarter" idx="12"/>
          </p:nvPr>
        </p:nvSpPr>
        <p:spPr/>
        <p:txBody>
          <a:bodyPr/>
          <a:lstStyle/>
          <a:p>
            <a:fld id="{C4C7283F-616F-4503-ABBD-21FFB2848302}" type="slidenum">
              <a:rPr lang="en-KE" smtClean="0"/>
              <a:t>11</a:t>
            </a:fld>
            <a:endParaRPr lang="en-KE"/>
          </a:p>
        </p:txBody>
      </p:sp>
      <p:pic>
        <p:nvPicPr>
          <p:cNvPr id="5" name="Picture 4">
            <a:extLst>
              <a:ext uri="{FF2B5EF4-FFF2-40B4-BE49-F238E27FC236}">
                <a16:creationId xmlns:a16="http://schemas.microsoft.com/office/drawing/2014/main" id="{6C79E2D9-38BF-5DF2-C3AA-E04052EB3E67}"/>
              </a:ext>
            </a:extLst>
          </p:cNvPr>
          <p:cNvPicPr>
            <a:picLocks noChangeAspect="1"/>
          </p:cNvPicPr>
          <p:nvPr/>
        </p:nvPicPr>
        <p:blipFill>
          <a:blip r:embed="rId3"/>
          <a:stretch>
            <a:fillRect/>
          </a:stretch>
        </p:blipFill>
        <p:spPr>
          <a:xfrm>
            <a:off x="1824037" y="9525"/>
            <a:ext cx="8543925" cy="6838950"/>
          </a:xfrm>
          <a:prstGeom prst="rect">
            <a:avLst/>
          </a:prstGeom>
        </p:spPr>
      </p:pic>
    </p:spTree>
    <p:extLst>
      <p:ext uri="{BB962C8B-B14F-4D97-AF65-F5344CB8AC3E}">
        <p14:creationId xmlns:p14="http://schemas.microsoft.com/office/powerpoint/2010/main" val="3675654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6FE8-28FE-8489-F07C-F733EBF093B1}"/>
              </a:ext>
            </a:extLst>
          </p:cNvPr>
          <p:cNvSpPr>
            <a:spLocks noGrp="1"/>
          </p:cNvSpPr>
          <p:nvPr>
            <p:ph type="ctrTitle"/>
          </p:nvPr>
        </p:nvSpPr>
        <p:spPr/>
        <p:txBody>
          <a:bodyPr/>
          <a:lstStyle/>
          <a:p>
            <a:r>
              <a:rPr lang="en-US" dirty="0"/>
              <a:t>VISUAL</a:t>
            </a:r>
            <a:endParaRPr lang="en-KE" dirty="0"/>
          </a:p>
        </p:txBody>
      </p:sp>
      <p:sp>
        <p:nvSpPr>
          <p:cNvPr id="3" name="Subtitle 2">
            <a:extLst>
              <a:ext uri="{FF2B5EF4-FFF2-40B4-BE49-F238E27FC236}">
                <a16:creationId xmlns:a16="http://schemas.microsoft.com/office/drawing/2014/main" id="{C67796B4-16C1-A3A2-4126-DAFFC8028FDD}"/>
              </a:ext>
            </a:extLst>
          </p:cNvPr>
          <p:cNvSpPr>
            <a:spLocks noGrp="1"/>
          </p:cNvSpPr>
          <p:nvPr>
            <p:ph type="subTitle" idx="1"/>
          </p:nvPr>
        </p:nvSpPr>
        <p:spPr/>
        <p:txBody>
          <a:bodyPr/>
          <a:lstStyle/>
          <a:p>
            <a:endParaRPr lang="en-KE" dirty="0"/>
          </a:p>
        </p:txBody>
      </p:sp>
      <p:sp>
        <p:nvSpPr>
          <p:cNvPr id="4" name="Footer Placeholder 3">
            <a:extLst>
              <a:ext uri="{FF2B5EF4-FFF2-40B4-BE49-F238E27FC236}">
                <a16:creationId xmlns:a16="http://schemas.microsoft.com/office/drawing/2014/main" id="{11663B03-8937-CA0A-B912-517C130DFF42}"/>
              </a:ext>
            </a:extLst>
          </p:cNvPr>
          <p:cNvSpPr>
            <a:spLocks noGrp="1"/>
          </p:cNvSpPr>
          <p:nvPr>
            <p:ph type="ftr" sz="quarter" idx="11"/>
          </p:nvPr>
        </p:nvSpPr>
        <p:spPr/>
        <p:txBody>
          <a:bodyPr/>
          <a:lstStyle/>
          <a:p>
            <a:r>
              <a:rPr lang="en-GB"/>
              <a:t>GROUP ONE  PHASE TWO PROJECT</a:t>
            </a:r>
            <a:endParaRPr lang="en-KE"/>
          </a:p>
        </p:txBody>
      </p:sp>
      <p:sp>
        <p:nvSpPr>
          <p:cNvPr id="6" name="Slide Number Placeholder 5">
            <a:extLst>
              <a:ext uri="{FF2B5EF4-FFF2-40B4-BE49-F238E27FC236}">
                <a16:creationId xmlns:a16="http://schemas.microsoft.com/office/drawing/2014/main" id="{DBA96389-F00F-36BE-4BDB-6ADE7AB5D6BB}"/>
              </a:ext>
            </a:extLst>
          </p:cNvPr>
          <p:cNvSpPr>
            <a:spLocks noGrp="1"/>
          </p:cNvSpPr>
          <p:nvPr>
            <p:ph type="sldNum" sz="quarter" idx="12"/>
          </p:nvPr>
        </p:nvSpPr>
        <p:spPr/>
        <p:txBody>
          <a:bodyPr/>
          <a:lstStyle/>
          <a:p>
            <a:fld id="{C4C7283F-616F-4503-ABBD-21FFB2848302}" type="slidenum">
              <a:rPr lang="en-KE" smtClean="0"/>
              <a:t>12</a:t>
            </a:fld>
            <a:endParaRPr lang="en-KE"/>
          </a:p>
        </p:txBody>
      </p:sp>
      <p:pic>
        <p:nvPicPr>
          <p:cNvPr id="5" name="Picture 4">
            <a:extLst>
              <a:ext uri="{FF2B5EF4-FFF2-40B4-BE49-F238E27FC236}">
                <a16:creationId xmlns:a16="http://schemas.microsoft.com/office/drawing/2014/main" id="{B807B1B1-CE0D-EED9-D69D-7DF82FAD0E93}"/>
              </a:ext>
            </a:extLst>
          </p:cNvPr>
          <p:cNvPicPr>
            <a:picLocks noChangeAspect="1"/>
          </p:cNvPicPr>
          <p:nvPr/>
        </p:nvPicPr>
        <p:blipFill>
          <a:blip r:embed="rId3"/>
          <a:stretch>
            <a:fillRect/>
          </a:stretch>
        </p:blipFill>
        <p:spPr>
          <a:xfrm>
            <a:off x="0" y="35637"/>
            <a:ext cx="12192000" cy="6786725"/>
          </a:xfrm>
          <a:prstGeom prst="rect">
            <a:avLst/>
          </a:prstGeom>
        </p:spPr>
      </p:pic>
    </p:spTree>
    <p:extLst>
      <p:ext uri="{BB962C8B-B14F-4D97-AF65-F5344CB8AC3E}">
        <p14:creationId xmlns:p14="http://schemas.microsoft.com/office/powerpoint/2010/main" val="3765499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486AF-47D7-7192-32D2-E56E4DEFA1F6}"/>
              </a:ext>
            </a:extLst>
          </p:cNvPr>
          <p:cNvSpPr>
            <a:spLocks noGrp="1"/>
          </p:cNvSpPr>
          <p:nvPr>
            <p:ph type="ctrTitle"/>
          </p:nvPr>
        </p:nvSpPr>
        <p:spPr/>
        <p:txBody>
          <a:bodyPr/>
          <a:lstStyle/>
          <a:p>
            <a:r>
              <a:rPr lang="en-US" dirty="0"/>
              <a:t>VISUAL</a:t>
            </a:r>
            <a:endParaRPr lang="en-KE" dirty="0"/>
          </a:p>
        </p:txBody>
      </p:sp>
      <p:sp>
        <p:nvSpPr>
          <p:cNvPr id="3" name="Subtitle 2">
            <a:extLst>
              <a:ext uri="{FF2B5EF4-FFF2-40B4-BE49-F238E27FC236}">
                <a16:creationId xmlns:a16="http://schemas.microsoft.com/office/drawing/2014/main" id="{991B858B-4088-4CB6-4EDE-AECF4AA848B8}"/>
              </a:ext>
            </a:extLst>
          </p:cNvPr>
          <p:cNvSpPr>
            <a:spLocks noGrp="1"/>
          </p:cNvSpPr>
          <p:nvPr>
            <p:ph type="subTitle" idx="1"/>
          </p:nvPr>
        </p:nvSpPr>
        <p:spPr/>
        <p:txBody>
          <a:bodyPr/>
          <a:lstStyle/>
          <a:p>
            <a:endParaRPr lang="en-KE" dirty="0"/>
          </a:p>
        </p:txBody>
      </p:sp>
      <p:sp>
        <p:nvSpPr>
          <p:cNvPr id="4" name="Footer Placeholder 3">
            <a:extLst>
              <a:ext uri="{FF2B5EF4-FFF2-40B4-BE49-F238E27FC236}">
                <a16:creationId xmlns:a16="http://schemas.microsoft.com/office/drawing/2014/main" id="{652CF4FB-479F-24E5-CB85-7E68BAD77165}"/>
              </a:ext>
            </a:extLst>
          </p:cNvPr>
          <p:cNvSpPr>
            <a:spLocks noGrp="1"/>
          </p:cNvSpPr>
          <p:nvPr>
            <p:ph type="ftr" sz="quarter" idx="11"/>
          </p:nvPr>
        </p:nvSpPr>
        <p:spPr/>
        <p:txBody>
          <a:bodyPr/>
          <a:lstStyle/>
          <a:p>
            <a:r>
              <a:rPr lang="en-GB"/>
              <a:t>GROUP ONE  PHASE TWO PROJECT</a:t>
            </a:r>
            <a:endParaRPr lang="en-KE"/>
          </a:p>
        </p:txBody>
      </p:sp>
      <p:sp>
        <p:nvSpPr>
          <p:cNvPr id="6" name="Slide Number Placeholder 5">
            <a:extLst>
              <a:ext uri="{FF2B5EF4-FFF2-40B4-BE49-F238E27FC236}">
                <a16:creationId xmlns:a16="http://schemas.microsoft.com/office/drawing/2014/main" id="{9CE044E2-119C-3B6A-EE83-AFC670A2C730}"/>
              </a:ext>
            </a:extLst>
          </p:cNvPr>
          <p:cNvSpPr>
            <a:spLocks noGrp="1"/>
          </p:cNvSpPr>
          <p:nvPr>
            <p:ph type="sldNum" sz="quarter" idx="12"/>
          </p:nvPr>
        </p:nvSpPr>
        <p:spPr/>
        <p:txBody>
          <a:bodyPr/>
          <a:lstStyle/>
          <a:p>
            <a:fld id="{C4C7283F-616F-4503-ABBD-21FFB2848302}" type="slidenum">
              <a:rPr lang="en-KE" smtClean="0"/>
              <a:t>13</a:t>
            </a:fld>
            <a:endParaRPr lang="en-KE"/>
          </a:p>
        </p:txBody>
      </p:sp>
      <p:pic>
        <p:nvPicPr>
          <p:cNvPr id="5" name="Picture 4">
            <a:extLst>
              <a:ext uri="{FF2B5EF4-FFF2-40B4-BE49-F238E27FC236}">
                <a16:creationId xmlns:a16="http://schemas.microsoft.com/office/drawing/2014/main" id="{D7D8472D-F7B0-0B9B-E4DE-8776E075FC7A}"/>
              </a:ext>
            </a:extLst>
          </p:cNvPr>
          <p:cNvPicPr>
            <a:picLocks noChangeAspect="1"/>
          </p:cNvPicPr>
          <p:nvPr/>
        </p:nvPicPr>
        <p:blipFill>
          <a:blip r:embed="rId3"/>
          <a:stretch>
            <a:fillRect/>
          </a:stretch>
        </p:blipFill>
        <p:spPr>
          <a:xfrm>
            <a:off x="2214562" y="119062"/>
            <a:ext cx="7762875" cy="6619875"/>
          </a:xfrm>
          <a:prstGeom prst="rect">
            <a:avLst/>
          </a:prstGeom>
        </p:spPr>
      </p:pic>
    </p:spTree>
    <p:extLst>
      <p:ext uri="{BB962C8B-B14F-4D97-AF65-F5344CB8AC3E}">
        <p14:creationId xmlns:p14="http://schemas.microsoft.com/office/powerpoint/2010/main" val="40387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1F37-B0EE-4F75-6098-33ED0A0AE2D9}"/>
              </a:ext>
            </a:extLst>
          </p:cNvPr>
          <p:cNvSpPr>
            <a:spLocks noGrp="1"/>
          </p:cNvSpPr>
          <p:nvPr>
            <p:ph type="ctrTitle"/>
          </p:nvPr>
        </p:nvSpPr>
        <p:spPr/>
        <p:txBody>
          <a:bodyPr/>
          <a:lstStyle/>
          <a:p>
            <a:r>
              <a:rPr lang="en-US" dirty="0"/>
              <a:t>VISUAL</a:t>
            </a:r>
            <a:endParaRPr lang="en-KE" dirty="0"/>
          </a:p>
        </p:txBody>
      </p:sp>
      <p:sp>
        <p:nvSpPr>
          <p:cNvPr id="3" name="Subtitle 2">
            <a:extLst>
              <a:ext uri="{FF2B5EF4-FFF2-40B4-BE49-F238E27FC236}">
                <a16:creationId xmlns:a16="http://schemas.microsoft.com/office/drawing/2014/main" id="{3A55AAF9-FFF8-3050-CE76-D865A91D2B8B}"/>
              </a:ext>
            </a:extLst>
          </p:cNvPr>
          <p:cNvSpPr>
            <a:spLocks noGrp="1"/>
          </p:cNvSpPr>
          <p:nvPr>
            <p:ph type="subTitle" idx="1"/>
          </p:nvPr>
        </p:nvSpPr>
        <p:spPr/>
        <p:txBody>
          <a:bodyPr/>
          <a:lstStyle/>
          <a:p>
            <a:endParaRPr lang="en-KE" dirty="0"/>
          </a:p>
        </p:txBody>
      </p:sp>
      <p:sp>
        <p:nvSpPr>
          <p:cNvPr id="4" name="Footer Placeholder 3">
            <a:extLst>
              <a:ext uri="{FF2B5EF4-FFF2-40B4-BE49-F238E27FC236}">
                <a16:creationId xmlns:a16="http://schemas.microsoft.com/office/drawing/2014/main" id="{80D1C8C8-3025-887B-6C5D-14EEA2497504}"/>
              </a:ext>
            </a:extLst>
          </p:cNvPr>
          <p:cNvSpPr>
            <a:spLocks noGrp="1"/>
          </p:cNvSpPr>
          <p:nvPr>
            <p:ph type="ftr" sz="quarter" idx="11"/>
          </p:nvPr>
        </p:nvSpPr>
        <p:spPr/>
        <p:txBody>
          <a:bodyPr/>
          <a:lstStyle/>
          <a:p>
            <a:r>
              <a:rPr lang="en-GB"/>
              <a:t>GROUP ONE  PHASE TWO PROJECT</a:t>
            </a:r>
            <a:endParaRPr lang="en-KE"/>
          </a:p>
        </p:txBody>
      </p:sp>
      <p:sp>
        <p:nvSpPr>
          <p:cNvPr id="6" name="Slide Number Placeholder 5">
            <a:extLst>
              <a:ext uri="{FF2B5EF4-FFF2-40B4-BE49-F238E27FC236}">
                <a16:creationId xmlns:a16="http://schemas.microsoft.com/office/drawing/2014/main" id="{F8F0BCD7-7EF6-074A-157D-0D0EC2008FCA}"/>
              </a:ext>
            </a:extLst>
          </p:cNvPr>
          <p:cNvSpPr>
            <a:spLocks noGrp="1"/>
          </p:cNvSpPr>
          <p:nvPr>
            <p:ph type="sldNum" sz="quarter" idx="12"/>
          </p:nvPr>
        </p:nvSpPr>
        <p:spPr/>
        <p:txBody>
          <a:bodyPr/>
          <a:lstStyle/>
          <a:p>
            <a:fld id="{C4C7283F-616F-4503-ABBD-21FFB2848302}" type="slidenum">
              <a:rPr lang="en-KE" smtClean="0"/>
              <a:t>14</a:t>
            </a:fld>
            <a:endParaRPr lang="en-KE"/>
          </a:p>
        </p:txBody>
      </p:sp>
      <p:pic>
        <p:nvPicPr>
          <p:cNvPr id="5" name="Picture 4">
            <a:extLst>
              <a:ext uri="{FF2B5EF4-FFF2-40B4-BE49-F238E27FC236}">
                <a16:creationId xmlns:a16="http://schemas.microsoft.com/office/drawing/2014/main" id="{10F06E5E-9748-6D4A-4155-357B39B70CA1}"/>
              </a:ext>
            </a:extLst>
          </p:cNvPr>
          <p:cNvPicPr>
            <a:picLocks noChangeAspect="1"/>
          </p:cNvPicPr>
          <p:nvPr/>
        </p:nvPicPr>
        <p:blipFill>
          <a:blip r:embed="rId3"/>
          <a:stretch>
            <a:fillRect/>
          </a:stretch>
        </p:blipFill>
        <p:spPr>
          <a:xfrm>
            <a:off x="2124075" y="66675"/>
            <a:ext cx="7943850" cy="6724650"/>
          </a:xfrm>
          <a:prstGeom prst="rect">
            <a:avLst/>
          </a:prstGeom>
        </p:spPr>
      </p:pic>
    </p:spTree>
    <p:extLst>
      <p:ext uri="{BB962C8B-B14F-4D97-AF65-F5344CB8AC3E}">
        <p14:creationId xmlns:p14="http://schemas.microsoft.com/office/powerpoint/2010/main" val="3849465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DBB7-D659-D7B8-938B-4A7BCB4E1B1C}"/>
              </a:ext>
            </a:extLst>
          </p:cNvPr>
          <p:cNvSpPr>
            <a:spLocks noGrp="1"/>
          </p:cNvSpPr>
          <p:nvPr>
            <p:ph type="title"/>
          </p:nvPr>
        </p:nvSpPr>
        <p:spPr/>
        <p:txBody>
          <a:bodyPr/>
          <a:lstStyle/>
          <a:p>
            <a:r>
              <a:rPr lang="en-US" b="1" dirty="0"/>
              <a:t>VISUAL TWO</a:t>
            </a:r>
            <a:endParaRPr lang="en-KE" b="1" dirty="0"/>
          </a:p>
        </p:txBody>
      </p:sp>
      <p:sp>
        <p:nvSpPr>
          <p:cNvPr id="3" name="Text Placeholder 2">
            <a:extLst>
              <a:ext uri="{FF2B5EF4-FFF2-40B4-BE49-F238E27FC236}">
                <a16:creationId xmlns:a16="http://schemas.microsoft.com/office/drawing/2014/main" id="{12517249-89A0-F2FA-3FD3-78B7DE08081F}"/>
              </a:ext>
            </a:extLst>
          </p:cNvPr>
          <p:cNvSpPr>
            <a:spLocks noGrp="1"/>
          </p:cNvSpPr>
          <p:nvPr>
            <p:ph type="body" idx="1"/>
          </p:nvPr>
        </p:nvSpPr>
        <p:spPr/>
        <p:txBody>
          <a:bodyPr/>
          <a:lstStyle/>
          <a:p>
            <a:endParaRPr lang="en-KE" dirty="0"/>
          </a:p>
        </p:txBody>
      </p:sp>
      <p:sp>
        <p:nvSpPr>
          <p:cNvPr id="4" name="Footer Placeholder 3">
            <a:extLst>
              <a:ext uri="{FF2B5EF4-FFF2-40B4-BE49-F238E27FC236}">
                <a16:creationId xmlns:a16="http://schemas.microsoft.com/office/drawing/2014/main" id="{C05E56EA-A629-6985-3922-2F4F36F31B66}"/>
              </a:ext>
            </a:extLst>
          </p:cNvPr>
          <p:cNvSpPr>
            <a:spLocks noGrp="1"/>
          </p:cNvSpPr>
          <p:nvPr>
            <p:ph type="ftr" sz="quarter" idx="11"/>
          </p:nvPr>
        </p:nvSpPr>
        <p:spPr/>
        <p:txBody>
          <a:bodyPr/>
          <a:lstStyle/>
          <a:p>
            <a:r>
              <a:rPr lang="en-GB"/>
              <a:t>GROUP ONE  PHASE TWO PROJECT</a:t>
            </a:r>
            <a:endParaRPr lang="en-KE"/>
          </a:p>
        </p:txBody>
      </p:sp>
      <p:sp>
        <p:nvSpPr>
          <p:cNvPr id="6" name="Slide Number Placeholder 5">
            <a:extLst>
              <a:ext uri="{FF2B5EF4-FFF2-40B4-BE49-F238E27FC236}">
                <a16:creationId xmlns:a16="http://schemas.microsoft.com/office/drawing/2014/main" id="{76BAA4E9-9813-3F43-FDAE-B6C545311906}"/>
              </a:ext>
            </a:extLst>
          </p:cNvPr>
          <p:cNvSpPr>
            <a:spLocks noGrp="1"/>
          </p:cNvSpPr>
          <p:nvPr>
            <p:ph type="sldNum" sz="quarter" idx="12"/>
          </p:nvPr>
        </p:nvSpPr>
        <p:spPr/>
        <p:txBody>
          <a:bodyPr/>
          <a:lstStyle/>
          <a:p>
            <a:fld id="{C4C7283F-616F-4503-ABBD-21FFB2848302}" type="slidenum">
              <a:rPr lang="en-KE" smtClean="0"/>
              <a:t>15</a:t>
            </a:fld>
            <a:endParaRPr lang="en-KE"/>
          </a:p>
        </p:txBody>
      </p:sp>
      <p:pic>
        <p:nvPicPr>
          <p:cNvPr id="5" name="Picture 4">
            <a:extLst>
              <a:ext uri="{FF2B5EF4-FFF2-40B4-BE49-F238E27FC236}">
                <a16:creationId xmlns:a16="http://schemas.microsoft.com/office/drawing/2014/main" id="{8A4F9548-F908-4F82-A9D9-81CEE1098485}"/>
              </a:ext>
            </a:extLst>
          </p:cNvPr>
          <p:cNvPicPr>
            <a:picLocks noChangeAspect="1"/>
          </p:cNvPicPr>
          <p:nvPr/>
        </p:nvPicPr>
        <p:blipFill>
          <a:blip r:embed="rId3"/>
          <a:stretch>
            <a:fillRect/>
          </a:stretch>
        </p:blipFill>
        <p:spPr>
          <a:xfrm>
            <a:off x="0" y="2142211"/>
            <a:ext cx="12192000" cy="2573578"/>
          </a:xfrm>
          <a:prstGeom prst="rect">
            <a:avLst/>
          </a:prstGeom>
        </p:spPr>
      </p:pic>
    </p:spTree>
    <p:extLst>
      <p:ext uri="{BB962C8B-B14F-4D97-AF65-F5344CB8AC3E}">
        <p14:creationId xmlns:p14="http://schemas.microsoft.com/office/powerpoint/2010/main" val="351810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F7411-3924-FFA8-09D2-2379499EE032}"/>
              </a:ext>
            </a:extLst>
          </p:cNvPr>
          <p:cNvSpPr>
            <a:spLocks noGrp="1"/>
          </p:cNvSpPr>
          <p:nvPr>
            <p:ph type="ctrTitle"/>
          </p:nvPr>
        </p:nvSpPr>
        <p:spPr/>
        <p:txBody>
          <a:bodyPr/>
          <a:lstStyle/>
          <a:p>
            <a:r>
              <a:rPr lang="en-US" dirty="0"/>
              <a:t>VISUAL</a:t>
            </a:r>
            <a:endParaRPr lang="en-KE" dirty="0"/>
          </a:p>
        </p:txBody>
      </p:sp>
      <p:sp>
        <p:nvSpPr>
          <p:cNvPr id="3" name="Subtitle 2">
            <a:extLst>
              <a:ext uri="{FF2B5EF4-FFF2-40B4-BE49-F238E27FC236}">
                <a16:creationId xmlns:a16="http://schemas.microsoft.com/office/drawing/2014/main" id="{D8A8D56A-F9FB-C69E-5B3B-8D9725C489E6}"/>
              </a:ext>
            </a:extLst>
          </p:cNvPr>
          <p:cNvSpPr>
            <a:spLocks noGrp="1"/>
          </p:cNvSpPr>
          <p:nvPr>
            <p:ph type="subTitle" idx="1"/>
          </p:nvPr>
        </p:nvSpPr>
        <p:spPr/>
        <p:txBody>
          <a:bodyPr/>
          <a:lstStyle/>
          <a:p>
            <a:endParaRPr lang="en-KE" dirty="0"/>
          </a:p>
        </p:txBody>
      </p:sp>
      <p:sp>
        <p:nvSpPr>
          <p:cNvPr id="4" name="Footer Placeholder 3">
            <a:extLst>
              <a:ext uri="{FF2B5EF4-FFF2-40B4-BE49-F238E27FC236}">
                <a16:creationId xmlns:a16="http://schemas.microsoft.com/office/drawing/2014/main" id="{E357B6F4-11C8-CB68-A283-BEADDD798B01}"/>
              </a:ext>
            </a:extLst>
          </p:cNvPr>
          <p:cNvSpPr>
            <a:spLocks noGrp="1"/>
          </p:cNvSpPr>
          <p:nvPr>
            <p:ph type="ftr" sz="quarter" idx="11"/>
          </p:nvPr>
        </p:nvSpPr>
        <p:spPr/>
        <p:txBody>
          <a:bodyPr/>
          <a:lstStyle/>
          <a:p>
            <a:r>
              <a:rPr lang="en-GB"/>
              <a:t>GROUP ONE  PHASE TWO PROJECT</a:t>
            </a:r>
            <a:endParaRPr lang="en-KE"/>
          </a:p>
        </p:txBody>
      </p:sp>
      <p:sp>
        <p:nvSpPr>
          <p:cNvPr id="6" name="Slide Number Placeholder 5">
            <a:extLst>
              <a:ext uri="{FF2B5EF4-FFF2-40B4-BE49-F238E27FC236}">
                <a16:creationId xmlns:a16="http://schemas.microsoft.com/office/drawing/2014/main" id="{E422EAC4-F017-671E-5F45-626DFB5B3DCC}"/>
              </a:ext>
            </a:extLst>
          </p:cNvPr>
          <p:cNvSpPr>
            <a:spLocks noGrp="1"/>
          </p:cNvSpPr>
          <p:nvPr>
            <p:ph type="sldNum" sz="quarter" idx="12"/>
          </p:nvPr>
        </p:nvSpPr>
        <p:spPr/>
        <p:txBody>
          <a:bodyPr/>
          <a:lstStyle/>
          <a:p>
            <a:fld id="{C4C7283F-616F-4503-ABBD-21FFB2848302}" type="slidenum">
              <a:rPr lang="en-KE" smtClean="0"/>
              <a:t>16</a:t>
            </a:fld>
            <a:endParaRPr lang="en-KE"/>
          </a:p>
        </p:txBody>
      </p:sp>
      <p:pic>
        <p:nvPicPr>
          <p:cNvPr id="5" name="Picture 4">
            <a:extLst>
              <a:ext uri="{FF2B5EF4-FFF2-40B4-BE49-F238E27FC236}">
                <a16:creationId xmlns:a16="http://schemas.microsoft.com/office/drawing/2014/main" id="{186E3D8D-692F-6F65-9DB7-2857482CB439}"/>
              </a:ext>
            </a:extLst>
          </p:cNvPr>
          <p:cNvPicPr>
            <a:picLocks noChangeAspect="1"/>
          </p:cNvPicPr>
          <p:nvPr/>
        </p:nvPicPr>
        <p:blipFill>
          <a:blip r:embed="rId3"/>
          <a:stretch>
            <a:fillRect/>
          </a:stretch>
        </p:blipFill>
        <p:spPr>
          <a:xfrm>
            <a:off x="1571625" y="180975"/>
            <a:ext cx="9048750" cy="6496050"/>
          </a:xfrm>
          <a:prstGeom prst="rect">
            <a:avLst/>
          </a:prstGeom>
        </p:spPr>
      </p:pic>
    </p:spTree>
    <p:extLst>
      <p:ext uri="{BB962C8B-B14F-4D97-AF65-F5344CB8AC3E}">
        <p14:creationId xmlns:p14="http://schemas.microsoft.com/office/powerpoint/2010/main" val="1810628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FA03-A67D-DA85-3969-620BEECC9A9E}"/>
              </a:ext>
            </a:extLst>
          </p:cNvPr>
          <p:cNvSpPr>
            <a:spLocks noGrp="1"/>
          </p:cNvSpPr>
          <p:nvPr>
            <p:ph type="ctrTitle"/>
          </p:nvPr>
        </p:nvSpPr>
        <p:spPr/>
        <p:txBody>
          <a:bodyPr/>
          <a:lstStyle/>
          <a:p>
            <a:r>
              <a:rPr lang="en-GB" dirty="0"/>
              <a:t>visual</a:t>
            </a:r>
            <a:endParaRPr lang="en-KE" dirty="0"/>
          </a:p>
        </p:txBody>
      </p:sp>
      <p:sp>
        <p:nvSpPr>
          <p:cNvPr id="3" name="Subtitle 2">
            <a:extLst>
              <a:ext uri="{FF2B5EF4-FFF2-40B4-BE49-F238E27FC236}">
                <a16:creationId xmlns:a16="http://schemas.microsoft.com/office/drawing/2014/main" id="{7D9455CB-C196-6F70-4E6F-2DF8A81A5D64}"/>
              </a:ext>
            </a:extLst>
          </p:cNvPr>
          <p:cNvSpPr>
            <a:spLocks noGrp="1"/>
          </p:cNvSpPr>
          <p:nvPr>
            <p:ph type="subTitle" idx="1"/>
          </p:nvPr>
        </p:nvSpPr>
        <p:spPr/>
        <p:txBody>
          <a:bodyPr/>
          <a:lstStyle/>
          <a:p>
            <a:endParaRPr lang="en-KE" dirty="0"/>
          </a:p>
        </p:txBody>
      </p:sp>
      <p:sp>
        <p:nvSpPr>
          <p:cNvPr id="4" name="Footer Placeholder 3">
            <a:extLst>
              <a:ext uri="{FF2B5EF4-FFF2-40B4-BE49-F238E27FC236}">
                <a16:creationId xmlns:a16="http://schemas.microsoft.com/office/drawing/2014/main" id="{E7F850FB-D40F-6B1F-433B-314D5800AB0A}"/>
              </a:ext>
            </a:extLst>
          </p:cNvPr>
          <p:cNvSpPr>
            <a:spLocks noGrp="1"/>
          </p:cNvSpPr>
          <p:nvPr>
            <p:ph type="ftr" sz="quarter" idx="11"/>
          </p:nvPr>
        </p:nvSpPr>
        <p:spPr/>
        <p:txBody>
          <a:bodyPr/>
          <a:lstStyle/>
          <a:p>
            <a:r>
              <a:rPr lang="en-GB"/>
              <a:t>GROUP ONE  PHASE TWO PROJECT</a:t>
            </a:r>
            <a:endParaRPr lang="en-KE"/>
          </a:p>
        </p:txBody>
      </p:sp>
      <p:sp>
        <p:nvSpPr>
          <p:cNvPr id="6" name="Slide Number Placeholder 5">
            <a:extLst>
              <a:ext uri="{FF2B5EF4-FFF2-40B4-BE49-F238E27FC236}">
                <a16:creationId xmlns:a16="http://schemas.microsoft.com/office/drawing/2014/main" id="{8F74795D-FDD5-C13A-FBA1-AC8C0515032B}"/>
              </a:ext>
            </a:extLst>
          </p:cNvPr>
          <p:cNvSpPr>
            <a:spLocks noGrp="1"/>
          </p:cNvSpPr>
          <p:nvPr>
            <p:ph type="sldNum" sz="quarter" idx="12"/>
          </p:nvPr>
        </p:nvSpPr>
        <p:spPr/>
        <p:txBody>
          <a:bodyPr/>
          <a:lstStyle/>
          <a:p>
            <a:fld id="{C4C7283F-616F-4503-ABBD-21FFB2848302}" type="slidenum">
              <a:rPr lang="en-KE" smtClean="0"/>
              <a:t>17</a:t>
            </a:fld>
            <a:endParaRPr lang="en-KE"/>
          </a:p>
        </p:txBody>
      </p:sp>
      <p:pic>
        <p:nvPicPr>
          <p:cNvPr id="5" name="Picture 4">
            <a:extLst>
              <a:ext uri="{FF2B5EF4-FFF2-40B4-BE49-F238E27FC236}">
                <a16:creationId xmlns:a16="http://schemas.microsoft.com/office/drawing/2014/main" id="{D52BAE51-602C-876B-3087-D7237A3D4062}"/>
              </a:ext>
            </a:extLst>
          </p:cNvPr>
          <p:cNvPicPr>
            <a:picLocks noChangeAspect="1"/>
          </p:cNvPicPr>
          <p:nvPr/>
        </p:nvPicPr>
        <p:blipFill>
          <a:blip r:embed="rId3"/>
          <a:stretch>
            <a:fillRect/>
          </a:stretch>
        </p:blipFill>
        <p:spPr>
          <a:xfrm>
            <a:off x="0" y="1698159"/>
            <a:ext cx="12192000" cy="3461681"/>
          </a:xfrm>
          <a:prstGeom prst="rect">
            <a:avLst/>
          </a:prstGeom>
        </p:spPr>
      </p:pic>
    </p:spTree>
    <p:extLst>
      <p:ext uri="{BB962C8B-B14F-4D97-AF65-F5344CB8AC3E}">
        <p14:creationId xmlns:p14="http://schemas.microsoft.com/office/powerpoint/2010/main" val="84837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887E-DB38-95EB-8C73-0C4BB5C593DA}"/>
              </a:ext>
            </a:extLst>
          </p:cNvPr>
          <p:cNvSpPr>
            <a:spLocks noGrp="1"/>
          </p:cNvSpPr>
          <p:nvPr>
            <p:ph type="ctrTitle"/>
          </p:nvPr>
        </p:nvSpPr>
        <p:spPr/>
        <p:txBody>
          <a:bodyPr/>
          <a:lstStyle/>
          <a:p>
            <a:r>
              <a:rPr lang="en-US" b="1" i="1" u="sng" dirty="0"/>
              <a:t>VISUAL ONE</a:t>
            </a:r>
            <a:endParaRPr lang="en-KE" dirty="0"/>
          </a:p>
        </p:txBody>
      </p:sp>
      <p:sp>
        <p:nvSpPr>
          <p:cNvPr id="3" name="Subtitle 2">
            <a:extLst>
              <a:ext uri="{FF2B5EF4-FFF2-40B4-BE49-F238E27FC236}">
                <a16:creationId xmlns:a16="http://schemas.microsoft.com/office/drawing/2014/main" id="{0F350269-01F1-E093-5743-802D21407557}"/>
              </a:ext>
            </a:extLst>
          </p:cNvPr>
          <p:cNvSpPr>
            <a:spLocks noGrp="1"/>
          </p:cNvSpPr>
          <p:nvPr>
            <p:ph type="subTitle" idx="1"/>
          </p:nvPr>
        </p:nvSpPr>
        <p:spPr/>
        <p:txBody>
          <a:bodyPr/>
          <a:lstStyle/>
          <a:p>
            <a:endParaRPr lang="en-KE" dirty="0"/>
          </a:p>
        </p:txBody>
      </p:sp>
      <p:sp>
        <p:nvSpPr>
          <p:cNvPr id="4" name="Footer Placeholder 3">
            <a:extLst>
              <a:ext uri="{FF2B5EF4-FFF2-40B4-BE49-F238E27FC236}">
                <a16:creationId xmlns:a16="http://schemas.microsoft.com/office/drawing/2014/main" id="{26FA6B4E-845E-32B1-ABF8-2A092FEB75ED}"/>
              </a:ext>
            </a:extLst>
          </p:cNvPr>
          <p:cNvSpPr>
            <a:spLocks noGrp="1"/>
          </p:cNvSpPr>
          <p:nvPr>
            <p:ph type="ftr" sz="quarter" idx="11"/>
          </p:nvPr>
        </p:nvSpPr>
        <p:spPr/>
        <p:txBody>
          <a:bodyPr/>
          <a:lstStyle/>
          <a:p>
            <a:r>
              <a:rPr lang="en-GB"/>
              <a:t>GROUP ONE  PHASE TWO PROJECT</a:t>
            </a:r>
            <a:endParaRPr lang="en-KE"/>
          </a:p>
        </p:txBody>
      </p:sp>
      <p:sp>
        <p:nvSpPr>
          <p:cNvPr id="6" name="Slide Number Placeholder 5">
            <a:extLst>
              <a:ext uri="{FF2B5EF4-FFF2-40B4-BE49-F238E27FC236}">
                <a16:creationId xmlns:a16="http://schemas.microsoft.com/office/drawing/2014/main" id="{99D0B4C9-4DDF-1247-1F72-3AE58EA89548}"/>
              </a:ext>
            </a:extLst>
          </p:cNvPr>
          <p:cNvSpPr>
            <a:spLocks noGrp="1"/>
          </p:cNvSpPr>
          <p:nvPr>
            <p:ph type="sldNum" sz="quarter" idx="12"/>
          </p:nvPr>
        </p:nvSpPr>
        <p:spPr/>
        <p:txBody>
          <a:bodyPr/>
          <a:lstStyle/>
          <a:p>
            <a:fld id="{C4C7283F-616F-4503-ABBD-21FFB2848302}" type="slidenum">
              <a:rPr lang="en-KE" smtClean="0"/>
              <a:t>18</a:t>
            </a:fld>
            <a:endParaRPr lang="en-KE"/>
          </a:p>
        </p:txBody>
      </p:sp>
      <p:pic>
        <p:nvPicPr>
          <p:cNvPr id="5" name="Picture 4">
            <a:extLst>
              <a:ext uri="{FF2B5EF4-FFF2-40B4-BE49-F238E27FC236}">
                <a16:creationId xmlns:a16="http://schemas.microsoft.com/office/drawing/2014/main" id="{864AAB14-B70C-C406-705D-4A2BA6CA0BCA}"/>
              </a:ext>
            </a:extLst>
          </p:cNvPr>
          <p:cNvPicPr>
            <a:picLocks noChangeAspect="1"/>
          </p:cNvPicPr>
          <p:nvPr/>
        </p:nvPicPr>
        <p:blipFill>
          <a:blip r:embed="rId3"/>
          <a:stretch>
            <a:fillRect/>
          </a:stretch>
        </p:blipFill>
        <p:spPr>
          <a:xfrm>
            <a:off x="0" y="2006714"/>
            <a:ext cx="12192000" cy="2844572"/>
          </a:xfrm>
          <a:prstGeom prst="rect">
            <a:avLst/>
          </a:prstGeom>
        </p:spPr>
      </p:pic>
    </p:spTree>
    <p:extLst>
      <p:ext uri="{BB962C8B-B14F-4D97-AF65-F5344CB8AC3E}">
        <p14:creationId xmlns:p14="http://schemas.microsoft.com/office/powerpoint/2010/main" val="2462937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4E1F-A2B8-36BD-E0AC-8B79464B7323}"/>
              </a:ext>
            </a:extLst>
          </p:cNvPr>
          <p:cNvSpPr>
            <a:spLocks noGrp="1"/>
          </p:cNvSpPr>
          <p:nvPr>
            <p:ph type="title"/>
          </p:nvPr>
        </p:nvSpPr>
        <p:spPr/>
        <p:txBody>
          <a:bodyPr/>
          <a:lstStyle/>
          <a:p>
            <a:r>
              <a:rPr lang="en-US" dirty="0"/>
              <a:t>RESULTS/FINDINGS</a:t>
            </a:r>
            <a:endParaRPr lang="en-KE" dirty="0"/>
          </a:p>
        </p:txBody>
      </p:sp>
      <p:sp>
        <p:nvSpPr>
          <p:cNvPr id="3" name="Content Placeholder 2">
            <a:extLst>
              <a:ext uri="{FF2B5EF4-FFF2-40B4-BE49-F238E27FC236}">
                <a16:creationId xmlns:a16="http://schemas.microsoft.com/office/drawing/2014/main" id="{3D38FCBB-7F29-D3A2-EFE7-81DA543C1216}"/>
              </a:ext>
            </a:extLst>
          </p:cNvPr>
          <p:cNvSpPr>
            <a:spLocks noGrp="1"/>
          </p:cNvSpPr>
          <p:nvPr>
            <p:ph idx="1"/>
          </p:nvPr>
        </p:nvSpPr>
        <p:spPr/>
        <p:txBody>
          <a:bodyPr>
            <a:normAutofit fontScale="85000" lnSpcReduction="20000"/>
          </a:bodyPr>
          <a:lstStyle/>
          <a:p>
            <a:pPr lvl="0"/>
            <a:r>
              <a:rPr lang="en-KE" dirty="0"/>
              <a:t>ROI Leaders: Action and Adventure genres lead in return on investment (ROI), making them highly profitable.</a:t>
            </a:r>
          </a:p>
          <a:p>
            <a:pPr lvl="0"/>
            <a:r>
              <a:rPr lang="en-KE" dirty="0"/>
              <a:t>Budget Allocation: Production budgets are highest for Comedy and Drama, reflecting their revenue potential.</a:t>
            </a:r>
          </a:p>
          <a:p>
            <a:pPr lvl="0"/>
            <a:r>
              <a:rPr lang="en-KE" dirty="0"/>
              <a:t>Studio Performance: Universal Pictures has the highest average ratings, showcasing its strong audience appeal.</a:t>
            </a:r>
          </a:p>
          <a:p>
            <a:pPr lvl="0"/>
            <a:r>
              <a:rPr lang="en-KE" dirty="0"/>
              <a:t>Release Timing: Average ratings peaked in recent years, suggesting growing audience satisfaction with newer movies. ROI Leaders: Action and Adventure genres lead in return on investment (ROI), making them highly profitable.</a:t>
            </a:r>
          </a:p>
          <a:p>
            <a:pPr lvl="0"/>
            <a:r>
              <a:rPr lang="en-KE" dirty="0"/>
              <a:t>Budget Allocation: Production budgets are highest for Comedy and Drama, reflecting their revenue potential.</a:t>
            </a:r>
          </a:p>
          <a:p>
            <a:pPr lvl="0"/>
            <a:r>
              <a:rPr lang="en-KE" dirty="0"/>
              <a:t>Studio Performance: Universal Pictures has the highest average ratings, showcasing its strong audience appeal.</a:t>
            </a:r>
          </a:p>
          <a:p>
            <a:pPr lvl="0"/>
            <a:r>
              <a:rPr lang="en-KE" dirty="0"/>
              <a:t>Release Timing: Average ratings peaked in recent years, suggesting growing audience satisfaction with newer movies.</a:t>
            </a:r>
          </a:p>
          <a:p>
            <a:endParaRPr lang="en-KE" dirty="0"/>
          </a:p>
          <a:p>
            <a:pPr lvl="0"/>
            <a:endParaRPr lang="en-KE" dirty="0"/>
          </a:p>
          <a:p>
            <a:endParaRPr lang="en-KE" dirty="0"/>
          </a:p>
          <a:p>
            <a:endParaRPr lang="en-KE" dirty="0"/>
          </a:p>
        </p:txBody>
      </p:sp>
      <p:sp>
        <p:nvSpPr>
          <p:cNvPr id="4" name="Footer Placeholder 3">
            <a:extLst>
              <a:ext uri="{FF2B5EF4-FFF2-40B4-BE49-F238E27FC236}">
                <a16:creationId xmlns:a16="http://schemas.microsoft.com/office/drawing/2014/main" id="{ABACB4D2-70BB-1C39-33E4-AA839D431EFA}"/>
              </a:ext>
            </a:extLst>
          </p:cNvPr>
          <p:cNvSpPr>
            <a:spLocks noGrp="1"/>
          </p:cNvSpPr>
          <p:nvPr>
            <p:ph type="ftr" sz="quarter" idx="11"/>
          </p:nvPr>
        </p:nvSpPr>
        <p:spPr/>
        <p:txBody>
          <a:bodyPr/>
          <a:lstStyle/>
          <a:p>
            <a:r>
              <a:rPr lang="en-GB"/>
              <a:t>GROUP ONE  PHASE TWO PROJECT</a:t>
            </a:r>
            <a:endParaRPr lang="en-KE"/>
          </a:p>
        </p:txBody>
      </p:sp>
      <p:sp>
        <p:nvSpPr>
          <p:cNvPr id="5" name="Slide Number Placeholder 4">
            <a:extLst>
              <a:ext uri="{FF2B5EF4-FFF2-40B4-BE49-F238E27FC236}">
                <a16:creationId xmlns:a16="http://schemas.microsoft.com/office/drawing/2014/main" id="{E7AE76FA-5FE1-B39C-EFDC-5A26DF33BEDD}"/>
              </a:ext>
            </a:extLst>
          </p:cNvPr>
          <p:cNvSpPr>
            <a:spLocks noGrp="1"/>
          </p:cNvSpPr>
          <p:nvPr>
            <p:ph type="sldNum" sz="quarter" idx="12"/>
          </p:nvPr>
        </p:nvSpPr>
        <p:spPr/>
        <p:txBody>
          <a:bodyPr/>
          <a:lstStyle/>
          <a:p>
            <a:fld id="{C4C7283F-616F-4503-ABBD-21FFB2848302}" type="slidenum">
              <a:rPr lang="en-KE" smtClean="0"/>
              <a:t>19</a:t>
            </a:fld>
            <a:endParaRPr lang="en-KE"/>
          </a:p>
        </p:txBody>
      </p:sp>
    </p:spTree>
    <p:extLst>
      <p:ext uri="{BB962C8B-B14F-4D97-AF65-F5344CB8AC3E}">
        <p14:creationId xmlns:p14="http://schemas.microsoft.com/office/powerpoint/2010/main" val="116795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D23E6-85F3-CCC8-D2AB-6D7A7C176C05}"/>
              </a:ext>
            </a:extLst>
          </p:cNvPr>
          <p:cNvSpPr>
            <a:spLocks noGrp="1"/>
          </p:cNvSpPr>
          <p:nvPr>
            <p:ph type="ctrTitle"/>
          </p:nvPr>
        </p:nvSpPr>
        <p:spPr/>
        <p:txBody>
          <a:bodyPr>
            <a:normAutofit fontScale="90000"/>
          </a:bodyPr>
          <a:lstStyle/>
          <a:p>
            <a:r>
              <a:rPr lang="en-US" b="1" dirty="0"/>
              <a:t>OVERVIEW/OUTLINE OF THE PROJECT</a:t>
            </a:r>
            <a:endParaRPr lang="en-KE" b="1" dirty="0"/>
          </a:p>
        </p:txBody>
      </p:sp>
      <p:sp>
        <p:nvSpPr>
          <p:cNvPr id="3" name="Subtitle 2">
            <a:extLst>
              <a:ext uri="{FF2B5EF4-FFF2-40B4-BE49-F238E27FC236}">
                <a16:creationId xmlns:a16="http://schemas.microsoft.com/office/drawing/2014/main" id="{D701507A-A69B-268E-D2A8-7CB394681377}"/>
              </a:ext>
            </a:extLst>
          </p:cNvPr>
          <p:cNvSpPr>
            <a:spLocks noGrp="1"/>
          </p:cNvSpPr>
          <p:nvPr>
            <p:ph type="subTitle" idx="1"/>
          </p:nvPr>
        </p:nvSpPr>
        <p:spPr/>
        <p:txBody>
          <a:bodyPr>
            <a:normAutofit fontScale="77500" lnSpcReduction="20000"/>
          </a:bodyPr>
          <a:lstStyle/>
          <a:p>
            <a:pPr>
              <a:buFont typeface="Wingdings" panose="05000000000000000000" pitchFamily="2" charset="2"/>
              <a:buChar char="v"/>
            </a:pPr>
            <a:r>
              <a:rPr lang="en-US" dirty="0"/>
              <a:t>In this project I seek to solve a business stakeholder problem who has been in aviation business but wants to expand it.</a:t>
            </a:r>
          </a:p>
          <a:p>
            <a:pPr>
              <a:buFont typeface="Wingdings" panose="05000000000000000000" pitchFamily="2" charset="2"/>
              <a:buChar char="v"/>
            </a:pPr>
            <a:r>
              <a:rPr lang="en-US" dirty="0"/>
              <a:t>The main task is to help the head of aviation department on choice of aircraft to buy.</a:t>
            </a:r>
          </a:p>
          <a:p>
            <a:pPr>
              <a:buFont typeface="Wingdings" panose="05000000000000000000" pitchFamily="2" charset="2"/>
              <a:buChar char="v"/>
            </a:pPr>
            <a:r>
              <a:rPr lang="en-US" dirty="0"/>
              <a:t>The aircraft should be safe and less risky to the company as well as well as its customers.</a:t>
            </a:r>
          </a:p>
          <a:p>
            <a:pPr>
              <a:buFont typeface="Wingdings" panose="05000000000000000000" pitchFamily="2" charset="2"/>
              <a:buChar char="v"/>
            </a:pPr>
            <a:endParaRPr lang="en-US" dirty="0"/>
          </a:p>
          <a:p>
            <a:pPr>
              <a:buFont typeface="Wingdings" panose="05000000000000000000" pitchFamily="2" charset="2"/>
              <a:buChar char="v"/>
            </a:pPr>
            <a:endParaRPr lang="en-KE" dirty="0"/>
          </a:p>
          <a:p>
            <a:endParaRPr lang="en-KE" dirty="0"/>
          </a:p>
        </p:txBody>
      </p:sp>
      <p:sp>
        <p:nvSpPr>
          <p:cNvPr id="4" name="Footer Placeholder 3">
            <a:extLst>
              <a:ext uri="{FF2B5EF4-FFF2-40B4-BE49-F238E27FC236}">
                <a16:creationId xmlns:a16="http://schemas.microsoft.com/office/drawing/2014/main" id="{BBA6D555-175F-38C0-9A37-EEE0C6EC0BDA}"/>
              </a:ext>
            </a:extLst>
          </p:cNvPr>
          <p:cNvSpPr>
            <a:spLocks noGrp="1"/>
          </p:cNvSpPr>
          <p:nvPr>
            <p:ph type="ftr" sz="quarter" idx="11"/>
          </p:nvPr>
        </p:nvSpPr>
        <p:spPr/>
        <p:txBody>
          <a:bodyPr/>
          <a:lstStyle/>
          <a:p>
            <a:r>
              <a:rPr lang="en-GB"/>
              <a:t>GROUP ONE  PHASE TWO PROJECT</a:t>
            </a:r>
            <a:endParaRPr lang="en-KE"/>
          </a:p>
        </p:txBody>
      </p:sp>
      <p:sp>
        <p:nvSpPr>
          <p:cNvPr id="5" name="Slide Number Placeholder 4">
            <a:extLst>
              <a:ext uri="{FF2B5EF4-FFF2-40B4-BE49-F238E27FC236}">
                <a16:creationId xmlns:a16="http://schemas.microsoft.com/office/drawing/2014/main" id="{C2719187-5229-FB9D-80CD-4575354B87EB}"/>
              </a:ext>
            </a:extLst>
          </p:cNvPr>
          <p:cNvSpPr>
            <a:spLocks noGrp="1"/>
          </p:cNvSpPr>
          <p:nvPr>
            <p:ph type="sldNum" sz="quarter" idx="12"/>
          </p:nvPr>
        </p:nvSpPr>
        <p:spPr/>
        <p:txBody>
          <a:bodyPr/>
          <a:lstStyle/>
          <a:p>
            <a:fld id="{C4C7283F-616F-4503-ABBD-21FFB2848302}" type="slidenum">
              <a:rPr lang="en-KE" smtClean="0"/>
              <a:t>2</a:t>
            </a:fld>
            <a:endParaRPr lang="en-KE"/>
          </a:p>
        </p:txBody>
      </p:sp>
    </p:spTree>
    <p:extLst>
      <p:ext uri="{BB962C8B-B14F-4D97-AF65-F5344CB8AC3E}">
        <p14:creationId xmlns:p14="http://schemas.microsoft.com/office/powerpoint/2010/main" val="2802438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FF85-BB3A-52C4-524E-57067192E814}"/>
              </a:ext>
            </a:extLst>
          </p:cNvPr>
          <p:cNvSpPr>
            <a:spLocks noGrp="1"/>
          </p:cNvSpPr>
          <p:nvPr>
            <p:ph type="title"/>
          </p:nvPr>
        </p:nvSpPr>
        <p:spPr/>
        <p:txBody>
          <a:bodyPr/>
          <a:lstStyle/>
          <a:p>
            <a:r>
              <a:rPr lang="en-US" b="1" dirty="0"/>
              <a:t>ACKNOWLEDGEMENT</a:t>
            </a:r>
            <a:endParaRPr lang="en-KE" dirty="0"/>
          </a:p>
        </p:txBody>
      </p:sp>
      <p:sp>
        <p:nvSpPr>
          <p:cNvPr id="3" name="Content Placeholder 2">
            <a:extLst>
              <a:ext uri="{FF2B5EF4-FFF2-40B4-BE49-F238E27FC236}">
                <a16:creationId xmlns:a16="http://schemas.microsoft.com/office/drawing/2014/main" id="{A2E5F683-8287-E039-C46A-093F10DEB783}"/>
              </a:ext>
            </a:extLst>
          </p:cNvPr>
          <p:cNvSpPr>
            <a:spLocks noGrp="1"/>
          </p:cNvSpPr>
          <p:nvPr>
            <p:ph idx="1"/>
          </p:nvPr>
        </p:nvSpPr>
        <p:spPr/>
        <p:txBody>
          <a:bodyPr/>
          <a:lstStyle/>
          <a:p>
            <a:r>
              <a:rPr lang="en-US" dirty="0"/>
              <a:t>We would like to acknowledge all the group one members for working tirelessly to contribute to this project:</a:t>
            </a:r>
          </a:p>
          <a:p>
            <a:r>
              <a:rPr lang="en-US" dirty="0"/>
              <a:t>We would also like to pass our regard tour technical mentor </a:t>
            </a:r>
            <a:r>
              <a:rPr lang="en-US" dirty="0" err="1"/>
              <a:t>MR.William</a:t>
            </a:r>
            <a:r>
              <a:rPr lang="en-US" dirty="0"/>
              <a:t> </a:t>
            </a:r>
            <a:r>
              <a:rPr lang="en-US" dirty="0" err="1"/>
              <a:t>Okomba</a:t>
            </a:r>
            <a:r>
              <a:rPr lang="en-US" dirty="0"/>
              <a:t> having shaped our journey of learning  data science. </a:t>
            </a:r>
            <a:endParaRPr lang="en-KE" dirty="0"/>
          </a:p>
          <a:p>
            <a:r>
              <a:rPr lang="en-US" dirty="0"/>
              <a:t>All our </a:t>
            </a:r>
            <a:r>
              <a:rPr lang="en-US" dirty="0" err="1"/>
              <a:t>cousemates</a:t>
            </a:r>
            <a:r>
              <a:rPr lang="en-US" dirty="0"/>
              <a:t> who have been helping us to debug and </a:t>
            </a:r>
            <a:r>
              <a:rPr lang="en-US" dirty="0" err="1"/>
              <a:t>unblog</a:t>
            </a:r>
            <a:r>
              <a:rPr lang="en-US" dirty="0"/>
              <a:t> whenever in need.</a:t>
            </a:r>
            <a:endParaRPr lang="en-KE" dirty="0"/>
          </a:p>
        </p:txBody>
      </p:sp>
      <p:sp>
        <p:nvSpPr>
          <p:cNvPr id="4" name="Footer Placeholder 3">
            <a:extLst>
              <a:ext uri="{FF2B5EF4-FFF2-40B4-BE49-F238E27FC236}">
                <a16:creationId xmlns:a16="http://schemas.microsoft.com/office/drawing/2014/main" id="{1799BC4C-90D4-FEA4-7063-995FE1B09605}"/>
              </a:ext>
            </a:extLst>
          </p:cNvPr>
          <p:cNvSpPr>
            <a:spLocks noGrp="1"/>
          </p:cNvSpPr>
          <p:nvPr>
            <p:ph type="ftr" sz="quarter" idx="11"/>
          </p:nvPr>
        </p:nvSpPr>
        <p:spPr/>
        <p:txBody>
          <a:bodyPr/>
          <a:lstStyle/>
          <a:p>
            <a:r>
              <a:rPr lang="en-GB"/>
              <a:t>GROUP ONE  PHASE TWO PROJECT</a:t>
            </a:r>
            <a:endParaRPr lang="en-KE"/>
          </a:p>
        </p:txBody>
      </p:sp>
      <p:sp>
        <p:nvSpPr>
          <p:cNvPr id="5" name="Slide Number Placeholder 4">
            <a:extLst>
              <a:ext uri="{FF2B5EF4-FFF2-40B4-BE49-F238E27FC236}">
                <a16:creationId xmlns:a16="http://schemas.microsoft.com/office/drawing/2014/main" id="{7DD27291-FC8B-5547-6A7A-A47482D1CA8A}"/>
              </a:ext>
            </a:extLst>
          </p:cNvPr>
          <p:cNvSpPr>
            <a:spLocks noGrp="1"/>
          </p:cNvSpPr>
          <p:nvPr>
            <p:ph type="sldNum" sz="quarter" idx="12"/>
          </p:nvPr>
        </p:nvSpPr>
        <p:spPr/>
        <p:txBody>
          <a:bodyPr/>
          <a:lstStyle/>
          <a:p>
            <a:fld id="{C4C7283F-616F-4503-ABBD-21FFB2848302}" type="slidenum">
              <a:rPr lang="en-KE" smtClean="0"/>
              <a:t>20</a:t>
            </a:fld>
            <a:endParaRPr lang="en-KE"/>
          </a:p>
        </p:txBody>
      </p:sp>
    </p:spTree>
    <p:extLst>
      <p:ext uri="{BB962C8B-B14F-4D97-AF65-F5344CB8AC3E}">
        <p14:creationId xmlns:p14="http://schemas.microsoft.com/office/powerpoint/2010/main" val="1897556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C0A6D-2EDD-6490-8520-B6502A6F5BE2}"/>
              </a:ext>
            </a:extLst>
          </p:cNvPr>
          <p:cNvSpPr>
            <a:spLocks noGrp="1"/>
          </p:cNvSpPr>
          <p:nvPr>
            <p:ph type="title"/>
          </p:nvPr>
        </p:nvSpPr>
        <p:spPr/>
        <p:txBody>
          <a:bodyPr/>
          <a:lstStyle/>
          <a:p>
            <a:r>
              <a:rPr lang="en-US" dirty="0"/>
              <a:t>CONCLUSION</a:t>
            </a:r>
            <a:endParaRPr lang="en-KE" dirty="0"/>
          </a:p>
        </p:txBody>
      </p:sp>
      <p:sp>
        <p:nvSpPr>
          <p:cNvPr id="3" name="Content Placeholder 2">
            <a:extLst>
              <a:ext uri="{FF2B5EF4-FFF2-40B4-BE49-F238E27FC236}">
                <a16:creationId xmlns:a16="http://schemas.microsoft.com/office/drawing/2014/main" id="{CB134904-4E21-8316-D275-D3A18AD61DC3}"/>
              </a:ext>
            </a:extLst>
          </p:cNvPr>
          <p:cNvSpPr>
            <a:spLocks noGrp="1"/>
          </p:cNvSpPr>
          <p:nvPr>
            <p:ph idx="1"/>
          </p:nvPr>
        </p:nvSpPr>
        <p:spPr/>
        <p:txBody>
          <a:bodyPr>
            <a:normAutofit fontScale="92500" lnSpcReduction="10000"/>
          </a:bodyPr>
          <a:lstStyle/>
          <a:p>
            <a:pPr algn="l">
              <a:buFont typeface="+mj-lt"/>
              <a:buAutoNum type="arabicPeriod"/>
            </a:pPr>
            <a:r>
              <a:rPr lang="en-GB" b="0" i="0" dirty="0">
                <a:solidFill>
                  <a:srgbClr val="1F2328"/>
                </a:solidFill>
                <a:effectLst/>
                <a:latin typeface="-apple-system"/>
              </a:rPr>
              <a:t>Revenue Drivers: Comedy and Action genres generate the highest total box office revenues, with Comedy grossing over $262 billion and Action and Adventure closely following.</a:t>
            </a:r>
          </a:p>
          <a:p>
            <a:pPr algn="l">
              <a:buFont typeface="+mj-lt"/>
              <a:buAutoNum type="arabicPeriod"/>
            </a:pPr>
            <a:r>
              <a:rPr lang="en-GB" b="0" i="0" dirty="0">
                <a:solidFill>
                  <a:srgbClr val="1F2328"/>
                </a:solidFill>
                <a:effectLst/>
                <a:latin typeface="-apple-system"/>
              </a:rPr>
              <a:t>Director Influence: Directors like Clint Eastwood and Steven Spielberg consistently produce movies with high average ratings.</a:t>
            </a:r>
          </a:p>
          <a:p>
            <a:pPr algn="l">
              <a:buFont typeface="+mj-lt"/>
              <a:buAutoNum type="arabicPeriod"/>
            </a:pPr>
            <a:r>
              <a:rPr lang="en-GB" b="0" i="0" dirty="0">
                <a:solidFill>
                  <a:srgbClr val="1F2328"/>
                </a:solidFill>
                <a:effectLst/>
                <a:latin typeface="-apple-system"/>
              </a:rPr>
              <a:t>Writer Impact: Writers like Woody Allen and Jim Jarmusch are associated with above-average ratings. ROI Leaders: Action and Adventure genres lead in return on investment (ROI), making them highly profitable.</a:t>
            </a:r>
          </a:p>
          <a:p>
            <a:pPr algn="l">
              <a:buFont typeface="+mj-lt"/>
              <a:buAutoNum type="arabicPeriod"/>
            </a:pPr>
            <a:r>
              <a:rPr lang="en-GB" b="0" i="0" dirty="0">
                <a:solidFill>
                  <a:srgbClr val="1F2328"/>
                </a:solidFill>
                <a:effectLst/>
                <a:latin typeface="-apple-system"/>
              </a:rPr>
              <a:t>Budget Allocation: Production budgets are highest for Comedy and Drama, reflecting their revenue potential.</a:t>
            </a:r>
          </a:p>
          <a:p>
            <a:pPr algn="l">
              <a:buFont typeface="+mj-lt"/>
              <a:buAutoNum type="arabicPeriod"/>
            </a:pPr>
            <a:r>
              <a:rPr lang="en-GB" b="0" i="0" dirty="0">
                <a:solidFill>
                  <a:srgbClr val="1F2328"/>
                </a:solidFill>
                <a:effectLst/>
                <a:latin typeface="-apple-system"/>
              </a:rPr>
              <a:t>Studio Performance: Universal Pictures has the highest average ratings, showcasing its strong audience appeal.</a:t>
            </a:r>
          </a:p>
          <a:p>
            <a:pPr algn="l">
              <a:buFont typeface="+mj-lt"/>
              <a:buAutoNum type="arabicPeriod"/>
            </a:pPr>
            <a:r>
              <a:rPr lang="en-GB" b="0" i="0" dirty="0">
                <a:solidFill>
                  <a:srgbClr val="1F2328"/>
                </a:solidFill>
                <a:effectLst/>
                <a:latin typeface="-apple-system"/>
              </a:rPr>
              <a:t>Release Timing: Average ratings peaked in recent years, suggesting growing audience satisfaction with newer movies.</a:t>
            </a:r>
          </a:p>
          <a:p>
            <a:endParaRPr lang="en-KE" dirty="0"/>
          </a:p>
          <a:p>
            <a:pPr algn="l">
              <a:buFont typeface="+mj-lt"/>
              <a:buAutoNum type="arabicPeriod"/>
            </a:pPr>
            <a:endParaRPr lang="en-GB" b="0" i="0" dirty="0">
              <a:solidFill>
                <a:srgbClr val="1F2328"/>
              </a:solidFill>
              <a:effectLst/>
              <a:latin typeface="-apple-system"/>
            </a:endParaRPr>
          </a:p>
          <a:p>
            <a:endParaRPr lang="en-KE" sz="4000" dirty="0"/>
          </a:p>
          <a:p>
            <a:endParaRPr lang="en-KE" dirty="0"/>
          </a:p>
        </p:txBody>
      </p:sp>
      <p:sp>
        <p:nvSpPr>
          <p:cNvPr id="4" name="Footer Placeholder 3">
            <a:extLst>
              <a:ext uri="{FF2B5EF4-FFF2-40B4-BE49-F238E27FC236}">
                <a16:creationId xmlns:a16="http://schemas.microsoft.com/office/drawing/2014/main" id="{E9D04FE2-0EB0-2F1B-76F3-6E083664882B}"/>
              </a:ext>
            </a:extLst>
          </p:cNvPr>
          <p:cNvSpPr>
            <a:spLocks noGrp="1"/>
          </p:cNvSpPr>
          <p:nvPr>
            <p:ph type="ftr" sz="quarter" idx="11"/>
          </p:nvPr>
        </p:nvSpPr>
        <p:spPr/>
        <p:txBody>
          <a:bodyPr/>
          <a:lstStyle/>
          <a:p>
            <a:r>
              <a:rPr lang="en-GB"/>
              <a:t>GROUP ONE  PHASE TWO PROJECT</a:t>
            </a:r>
            <a:endParaRPr lang="en-KE"/>
          </a:p>
        </p:txBody>
      </p:sp>
      <p:sp>
        <p:nvSpPr>
          <p:cNvPr id="5" name="Slide Number Placeholder 4">
            <a:extLst>
              <a:ext uri="{FF2B5EF4-FFF2-40B4-BE49-F238E27FC236}">
                <a16:creationId xmlns:a16="http://schemas.microsoft.com/office/drawing/2014/main" id="{E7CB0A54-D5DA-FCBF-B1C9-1FAE3D8FF5C5}"/>
              </a:ext>
            </a:extLst>
          </p:cNvPr>
          <p:cNvSpPr>
            <a:spLocks noGrp="1"/>
          </p:cNvSpPr>
          <p:nvPr>
            <p:ph type="sldNum" sz="quarter" idx="12"/>
          </p:nvPr>
        </p:nvSpPr>
        <p:spPr/>
        <p:txBody>
          <a:bodyPr/>
          <a:lstStyle/>
          <a:p>
            <a:fld id="{C4C7283F-616F-4503-ABBD-21FFB2848302}" type="slidenum">
              <a:rPr lang="en-KE" smtClean="0"/>
              <a:t>21</a:t>
            </a:fld>
            <a:endParaRPr lang="en-KE"/>
          </a:p>
        </p:txBody>
      </p:sp>
    </p:spTree>
    <p:extLst>
      <p:ext uri="{BB962C8B-B14F-4D97-AF65-F5344CB8AC3E}">
        <p14:creationId xmlns:p14="http://schemas.microsoft.com/office/powerpoint/2010/main" val="517390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FE0D-42FE-0F9C-1948-324332BD1BA8}"/>
              </a:ext>
            </a:extLst>
          </p:cNvPr>
          <p:cNvSpPr>
            <a:spLocks noGrp="1"/>
          </p:cNvSpPr>
          <p:nvPr>
            <p:ph type="title"/>
          </p:nvPr>
        </p:nvSpPr>
        <p:spPr/>
        <p:txBody>
          <a:bodyPr/>
          <a:lstStyle/>
          <a:p>
            <a:r>
              <a:rPr lang="en-US" b="1" dirty="0"/>
              <a:t>HYPOTHESIS TESTING REPORT</a:t>
            </a:r>
            <a:endParaRPr lang="en-KE" dirty="0"/>
          </a:p>
        </p:txBody>
      </p:sp>
      <p:sp>
        <p:nvSpPr>
          <p:cNvPr id="3" name="Content Placeholder 2">
            <a:extLst>
              <a:ext uri="{FF2B5EF4-FFF2-40B4-BE49-F238E27FC236}">
                <a16:creationId xmlns:a16="http://schemas.microsoft.com/office/drawing/2014/main" id="{35E88293-8A7B-D164-4844-A5E674DC4ECF}"/>
              </a:ext>
            </a:extLst>
          </p:cNvPr>
          <p:cNvSpPr>
            <a:spLocks noGrp="1"/>
          </p:cNvSpPr>
          <p:nvPr>
            <p:ph idx="1"/>
          </p:nvPr>
        </p:nvSpPr>
        <p:spPr/>
        <p:txBody>
          <a:bodyPr/>
          <a:lstStyle/>
          <a:p>
            <a:r>
              <a:rPr lang="en-US" dirty="0"/>
              <a:t>1.Testing the nature of the data</a:t>
            </a:r>
          </a:p>
          <a:p>
            <a:r>
              <a:rPr lang="en-US" dirty="0"/>
              <a:t>2.Setting confidence interval</a:t>
            </a:r>
          </a:p>
          <a:p>
            <a:r>
              <a:rPr lang="en-US" dirty="0"/>
              <a:t>3.Checking on the </a:t>
            </a:r>
            <a:r>
              <a:rPr lang="en-US" dirty="0" err="1"/>
              <a:t>stas</a:t>
            </a:r>
            <a:r>
              <a:rPr lang="en-US" dirty="0"/>
              <a:t> of the runtime</a:t>
            </a:r>
          </a:p>
          <a:p>
            <a:r>
              <a:rPr lang="en-US" dirty="0"/>
              <a:t>4.Stating the Null and alternative hypothesis</a:t>
            </a:r>
          </a:p>
          <a:p>
            <a:endParaRPr lang="en-US" dirty="0"/>
          </a:p>
          <a:p>
            <a:endParaRPr lang="en-KE" dirty="0"/>
          </a:p>
          <a:p>
            <a:pPr marL="0" indent="0">
              <a:buNone/>
            </a:pPr>
            <a:endParaRPr lang="en-KE" dirty="0"/>
          </a:p>
        </p:txBody>
      </p:sp>
      <p:sp>
        <p:nvSpPr>
          <p:cNvPr id="4" name="Footer Placeholder 3">
            <a:extLst>
              <a:ext uri="{FF2B5EF4-FFF2-40B4-BE49-F238E27FC236}">
                <a16:creationId xmlns:a16="http://schemas.microsoft.com/office/drawing/2014/main" id="{1A7F0930-F444-5C4D-13E5-2777EFA3575A}"/>
              </a:ext>
            </a:extLst>
          </p:cNvPr>
          <p:cNvSpPr>
            <a:spLocks noGrp="1"/>
          </p:cNvSpPr>
          <p:nvPr>
            <p:ph type="ftr" sz="quarter" idx="11"/>
          </p:nvPr>
        </p:nvSpPr>
        <p:spPr/>
        <p:txBody>
          <a:bodyPr/>
          <a:lstStyle/>
          <a:p>
            <a:r>
              <a:rPr lang="en-GB"/>
              <a:t>GROUP ONE  PHASE TWO PROJECT</a:t>
            </a:r>
            <a:endParaRPr lang="en-KE"/>
          </a:p>
        </p:txBody>
      </p:sp>
      <p:sp>
        <p:nvSpPr>
          <p:cNvPr id="5" name="Slide Number Placeholder 4">
            <a:extLst>
              <a:ext uri="{FF2B5EF4-FFF2-40B4-BE49-F238E27FC236}">
                <a16:creationId xmlns:a16="http://schemas.microsoft.com/office/drawing/2014/main" id="{4BF7266A-B247-116B-A2AD-80538BF48856}"/>
              </a:ext>
            </a:extLst>
          </p:cNvPr>
          <p:cNvSpPr>
            <a:spLocks noGrp="1"/>
          </p:cNvSpPr>
          <p:nvPr>
            <p:ph type="sldNum" sz="quarter" idx="12"/>
          </p:nvPr>
        </p:nvSpPr>
        <p:spPr/>
        <p:txBody>
          <a:bodyPr/>
          <a:lstStyle/>
          <a:p>
            <a:fld id="{C4C7283F-616F-4503-ABBD-21FFB2848302}" type="slidenum">
              <a:rPr lang="en-KE" smtClean="0"/>
              <a:t>22</a:t>
            </a:fld>
            <a:endParaRPr lang="en-KE"/>
          </a:p>
        </p:txBody>
      </p:sp>
    </p:spTree>
    <p:extLst>
      <p:ext uri="{BB962C8B-B14F-4D97-AF65-F5344CB8AC3E}">
        <p14:creationId xmlns:p14="http://schemas.microsoft.com/office/powerpoint/2010/main" val="3779455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D4BD-01BC-B142-8865-65DCB93BB210}"/>
              </a:ext>
            </a:extLst>
          </p:cNvPr>
          <p:cNvSpPr>
            <a:spLocks noGrp="1"/>
          </p:cNvSpPr>
          <p:nvPr>
            <p:ph type="ctrTitle"/>
          </p:nvPr>
        </p:nvSpPr>
        <p:spPr/>
        <p:txBody>
          <a:bodyPr/>
          <a:lstStyle/>
          <a:p>
            <a:r>
              <a:rPr lang="en-US" dirty="0"/>
              <a:t>MODELING REPORT</a:t>
            </a:r>
            <a:endParaRPr lang="en-KE" dirty="0"/>
          </a:p>
        </p:txBody>
      </p:sp>
      <p:sp>
        <p:nvSpPr>
          <p:cNvPr id="3" name="Subtitle 2">
            <a:extLst>
              <a:ext uri="{FF2B5EF4-FFF2-40B4-BE49-F238E27FC236}">
                <a16:creationId xmlns:a16="http://schemas.microsoft.com/office/drawing/2014/main" id="{BE801323-1A72-133B-BE03-D095A968D187}"/>
              </a:ext>
            </a:extLst>
          </p:cNvPr>
          <p:cNvSpPr>
            <a:spLocks noGrp="1"/>
          </p:cNvSpPr>
          <p:nvPr>
            <p:ph type="subTitle" idx="1"/>
          </p:nvPr>
        </p:nvSpPr>
        <p:spPr/>
        <p:txBody>
          <a:bodyPr>
            <a:normAutofit fontScale="85000" lnSpcReduction="10000"/>
          </a:bodyPr>
          <a:lstStyle/>
          <a:p>
            <a:r>
              <a:rPr lang="en-GB" b="0" i="0" dirty="0">
                <a:effectLst/>
                <a:latin typeface="system-ui"/>
              </a:rPr>
              <a:t>1] R² is computed without </a:t>
            </a:r>
            <a:r>
              <a:rPr lang="en-GB" b="0" i="0" dirty="0" err="1">
                <a:effectLst/>
                <a:latin typeface="system-ui"/>
              </a:rPr>
              <a:t>centering</a:t>
            </a:r>
            <a:r>
              <a:rPr lang="en-GB" b="0" i="0" dirty="0">
                <a:effectLst/>
                <a:latin typeface="system-ui"/>
              </a:rPr>
              <a:t> (uncentered) since the model does not contain a constant.</a:t>
            </a:r>
          </a:p>
          <a:p>
            <a:r>
              <a:rPr lang="en-GB" b="0" i="0" dirty="0">
                <a:effectLst/>
                <a:latin typeface="system-ui"/>
              </a:rPr>
              <a:t>[2] Standard Errors assume that the covariance matrix of the errors is correctly specified.</a:t>
            </a:r>
            <a:br>
              <a:rPr lang="en-GB" dirty="0"/>
            </a:br>
            <a:r>
              <a:rPr lang="en-GB" b="0" i="0" dirty="0">
                <a:effectLst/>
                <a:latin typeface="system-ui"/>
              </a:rPr>
              <a:t>[3] The condition number is large, 1.74e+04. This might indicate that there are</a:t>
            </a:r>
            <a:br>
              <a:rPr lang="en-GB" dirty="0"/>
            </a:br>
            <a:r>
              <a:rPr lang="en-GB" b="0" i="0" dirty="0">
                <a:effectLst/>
                <a:latin typeface="system-ui"/>
              </a:rPr>
              <a:t>strong multicollinearity or other numerical problems.</a:t>
            </a:r>
            <a:endParaRPr lang="en-KE" dirty="0"/>
          </a:p>
        </p:txBody>
      </p:sp>
      <p:sp>
        <p:nvSpPr>
          <p:cNvPr id="4" name="Footer Placeholder 3">
            <a:extLst>
              <a:ext uri="{FF2B5EF4-FFF2-40B4-BE49-F238E27FC236}">
                <a16:creationId xmlns:a16="http://schemas.microsoft.com/office/drawing/2014/main" id="{5C3678C0-80EB-0E25-1271-069C212CCE66}"/>
              </a:ext>
            </a:extLst>
          </p:cNvPr>
          <p:cNvSpPr>
            <a:spLocks noGrp="1"/>
          </p:cNvSpPr>
          <p:nvPr>
            <p:ph type="ftr" sz="quarter" idx="11"/>
          </p:nvPr>
        </p:nvSpPr>
        <p:spPr/>
        <p:txBody>
          <a:bodyPr/>
          <a:lstStyle/>
          <a:p>
            <a:r>
              <a:rPr lang="en-GB"/>
              <a:t>GROUP ONE  PHASE TWO PROJECT</a:t>
            </a:r>
            <a:endParaRPr lang="en-KE"/>
          </a:p>
        </p:txBody>
      </p:sp>
      <p:sp>
        <p:nvSpPr>
          <p:cNvPr id="5" name="Slide Number Placeholder 4">
            <a:extLst>
              <a:ext uri="{FF2B5EF4-FFF2-40B4-BE49-F238E27FC236}">
                <a16:creationId xmlns:a16="http://schemas.microsoft.com/office/drawing/2014/main" id="{8FC22BCB-AEE6-78D8-D197-44D714C01E9E}"/>
              </a:ext>
            </a:extLst>
          </p:cNvPr>
          <p:cNvSpPr>
            <a:spLocks noGrp="1"/>
          </p:cNvSpPr>
          <p:nvPr>
            <p:ph type="sldNum" sz="quarter" idx="12"/>
          </p:nvPr>
        </p:nvSpPr>
        <p:spPr/>
        <p:txBody>
          <a:bodyPr/>
          <a:lstStyle/>
          <a:p>
            <a:fld id="{C4C7283F-616F-4503-ABBD-21FFB2848302}" type="slidenum">
              <a:rPr lang="en-KE" smtClean="0"/>
              <a:t>23</a:t>
            </a:fld>
            <a:endParaRPr lang="en-KE"/>
          </a:p>
        </p:txBody>
      </p:sp>
    </p:spTree>
    <p:extLst>
      <p:ext uri="{BB962C8B-B14F-4D97-AF65-F5344CB8AC3E}">
        <p14:creationId xmlns:p14="http://schemas.microsoft.com/office/powerpoint/2010/main" val="1875525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B1D1-8751-DF9C-2C3E-DE43F01CED91}"/>
              </a:ext>
            </a:extLst>
          </p:cNvPr>
          <p:cNvSpPr>
            <a:spLocks noGrp="1"/>
          </p:cNvSpPr>
          <p:nvPr>
            <p:ph type="ctrTitle"/>
          </p:nvPr>
        </p:nvSpPr>
        <p:spPr/>
        <p:txBody>
          <a:bodyPr/>
          <a:lstStyle/>
          <a:p>
            <a:r>
              <a:rPr lang="en-US" b="1" dirty="0"/>
              <a:t>MODELING AND EVALUATION</a:t>
            </a:r>
            <a:endParaRPr lang="en-KE" b="1" dirty="0"/>
          </a:p>
        </p:txBody>
      </p:sp>
      <p:sp>
        <p:nvSpPr>
          <p:cNvPr id="3" name="Subtitle 2">
            <a:extLst>
              <a:ext uri="{FF2B5EF4-FFF2-40B4-BE49-F238E27FC236}">
                <a16:creationId xmlns:a16="http://schemas.microsoft.com/office/drawing/2014/main" id="{84BF62FB-8D19-6209-E03A-8732DF968EFE}"/>
              </a:ext>
            </a:extLst>
          </p:cNvPr>
          <p:cNvSpPr>
            <a:spLocks noGrp="1"/>
          </p:cNvSpPr>
          <p:nvPr>
            <p:ph type="subTitle" idx="1"/>
          </p:nvPr>
        </p:nvSpPr>
        <p:spPr/>
        <p:txBody>
          <a:bodyPr/>
          <a:lstStyle/>
          <a:p>
            <a:endParaRPr lang="en-KE" dirty="0"/>
          </a:p>
        </p:txBody>
      </p:sp>
      <p:sp>
        <p:nvSpPr>
          <p:cNvPr id="6" name="Footer Placeholder 5">
            <a:extLst>
              <a:ext uri="{FF2B5EF4-FFF2-40B4-BE49-F238E27FC236}">
                <a16:creationId xmlns:a16="http://schemas.microsoft.com/office/drawing/2014/main" id="{F8983B8A-6A89-28DC-3214-9CFF38C057BF}"/>
              </a:ext>
            </a:extLst>
          </p:cNvPr>
          <p:cNvSpPr>
            <a:spLocks noGrp="1"/>
          </p:cNvSpPr>
          <p:nvPr>
            <p:ph type="ftr" sz="quarter" idx="11"/>
          </p:nvPr>
        </p:nvSpPr>
        <p:spPr/>
        <p:txBody>
          <a:bodyPr/>
          <a:lstStyle/>
          <a:p>
            <a:r>
              <a:rPr lang="en-GB"/>
              <a:t>GROUP ONE  PHASE TWO PROJECT</a:t>
            </a:r>
            <a:endParaRPr lang="en-KE"/>
          </a:p>
        </p:txBody>
      </p:sp>
      <p:sp>
        <p:nvSpPr>
          <p:cNvPr id="7" name="Slide Number Placeholder 6">
            <a:extLst>
              <a:ext uri="{FF2B5EF4-FFF2-40B4-BE49-F238E27FC236}">
                <a16:creationId xmlns:a16="http://schemas.microsoft.com/office/drawing/2014/main" id="{D3748527-7333-7D7C-BEF8-F87E53B978B5}"/>
              </a:ext>
            </a:extLst>
          </p:cNvPr>
          <p:cNvSpPr>
            <a:spLocks noGrp="1"/>
          </p:cNvSpPr>
          <p:nvPr>
            <p:ph type="sldNum" sz="quarter" idx="12"/>
          </p:nvPr>
        </p:nvSpPr>
        <p:spPr/>
        <p:txBody>
          <a:bodyPr/>
          <a:lstStyle/>
          <a:p>
            <a:fld id="{C4C7283F-616F-4503-ABBD-21FFB2848302}" type="slidenum">
              <a:rPr lang="en-KE" smtClean="0"/>
              <a:t>24</a:t>
            </a:fld>
            <a:endParaRPr lang="en-KE"/>
          </a:p>
        </p:txBody>
      </p:sp>
      <p:pic>
        <p:nvPicPr>
          <p:cNvPr id="5" name="Picture 4">
            <a:extLst>
              <a:ext uri="{FF2B5EF4-FFF2-40B4-BE49-F238E27FC236}">
                <a16:creationId xmlns:a16="http://schemas.microsoft.com/office/drawing/2014/main" id="{4FD92CEC-F72B-ED06-A2BB-16A4F933EAE1}"/>
              </a:ext>
            </a:extLst>
          </p:cNvPr>
          <p:cNvPicPr>
            <a:picLocks noChangeAspect="1"/>
          </p:cNvPicPr>
          <p:nvPr/>
        </p:nvPicPr>
        <p:blipFill>
          <a:blip r:embed="rId3"/>
          <a:stretch>
            <a:fillRect/>
          </a:stretch>
        </p:blipFill>
        <p:spPr>
          <a:xfrm>
            <a:off x="808289" y="0"/>
            <a:ext cx="10575421" cy="6858000"/>
          </a:xfrm>
          <a:prstGeom prst="rect">
            <a:avLst/>
          </a:prstGeom>
        </p:spPr>
      </p:pic>
    </p:spTree>
    <p:extLst>
      <p:ext uri="{BB962C8B-B14F-4D97-AF65-F5344CB8AC3E}">
        <p14:creationId xmlns:p14="http://schemas.microsoft.com/office/powerpoint/2010/main" val="899340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26C8-1EF2-611A-CBB5-4EB24122E8B5}"/>
              </a:ext>
            </a:extLst>
          </p:cNvPr>
          <p:cNvSpPr>
            <a:spLocks noGrp="1"/>
          </p:cNvSpPr>
          <p:nvPr>
            <p:ph type="title"/>
          </p:nvPr>
        </p:nvSpPr>
        <p:spPr/>
        <p:txBody>
          <a:bodyPr/>
          <a:lstStyle/>
          <a:p>
            <a:r>
              <a:rPr lang="en-US" b="1" dirty="0"/>
              <a:t>RECCOMMENDATIONS</a:t>
            </a:r>
            <a:endParaRPr lang="en-KE" dirty="0"/>
          </a:p>
        </p:txBody>
      </p:sp>
      <p:sp>
        <p:nvSpPr>
          <p:cNvPr id="3" name="Content Placeholder 2">
            <a:extLst>
              <a:ext uri="{FF2B5EF4-FFF2-40B4-BE49-F238E27FC236}">
                <a16:creationId xmlns:a16="http://schemas.microsoft.com/office/drawing/2014/main" id="{BFA0EAFD-EF6E-8918-D4E4-300AD8B678F9}"/>
              </a:ext>
            </a:extLst>
          </p:cNvPr>
          <p:cNvSpPr>
            <a:spLocks noGrp="1"/>
          </p:cNvSpPr>
          <p:nvPr>
            <p:ph idx="1"/>
          </p:nvPr>
        </p:nvSpPr>
        <p:spPr/>
        <p:txBody>
          <a:bodyPr/>
          <a:lstStyle/>
          <a:p>
            <a:pPr marL="342900" lvl="0" indent="-342900">
              <a:lnSpc>
                <a:spcPct val="107000"/>
              </a:lnSpc>
              <a:spcAft>
                <a:spcPts val="800"/>
              </a:spcAft>
              <a:buFont typeface="+mj-lt"/>
              <a:buAutoNum type="arabicPeriod"/>
              <a:tabLst>
                <a:tab pos="457200" algn="l"/>
              </a:tabLs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Prioritize Action and Comedy genres for future productions, as they have proven to be the most lucrative and widely appreciated.</a:t>
            </a:r>
          </a:p>
          <a:p>
            <a:pPr marL="342900" lvl="0" indent="-342900">
              <a:lnSpc>
                <a:spcPct val="107000"/>
              </a:lnSpc>
              <a:spcAft>
                <a:spcPts val="800"/>
              </a:spcAft>
              <a:buFont typeface="+mj-lt"/>
              <a:buAutoNum type="arabicPeriod"/>
              <a:tabLst>
                <a:tab pos="457200" algn="l"/>
              </a:tabLs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Partner with top-rated directors (e.g., Steven Spielberg, Clint Eastwood) and writers (e.g., Woody Allen) to enhance critical and audience reception.</a:t>
            </a:r>
          </a:p>
          <a:p>
            <a:pPr marL="342900" lvl="0" indent="-342900">
              <a:lnSpc>
                <a:spcPct val="107000"/>
              </a:lnSpc>
              <a:spcAft>
                <a:spcPts val="800"/>
              </a:spcAft>
              <a:buFont typeface="+mj-lt"/>
              <a:buAutoNum type="arabicPeriod"/>
              <a:tabLst>
                <a:tab pos="457200" algn="l"/>
              </a:tabLs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Optimize movie runtimes based on audience preferences; longer runtimes for Action and Adventure, and shorter runtimes for genres like Animation.</a:t>
            </a:r>
          </a:p>
          <a:p>
            <a:pPr marL="342900" lvl="0" indent="-342900">
              <a:lnSpc>
                <a:spcPct val="107000"/>
              </a:lnSpc>
              <a:spcAft>
                <a:spcPts val="800"/>
              </a:spcAft>
              <a:buFont typeface="+mj-lt"/>
              <a:buAutoNum type="arabicPeriod"/>
              <a:tabLst>
                <a:tab pos="457200" algn="l"/>
              </a:tabLs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Leverage Universal Pictures for distribution due to their strong track record in generating high ratings.</a:t>
            </a:r>
          </a:p>
          <a:p>
            <a:endParaRPr lang="en-KE" dirty="0"/>
          </a:p>
        </p:txBody>
      </p:sp>
      <p:sp>
        <p:nvSpPr>
          <p:cNvPr id="4" name="Footer Placeholder 3">
            <a:extLst>
              <a:ext uri="{FF2B5EF4-FFF2-40B4-BE49-F238E27FC236}">
                <a16:creationId xmlns:a16="http://schemas.microsoft.com/office/drawing/2014/main" id="{54354447-C7CF-B20D-1B56-F8779B4B44E7}"/>
              </a:ext>
            </a:extLst>
          </p:cNvPr>
          <p:cNvSpPr>
            <a:spLocks noGrp="1"/>
          </p:cNvSpPr>
          <p:nvPr>
            <p:ph type="ftr" sz="quarter" idx="11"/>
          </p:nvPr>
        </p:nvSpPr>
        <p:spPr/>
        <p:txBody>
          <a:bodyPr/>
          <a:lstStyle/>
          <a:p>
            <a:r>
              <a:rPr lang="en-GB"/>
              <a:t>GROUP ONE  PHASE TWO PROJECT</a:t>
            </a:r>
            <a:endParaRPr lang="en-KE"/>
          </a:p>
        </p:txBody>
      </p:sp>
      <p:sp>
        <p:nvSpPr>
          <p:cNvPr id="5" name="Slide Number Placeholder 4">
            <a:extLst>
              <a:ext uri="{FF2B5EF4-FFF2-40B4-BE49-F238E27FC236}">
                <a16:creationId xmlns:a16="http://schemas.microsoft.com/office/drawing/2014/main" id="{FE2CEE2B-300C-5F37-37AE-8A7B0DDFF4E3}"/>
              </a:ext>
            </a:extLst>
          </p:cNvPr>
          <p:cNvSpPr>
            <a:spLocks noGrp="1"/>
          </p:cNvSpPr>
          <p:nvPr>
            <p:ph type="sldNum" sz="quarter" idx="12"/>
          </p:nvPr>
        </p:nvSpPr>
        <p:spPr/>
        <p:txBody>
          <a:bodyPr/>
          <a:lstStyle/>
          <a:p>
            <a:fld id="{C4C7283F-616F-4503-ABBD-21FFB2848302}" type="slidenum">
              <a:rPr lang="en-KE" smtClean="0"/>
              <a:t>25</a:t>
            </a:fld>
            <a:endParaRPr lang="en-KE"/>
          </a:p>
        </p:txBody>
      </p:sp>
    </p:spTree>
    <p:extLst>
      <p:ext uri="{BB962C8B-B14F-4D97-AF65-F5344CB8AC3E}">
        <p14:creationId xmlns:p14="http://schemas.microsoft.com/office/powerpoint/2010/main" val="1261356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40A10-83D3-29F5-8BA3-8E6D7786E8C2}"/>
              </a:ext>
            </a:extLst>
          </p:cNvPr>
          <p:cNvSpPr>
            <a:spLocks noGrp="1"/>
          </p:cNvSpPr>
          <p:nvPr>
            <p:ph type="title"/>
          </p:nvPr>
        </p:nvSpPr>
        <p:spPr/>
        <p:txBody>
          <a:bodyPr/>
          <a:lstStyle/>
          <a:p>
            <a:r>
              <a:rPr lang="en-US" b="1" dirty="0"/>
              <a:t>DATA PREPROCCESSING REPORT</a:t>
            </a:r>
            <a:endParaRPr lang="en-KE" dirty="0"/>
          </a:p>
        </p:txBody>
      </p:sp>
      <p:sp>
        <p:nvSpPr>
          <p:cNvPr id="3" name="Content Placeholder 2">
            <a:extLst>
              <a:ext uri="{FF2B5EF4-FFF2-40B4-BE49-F238E27FC236}">
                <a16:creationId xmlns:a16="http://schemas.microsoft.com/office/drawing/2014/main" id="{C77F2140-8A92-62CF-0918-9C6CABE42664}"/>
              </a:ext>
            </a:extLst>
          </p:cNvPr>
          <p:cNvSpPr>
            <a:spLocks noGrp="1"/>
          </p:cNvSpPr>
          <p:nvPr>
            <p:ph idx="1"/>
          </p:nvPr>
        </p:nvSpPr>
        <p:spPr/>
        <p:txBody>
          <a:bodyPr/>
          <a:lstStyle/>
          <a:p>
            <a:endParaRPr lang="en-KE" dirty="0"/>
          </a:p>
        </p:txBody>
      </p:sp>
      <p:sp>
        <p:nvSpPr>
          <p:cNvPr id="4" name="Footer Placeholder 3">
            <a:extLst>
              <a:ext uri="{FF2B5EF4-FFF2-40B4-BE49-F238E27FC236}">
                <a16:creationId xmlns:a16="http://schemas.microsoft.com/office/drawing/2014/main" id="{73501FEC-7686-6D9E-EFC6-B9945729F287}"/>
              </a:ext>
            </a:extLst>
          </p:cNvPr>
          <p:cNvSpPr>
            <a:spLocks noGrp="1"/>
          </p:cNvSpPr>
          <p:nvPr>
            <p:ph type="ftr" sz="quarter" idx="11"/>
          </p:nvPr>
        </p:nvSpPr>
        <p:spPr/>
        <p:txBody>
          <a:bodyPr/>
          <a:lstStyle/>
          <a:p>
            <a:r>
              <a:rPr lang="en-GB"/>
              <a:t>GROUP ONE  PHASE TWO PROJECT</a:t>
            </a:r>
            <a:endParaRPr lang="en-KE"/>
          </a:p>
        </p:txBody>
      </p:sp>
      <p:sp>
        <p:nvSpPr>
          <p:cNvPr id="5" name="Slide Number Placeholder 4">
            <a:extLst>
              <a:ext uri="{FF2B5EF4-FFF2-40B4-BE49-F238E27FC236}">
                <a16:creationId xmlns:a16="http://schemas.microsoft.com/office/drawing/2014/main" id="{627725EC-5915-9CFD-F050-83057F2928C9}"/>
              </a:ext>
            </a:extLst>
          </p:cNvPr>
          <p:cNvSpPr>
            <a:spLocks noGrp="1"/>
          </p:cNvSpPr>
          <p:nvPr>
            <p:ph type="sldNum" sz="quarter" idx="12"/>
          </p:nvPr>
        </p:nvSpPr>
        <p:spPr/>
        <p:txBody>
          <a:bodyPr/>
          <a:lstStyle/>
          <a:p>
            <a:fld id="{C4C7283F-616F-4503-ABBD-21FFB2848302}" type="slidenum">
              <a:rPr lang="en-KE" smtClean="0"/>
              <a:t>26</a:t>
            </a:fld>
            <a:endParaRPr lang="en-KE"/>
          </a:p>
        </p:txBody>
      </p:sp>
    </p:spTree>
    <p:extLst>
      <p:ext uri="{BB962C8B-B14F-4D97-AF65-F5344CB8AC3E}">
        <p14:creationId xmlns:p14="http://schemas.microsoft.com/office/powerpoint/2010/main" val="1446517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9C0C8-AB8E-E531-E6C9-FC1EEB8743C3}"/>
              </a:ext>
            </a:extLst>
          </p:cNvPr>
          <p:cNvSpPr>
            <a:spLocks noGrp="1"/>
          </p:cNvSpPr>
          <p:nvPr>
            <p:ph type="title"/>
          </p:nvPr>
        </p:nvSpPr>
        <p:spPr/>
        <p:txBody>
          <a:bodyPr/>
          <a:lstStyle/>
          <a:p>
            <a:r>
              <a:rPr lang="en-US" b="1" dirty="0"/>
              <a:t>CONTACT INFORMATION</a:t>
            </a:r>
            <a:endParaRPr lang="en-KE" dirty="0"/>
          </a:p>
        </p:txBody>
      </p:sp>
      <p:sp>
        <p:nvSpPr>
          <p:cNvPr id="3" name="Content Placeholder 2">
            <a:extLst>
              <a:ext uri="{FF2B5EF4-FFF2-40B4-BE49-F238E27FC236}">
                <a16:creationId xmlns:a16="http://schemas.microsoft.com/office/drawing/2014/main" id="{D4FA4D27-63D5-DA60-FBFC-6835B1D3C7BC}"/>
              </a:ext>
            </a:extLst>
          </p:cNvPr>
          <p:cNvSpPr>
            <a:spLocks noGrp="1"/>
          </p:cNvSpPr>
          <p:nvPr>
            <p:ph idx="1"/>
          </p:nvPr>
        </p:nvSpPr>
        <p:spPr/>
        <p:txBody>
          <a:bodyPr/>
          <a:lstStyle/>
          <a:p>
            <a:pPr marL="342900" indent="-342900">
              <a:buAutoNum type="arabicPeriod"/>
            </a:pPr>
            <a:r>
              <a:rPr lang="en-US" dirty="0">
                <a:hlinkClick r:id="rId2"/>
              </a:rPr>
              <a:t>catherine.kiptui@student.moringaschool.com</a:t>
            </a:r>
            <a:endParaRPr lang="en-US" dirty="0"/>
          </a:p>
          <a:p>
            <a:pPr marL="342900" indent="-342900">
              <a:buAutoNum type="arabicPeriod"/>
            </a:pPr>
            <a:r>
              <a:rPr lang="en-US" dirty="0">
                <a:hlinkClick r:id="rId3"/>
              </a:rPr>
              <a:t>michellekavetza@gmail.com</a:t>
            </a:r>
            <a:endParaRPr lang="en-US" dirty="0"/>
          </a:p>
          <a:p>
            <a:pPr marL="342900" indent="-342900">
              <a:buAutoNum type="arabicPeriod"/>
            </a:pPr>
            <a:r>
              <a:rPr lang="en-US" dirty="0">
                <a:hlinkClick r:id="rId4"/>
              </a:rPr>
              <a:t>gateromichael@gmail.com</a:t>
            </a:r>
            <a:endParaRPr lang="en-US" dirty="0"/>
          </a:p>
          <a:p>
            <a:pPr marL="0" indent="0">
              <a:buNone/>
            </a:pPr>
            <a:r>
              <a:rPr lang="en-US" dirty="0">
                <a:hlinkClick r:id="rId5"/>
              </a:rPr>
              <a:t>4.noordinoordino470@gmail.com</a:t>
            </a:r>
            <a:endParaRPr lang="en-US" dirty="0"/>
          </a:p>
          <a:p>
            <a:pPr marL="0" indent="0">
              <a:buNone/>
            </a:pPr>
            <a:r>
              <a:rPr lang="en-US" dirty="0"/>
              <a:t>5. </a:t>
            </a:r>
            <a:r>
              <a:rPr lang="en-US" dirty="0">
                <a:hlinkClick r:id="rId6"/>
              </a:rPr>
              <a:t>kennethnyangweso99@gmail.com</a:t>
            </a:r>
            <a:endParaRPr lang="en-US" dirty="0"/>
          </a:p>
          <a:p>
            <a:pPr marL="0" indent="0">
              <a:buNone/>
            </a:pPr>
            <a:r>
              <a:rPr lang="en-US" dirty="0"/>
              <a:t>6.</a:t>
            </a:r>
            <a:r>
              <a:rPr lang="en-GB" b="0" i="0" dirty="0">
                <a:solidFill>
                  <a:srgbClr val="202124"/>
                </a:solidFill>
                <a:effectLst/>
                <a:latin typeface="Roboto" panose="020F0502020204030204" pitchFamily="2" charset="0"/>
              </a:rPr>
              <a:t> aumakrystel5@gmail.com</a:t>
            </a:r>
            <a:endParaRPr lang="en-US" dirty="0"/>
          </a:p>
          <a:p>
            <a:pPr marL="0" indent="0">
              <a:buNone/>
            </a:pPr>
            <a:r>
              <a:rPr lang="en-US" dirty="0"/>
              <a:t>7.segomich227@gmail.com</a:t>
            </a:r>
          </a:p>
          <a:p>
            <a:pPr marL="342900" indent="-342900">
              <a:buAutoNum type="arabicPeriod"/>
            </a:pPr>
            <a:endParaRPr lang="en-US" dirty="0"/>
          </a:p>
          <a:p>
            <a:endParaRPr lang="en-KE" dirty="0"/>
          </a:p>
        </p:txBody>
      </p:sp>
      <p:sp>
        <p:nvSpPr>
          <p:cNvPr id="4" name="Footer Placeholder 3">
            <a:extLst>
              <a:ext uri="{FF2B5EF4-FFF2-40B4-BE49-F238E27FC236}">
                <a16:creationId xmlns:a16="http://schemas.microsoft.com/office/drawing/2014/main" id="{0853B40D-C0B3-4F85-692C-F7451BA3BDF1}"/>
              </a:ext>
            </a:extLst>
          </p:cNvPr>
          <p:cNvSpPr>
            <a:spLocks noGrp="1"/>
          </p:cNvSpPr>
          <p:nvPr>
            <p:ph type="ftr" sz="quarter" idx="11"/>
          </p:nvPr>
        </p:nvSpPr>
        <p:spPr/>
        <p:txBody>
          <a:bodyPr/>
          <a:lstStyle/>
          <a:p>
            <a:r>
              <a:rPr lang="en-GB"/>
              <a:t>GROUP ONE  PHASE TWO PROJECT</a:t>
            </a:r>
            <a:endParaRPr lang="en-KE"/>
          </a:p>
        </p:txBody>
      </p:sp>
      <p:sp>
        <p:nvSpPr>
          <p:cNvPr id="5" name="Slide Number Placeholder 4">
            <a:extLst>
              <a:ext uri="{FF2B5EF4-FFF2-40B4-BE49-F238E27FC236}">
                <a16:creationId xmlns:a16="http://schemas.microsoft.com/office/drawing/2014/main" id="{5B42DA3B-E3DF-FAD8-8629-F6DEA6AB61B6}"/>
              </a:ext>
            </a:extLst>
          </p:cNvPr>
          <p:cNvSpPr>
            <a:spLocks noGrp="1"/>
          </p:cNvSpPr>
          <p:nvPr>
            <p:ph type="sldNum" sz="quarter" idx="12"/>
          </p:nvPr>
        </p:nvSpPr>
        <p:spPr/>
        <p:txBody>
          <a:bodyPr/>
          <a:lstStyle/>
          <a:p>
            <a:fld id="{C4C7283F-616F-4503-ABBD-21FFB2848302}" type="slidenum">
              <a:rPr lang="en-KE" smtClean="0"/>
              <a:t>27</a:t>
            </a:fld>
            <a:endParaRPr lang="en-KE"/>
          </a:p>
        </p:txBody>
      </p:sp>
    </p:spTree>
    <p:extLst>
      <p:ext uri="{BB962C8B-B14F-4D97-AF65-F5344CB8AC3E}">
        <p14:creationId xmlns:p14="http://schemas.microsoft.com/office/powerpoint/2010/main" val="4267028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alpha val="6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B5AD-4448-C655-2ED3-743296ED5FFC}"/>
              </a:ext>
            </a:extLst>
          </p:cNvPr>
          <p:cNvSpPr>
            <a:spLocks noGrp="1"/>
          </p:cNvSpPr>
          <p:nvPr>
            <p:ph type="ctrTitle"/>
          </p:nvPr>
        </p:nvSpPr>
        <p:spPr/>
        <p:txBody>
          <a:bodyPr/>
          <a:lstStyle/>
          <a:p>
            <a:r>
              <a:rPr lang="en-US" dirty="0"/>
              <a:t>BUSINESS UNDERSTANDING</a:t>
            </a:r>
            <a:endParaRPr lang="en-KE" dirty="0"/>
          </a:p>
        </p:txBody>
      </p:sp>
      <p:sp>
        <p:nvSpPr>
          <p:cNvPr id="3" name="Subtitle 2">
            <a:extLst>
              <a:ext uri="{FF2B5EF4-FFF2-40B4-BE49-F238E27FC236}">
                <a16:creationId xmlns:a16="http://schemas.microsoft.com/office/drawing/2014/main" id="{E0EDD53E-49B0-37FE-20A3-E3328FDD3C54}"/>
              </a:ext>
            </a:extLst>
          </p:cNvPr>
          <p:cNvSpPr>
            <a:spLocks noGrp="1"/>
          </p:cNvSpPr>
          <p:nvPr>
            <p:ph type="subTitle" idx="1"/>
          </p:nvPr>
        </p:nvSpPr>
        <p:spPr/>
        <p:txBody>
          <a:bodyPr>
            <a:noAutofit/>
          </a:bodyPr>
          <a:lstStyle/>
          <a:p>
            <a:r>
              <a:rPr lang="en-GB" dirty="0">
                <a:latin typeface="system-ui"/>
              </a:rPr>
              <a:t>The</a:t>
            </a:r>
            <a:r>
              <a:rPr lang="en-GB" b="0" i="0" dirty="0">
                <a:effectLst/>
                <a:latin typeface="system-ui"/>
              </a:rPr>
              <a:t> company now sees all the big companies creating original video content and they want to get in on the fun. They have decided to create a new movie studio, but they don’t know anything about creating movies. You are charged with exploring what types of films are currently doing the best at the box office. You must then translate those findings into actionable insights that the head of your company's new movie studio can use to help decide what type of films to create.</a:t>
            </a:r>
            <a:endParaRPr lang="en-KE" dirty="0"/>
          </a:p>
        </p:txBody>
      </p:sp>
      <p:sp>
        <p:nvSpPr>
          <p:cNvPr id="4" name="Footer Placeholder 3">
            <a:extLst>
              <a:ext uri="{FF2B5EF4-FFF2-40B4-BE49-F238E27FC236}">
                <a16:creationId xmlns:a16="http://schemas.microsoft.com/office/drawing/2014/main" id="{0FD9D069-2633-2EED-6D48-FF4270F1A314}"/>
              </a:ext>
            </a:extLst>
          </p:cNvPr>
          <p:cNvSpPr>
            <a:spLocks noGrp="1"/>
          </p:cNvSpPr>
          <p:nvPr>
            <p:ph type="ftr" sz="quarter" idx="11"/>
          </p:nvPr>
        </p:nvSpPr>
        <p:spPr/>
        <p:txBody>
          <a:bodyPr/>
          <a:lstStyle/>
          <a:p>
            <a:r>
              <a:rPr lang="en-GB"/>
              <a:t>GROUP ONE  PHASE TWO PROJECT</a:t>
            </a:r>
            <a:endParaRPr lang="en-KE"/>
          </a:p>
        </p:txBody>
      </p:sp>
      <p:sp>
        <p:nvSpPr>
          <p:cNvPr id="5" name="Slide Number Placeholder 4">
            <a:extLst>
              <a:ext uri="{FF2B5EF4-FFF2-40B4-BE49-F238E27FC236}">
                <a16:creationId xmlns:a16="http://schemas.microsoft.com/office/drawing/2014/main" id="{B1DCFE2B-8D40-E1B7-C70C-6C8371F28D5B}"/>
              </a:ext>
            </a:extLst>
          </p:cNvPr>
          <p:cNvSpPr>
            <a:spLocks noGrp="1"/>
          </p:cNvSpPr>
          <p:nvPr>
            <p:ph type="sldNum" sz="quarter" idx="12"/>
          </p:nvPr>
        </p:nvSpPr>
        <p:spPr/>
        <p:txBody>
          <a:bodyPr/>
          <a:lstStyle/>
          <a:p>
            <a:fld id="{C4C7283F-616F-4503-ABBD-21FFB2848302}" type="slidenum">
              <a:rPr lang="en-KE" smtClean="0"/>
              <a:t>3</a:t>
            </a:fld>
            <a:endParaRPr lang="en-KE"/>
          </a:p>
        </p:txBody>
      </p:sp>
    </p:spTree>
    <p:extLst>
      <p:ext uri="{BB962C8B-B14F-4D97-AF65-F5344CB8AC3E}">
        <p14:creationId xmlns:p14="http://schemas.microsoft.com/office/powerpoint/2010/main" val="251844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7F1A4-8927-B389-B676-C85A67B6CC2A}"/>
              </a:ext>
            </a:extLst>
          </p:cNvPr>
          <p:cNvSpPr>
            <a:spLocks noGrp="1"/>
          </p:cNvSpPr>
          <p:nvPr>
            <p:ph type="title"/>
          </p:nvPr>
        </p:nvSpPr>
        <p:spPr/>
        <p:txBody>
          <a:bodyPr/>
          <a:lstStyle/>
          <a:p>
            <a:r>
              <a:rPr lang="en-US" dirty="0"/>
              <a:t>DATA UNDERSTANDING</a:t>
            </a:r>
            <a:endParaRPr lang="en-KE" dirty="0"/>
          </a:p>
        </p:txBody>
      </p:sp>
      <p:sp>
        <p:nvSpPr>
          <p:cNvPr id="3" name="Content Placeholder 2">
            <a:extLst>
              <a:ext uri="{FF2B5EF4-FFF2-40B4-BE49-F238E27FC236}">
                <a16:creationId xmlns:a16="http://schemas.microsoft.com/office/drawing/2014/main" id="{654BEAA5-D6BF-1F3D-4D32-6A8C80A19E22}"/>
              </a:ext>
            </a:extLst>
          </p:cNvPr>
          <p:cNvSpPr>
            <a:spLocks noGrp="1"/>
          </p:cNvSpPr>
          <p:nvPr>
            <p:ph idx="1"/>
          </p:nvPr>
        </p:nvSpPr>
        <p:spPr/>
        <p:txBody>
          <a:bodyPr/>
          <a:lstStyle/>
          <a:p>
            <a:pPr algn="l"/>
            <a:r>
              <a:rPr lang="en-GB" sz="1800" b="0" i="0" dirty="0">
                <a:effectLst/>
                <a:latin typeface="system-ui"/>
              </a:rPr>
              <a:t>Here will need to understand our data. This involves getting the relevant information from each dataset crucial for our analysis.</a:t>
            </a:r>
          </a:p>
          <a:p>
            <a:pPr algn="l"/>
            <a:r>
              <a:rPr lang="en-GB" sz="1800" b="0" i="0" dirty="0">
                <a:effectLst/>
                <a:latin typeface="system-ui"/>
              </a:rPr>
              <a:t>We start by loading the various datasets reviewing their various information based on the columns and check which information is necessary for our analysis before beginning the data cleaning.</a:t>
            </a:r>
          </a:p>
          <a:p>
            <a:pPr>
              <a:lnSpc>
                <a:spcPct val="107000"/>
              </a:lnSpc>
              <a:spcAft>
                <a:spcPts val="800"/>
              </a:spcAft>
            </a:pPr>
            <a:r>
              <a:rPr lang="en-KE" sz="1800" b="1" kern="100" dirty="0">
                <a:effectLst/>
                <a:latin typeface="Calibri" panose="020F0502020204030204" pitchFamily="34" charset="0"/>
                <a:ea typeface="Calibri" panose="020F0502020204030204" pitchFamily="34" charset="0"/>
                <a:cs typeface="Times New Roman" panose="02020603050405020304" pitchFamily="18" charset="0"/>
              </a:rPr>
              <a:t>. Movie Performance Data</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KE" sz="1800" b="1" kern="100" dirty="0">
                <a:effectLst/>
                <a:latin typeface="Calibri" panose="020F0502020204030204" pitchFamily="34" charset="0"/>
                <a:ea typeface="Calibri" panose="020F0502020204030204" pitchFamily="34" charset="0"/>
                <a:cs typeface="Times New Roman" panose="02020603050405020304" pitchFamily="18" charset="0"/>
              </a:rPr>
              <a:t>Box Office Data</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Includes revenue by day, week, or year for individual movies. Useful for </a:t>
            </a:r>
            <a:r>
              <a:rPr lang="en-KE" sz="18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trends in revenue over time.</a:t>
            </a:r>
          </a:p>
          <a:p>
            <a:endParaRPr lang="en-KE" dirty="0"/>
          </a:p>
        </p:txBody>
      </p:sp>
      <p:sp>
        <p:nvSpPr>
          <p:cNvPr id="4" name="Footer Placeholder 3">
            <a:extLst>
              <a:ext uri="{FF2B5EF4-FFF2-40B4-BE49-F238E27FC236}">
                <a16:creationId xmlns:a16="http://schemas.microsoft.com/office/drawing/2014/main" id="{8000B797-B878-DF92-B436-3B14AA3FF242}"/>
              </a:ext>
            </a:extLst>
          </p:cNvPr>
          <p:cNvSpPr>
            <a:spLocks noGrp="1"/>
          </p:cNvSpPr>
          <p:nvPr>
            <p:ph type="ftr" sz="quarter" idx="11"/>
          </p:nvPr>
        </p:nvSpPr>
        <p:spPr/>
        <p:txBody>
          <a:bodyPr/>
          <a:lstStyle/>
          <a:p>
            <a:r>
              <a:rPr lang="en-GB"/>
              <a:t>GROUP ONE  PHASE TWO PROJECT</a:t>
            </a:r>
            <a:endParaRPr lang="en-KE"/>
          </a:p>
        </p:txBody>
      </p:sp>
      <p:sp>
        <p:nvSpPr>
          <p:cNvPr id="5" name="Slide Number Placeholder 4">
            <a:extLst>
              <a:ext uri="{FF2B5EF4-FFF2-40B4-BE49-F238E27FC236}">
                <a16:creationId xmlns:a16="http://schemas.microsoft.com/office/drawing/2014/main" id="{0E52AB50-CFB7-40FA-D997-B9A98798AF63}"/>
              </a:ext>
            </a:extLst>
          </p:cNvPr>
          <p:cNvSpPr>
            <a:spLocks noGrp="1"/>
          </p:cNvSpPr>
          <p:nvPr>
            <p:ph type="sldNum" sz="quarter" idx="12"/>
          </p:nvPr>
        </p:nvSpPr>
        <p:spPr/>
        <p:txBody>
          <a:bodyPr/>
          <a:lstStyle/>
          <a:p>
            <a:fld id="{C4C7283F-616F-4503-ABBD-21FFB2848302}" type="slidenum">
              <a:rPr lang="en-KE" smtClean="0"/>
              <a:t>4</a:t>
            </a:fld>
            <a:endParaRPr lang="en-KE"/>
          </a:p>
        </p:txBody>
      </p:sp>
    </p:spTree>
    <p:extLst>
      <p:ext uri="{BB962C8B-B14F-4D97-AF65-F5344CB8AC3E}">
        <p14:creationId xmlns:p14="http://schemas.microsoft.com/office/powerpoint/2010/main" val="315783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AAC2A-8CC0-EEF3-B4FD-B0C5019CA84B}"/>
              </a:ext>
            </a:extLst>
          </p:cNvPr>
          <p:cNvSpPr>
            <a:spLocks noGrp="1"/>
          </p:cNvSpPr>
          <p:nvPr>
            <p:ph type="title"/>
          </p:nvPr>
        </p:nvSpPr>
        <p:spPr/>
        <p:txBody>
          <a:bodyPr/>
          <a:lstStyle/>
          <a:p>
            <a:r>
              <a:rPr lang="en-US" b="1" dirty="0"/>
              <a:t>DATA UNDERSTANDING </a:t>
            </a:r>
            <a:r>
              <a:rPr lang="en-US" b="1" dirty="0" err="1"/>
              <a:t>Cont</a:t>
            </a:r>
            <a:r>
              <a:rPr lang="en-US" b="1" dirty="0"/>
              <a:t>……1.</a:t>
            </a:r>
            <a:endParaRPr lang="en-KE" dirty="0"/>
          </a:p>
        </p:txBody>
      </p:sp>
      <p:sp>
        <p:nvSpPr>
          <p:cNvPr id="3" name="Content Placeholder 2">
            <a:extLst>
              <a:ext uri="{FF2B5EF4-FFF2-40B4-BE49-F238E27FC236}">
                <a16:creationId xmlns:a16="http://schemas.microsoft.com/office/drawing/2014/main" id="{7823504F-7018-FDFB-7E86-9DF9D551BA4D}"/>
              </a:ext>
            </a:extLst>
          </p:cNvPr>
          <p:cNvSpPr>
            <a:spLocks noGrp="1"/>
          </p:cNvSpPr>
          <p:nvPr>
            <p:ph idx="1"/>
          </p:nvPr>
        </p:nvSpPr>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KE" sz="2400" b="1" kern="100" dirty="0">
                <a:effectLst/>
                <a:latin typeface="Calibri" panose="020F0502020204030204" pitchFamily="34" charset="0"/>
                <a:ea typeface="Calibri" panose="020F0502020204030204" pitchFamily="34" charset="0"/>
                <a:cs typeface="Times New Roman" panose="02020603050405020304" pitchFamily="18" charset="0"/>
              </a:rPr>
              <a:t>Weekend Box Office Data</a:t>
            </a:r>
            <a:r>
              <a:rPr lang="en-KE" sz="2400" kern="100" dirty="0">
                <a:effectLst/>
                <a:latin typeface="Calibri" panose="020F0502020204030204" pitchFamily="34" charset="0"/>
                <a:ea typeface="Calibri" panose="020F0502020204030204" pitchFamily="34" charset="0"/>
                <a:cs typeface="Times New Roman" panose="02020603050405020304" pitchFamily="18" charset="0"/>
              </a:rPr>
              <a:t>: Aggregated weekend earnings, helpful for identifying peaks in movie viewership.</a:t>
            </a:r>
          </a:p>
          <a:p>
            <a:pPr marL="342900" lvl="0" indent="-342900">
              <a:lnSpc>
                <a:spcPct val="107000"/>
              </a:lnSpc>
              <a:spcAft>
                <a:spcPts val="800"/>
              </a:spcAft>
              <a:buSzPts val="1000"/>
              <a:buFont typeface="Symbol" panose="05050102010706020507" pitchFamily="18" charset="2"/>
              <a:buChar char=""/>
              <a:tabLst>
                <a:tab pos="457200" algn="l"/>
              </a:tabLst>
            </a:pPr>
            <a:r>
              <a:rPr lang="en-KE" sz="2400" b="1" kern="100" dirty="0">
                <a:effectLst/>
                <a:latin typeface="Calibri" panose="020F0502020204030204" pitchFamily="34" charset="0"/>
                <a:ea typeface="Calibri" panose="020F0502020204030204" pitchFamily="34" charset="0"/>
                <a:cs typeface="Times New Roman" panose="02020603050405020304" pitchFamily="18" charset="0"/>
              </a:rPr>
              <a:t>Cumulative Box Office</a:t>
            </a:r>
            <a:r>
              <a:rPr lang="en-KE" sz="2400" kern="100" dirty="0">
                <a:effectLst/>
                <a:latin typeface="Calibri" panose="020F0502020204030204" pitchFamily="34" charset="0"/>
                <a:ea typeface="Calibri" panose="020F0502020204030204" pitchFamily="34" charset="0"/>
                <a:cs typeface="Times New Roman" panose="02020603050405020304" pitchFamily="18" charset="0"/>
              </a:rPr>
              <a:t>: Total earnings over time for each movie.</a:t>
            </a:r>
          </a:p>
          <a:p>
            <a:pPr>
              <a:lnSpc>
                <a:spcPct val="107000"/>
              </a:lnSpc>
              <a:spcAft>
                <a:spcPts val="800"/>
              </a:spcAft>
            </a:pPr>
            <a:r>
              <a:rPr lang="en-KE" sz="2400" b="1" kern="100" dirty="0">
                <a:effectLst/>
                <a:latin typeface="Calibri" panose="020F0502020204030204" pitchFamily="34" charset="0"/>
                <a:ea typeface="Calibri" panose="020F0502020204030204" pitchFamily="34" charset="0"/>
                <a:cs typeface="Times New Roman" panose="02020603050405020304" pitchFamily="18" charset="0"/>
              </a:rPr>
              <a:t>2. Movie Metadata</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KE" sz="2400" b="1" kern="100" dirty="0">
                <a:effectLst/>
                <a:latin typeface="Calibri" panose="020F0502020204030204" pitchFamily="34" charset="0"/>
                <a:ea typeface="Calibri" panose="020F0502020204030204" pitchFamily="34" charset="0"/>
                <a:cs typeface="Times New Roman" panose="02020603050405020304" pitchFamily="18" charset="0"/>
              </a:rPr>
              <a:t>Movie Titles and Release Dates</a:t>
            </a:r>
            <a:r>
              <a:rPr lang="en-KE" sz="2400" kern="100" dirty="0">
                <a:effectLst/>
                <a:latin typeface="Calibri" panose="020F0502020204030204" pitchFamily="34" charset="0"/>
                <a:ea typeface="Calibri" panose="020F0502020204030204" pitchFamily="34" charset="0"/>
                <a:cs typeface="Times New Roman" panose="02020603050405020304" pitchFamily="18" charset="0"/>
              </a:rPr>
              <a:t>: Basic information about movies, such as title, genre, release date, and distributor.</a:t>
            </a:r>
          </a:p>
          <a:p>
            <a:pPr marL="342900" lvl="0" indent="-342900">
              <a:lnSpc>
                <a:spcPct val="107000"/>
              </a:lnSpc>
              <a:spcAft>
                <a:spcPts val="800"/>
              </a:spcAft>
              <a:buSzPts val="1000"/>
              <a:buFont typeface="Symbol" panose="05050102010706020507" pitchFamily="18" charset="2"/>
              <a:buChar char=""/>
              <a:tabLst>
                <a:tab pos="457200" algn="l"/>
              </a:tabLst>
            </a:pPr>
            <a:r>
              <a:rPr lang="en-KE" sz="2400" b="1" kern="100" dirty="0">
                <a:effectLst/>
                <a:latin typeface="Calibri" panose="020F0502020204030204" pitchFamily="34" charset="0"/>
                <a:ea typeface="Calibri" panose="020F0502020204030204" pitchFamily="34" charset="0"/>
                <a:cs typeface="Times New Roman" panose="02020603050405020304" pitchFamily="18" charset="0"/>
              </a:rPr>
              <a:t>Genre and Ratings</a:t>
            </a:r>
            <a:r>
              <a:rPr lang="en-KE" sz="2400" kern="100" dirty="0">
                <a:effectLst/>
                <a:latin typeface="Calibri" panose="020F0502020204030204" pitchFamily="34" charset="0"/>
                <a:ea typeface="Calibri" panose="020F0502020204030204" pitchFamily="34" charset="0"/>
                <a:cs typeface="Times New Roman" panose="02020603050405020304" pitchFamily="18" charset="0"/>
              </a:rPr>
              <a:t>: Helps in </a:t>
            </a:r>
            <a:r>
              <a:rPr lang="en-KE" sz="24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KE" sz="2400" kern="100" dirty="0">
                <a:effectLst/>
                <a:latin typeface="Calibri" panose="020F0502020204030204" pitchFamily="34" charset="0"/>
                <a:ea typeface="Calibri" panose="020F0502020204030204" pitchFamily="34" charset="0"/>
                <a:cs typeface="Times New Roman" panose="02020603050405020304" pitchFamily="18" charset="0"/>
              </a:rPr>
              <a:t> how genres or ratings affect performance</a:t>
            </a:r>
          </a:p>
          <a:p>
            <a:pPr>
              <a:lnSpc>
                <a:spcPct val="107000"/>
              </a:lnSpc>
              <a:spcAft>
                <a:spcPts val="800"/>
              </a:spcAft>
            </a:pPr>
            <a:r>
              <a:rPr lang="en-KE" sz="2400" b="1" kern="100" dirty="0">
                <a:effectLst/>
                <a:latin typeface="Calibri" panose="020F0502020204030204" pitchFamily="34" charset="0"/>
                <a:ea typeface="Calibri" panose="020F0502020204030204" pitchFamily="34" charset="0"/>
                <a:cs typeface="Times New Roman" panose="02020603050405020304" pitchFamily="18" charset="0"/>
              </a:rPr>
              <a:t>3. Home Entertainment Data</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KE" sz="2400" b="1" kern="100" dirty="0">
                <a:effectLst/>
                <a:latin typeface="Calibri" panose="020F0502020204030204" pitchFamily="34" charset="0"/>
                <a:ea typeface="Calibri" panose="020F0502020204030204" pitchFamily="34" charset="0"/>
                <a:cs typeface="Times New Roman" panose="02020603050405020304" pitchFamily="18" charset="0"/>
              </a:rPr>
              <a:t>DVD/Blu-ray Sales</a:t>
            </a:r>
            <a:r>
              <a:rPr lang="en-KE" sz="2400" kern="100" dirty="0">
                <a:effectLst/>
                <a:latin typeface="Calibri" panose="020F0502020204030204" pitchFamily="34" charset="0"/>
                <a:ea typeface="Calibri" panose="020F0502020204030204" pitchFamily="34" charset="0"/>
                <a:cs typeface="Times New Roman" panose="02020603050405020304" pitchFamily="18" charset="0"/>
              </a:rPr>
              <a:t>: Useful for understanding post-</a:t>
            </a:r>
            <a:r>
              <a:rPr lang="en-KE" sz="2400" kern="100" dirty="0" err="1">
                <a:effectLst/>
                <a:latin typeface="Calibri" panose="020F0502020204030204" pitchFamily="34" charset="0"/>
                <a:ea typeface="Calibri" panose="020F0502020204030204" pitchFamily="34" charset="0"/>
                <a:cs typeface="Times New Roman" panose="02020603050405020304" pitchFamily="18" charset="0"/>
              </a:rPr>
              <a:t>theater</a:t>
            </a:r>
            <a:r>
              <a:rPr lang="en-KE" sz="2400" kern="100" dirty="0">
                <a:effectLst/>
                <a:latin typeface="Calibri" panose="020F0502020204030204" pitchFamily="34" charset="0"/>
                <a:ea typeface="Calibri" panose="020F0502020204030204" pitchFamily="34" charset="0"/>
                <a:cs typeface="Times New Roman" panose="02020603050405020304" pitchFamily="18" charset="0"/>
              </a:rPr>
              <a:t> revenue streams.</a:t>
            </a:r>
          </a:p>
          <a:p>
            <a:pPr marL="342900" lvl="0" indent="-342900">
              <a:lnSpc>
                <a:spcPct val="107000"/>
              </a:lnSpc>
              <a:spcAft>
                <a:spcPts val="800"/>
              </a:spcAft>
              <a:buSzPts val="1000"/>
              <a:buFont typeface="Symbol" panose="05050102010706020507" pitchFamily="18" charset="2"/>
              <a:buChar char=""/>
              <a:tabLst>
                <a:tab pos="457200" algn="l"/>
              </a:tabLst>
            </a:pPr>
            <a:r>
              <a:rPr lang="en-KE" sz="2400" b="1" kern="100" dirty="0">
                <a:effectLst/>
                <a:latin typeface="Calibri" panose="020F0502020204030204" pitchFamily="34" charset="0"/>
                <a:ea typeface="Calibri" panose="020F0502020204030204" pitchFamily="34" charset="0"/>
                <a:cs typeface="Times New Roman" panose="02020603050405020304" pitchFamily="18" charset="0"/>
              </a:rPr>
              <a:t>Digital Sales/Streaming Revenue</a:t>
            </a:r>
            <a:r>
              <a:rPr lang="en-KE" sz="2400" kern="100" dirty="0">
                <a:effectLst/>
                <a:latin typeface="Calibri" panose="020F0502020204030204" pitchFamily="34" charset="0"/>
                <a:ea typeface="Calibri" panose="020F0502020204030204" pitchFamily="34" charset="0"/>
                <a:cs typeface="Times New Roman" panose="02020603050405020304" pitchFamily="18" charset="0"/>
              </a:rPr>
              <a:t>: Can show trends in digital distribution.</a:t>
            </a:r>
          </a:p>
          <a:p>
            <a:pPr>
              <a:lnSpc>
                <a:spcPct val="107000"/>
              </a:lnSpc>
              <a:spcAft>
                <a:spcPts val="800"/>
              </a:spcAft>
            </a:pPr>
            <a:r>
              <a:rPr lang="en-KE" sz="2400" b="1" kern="100" dirty="0">
                <a:effectLst/>
                <a:latin typeface="Calibri" panose="020F0502020204030204" pitchFamily="34" charset="0"/>
                <a:ea typeface="Calibri" panose="020F0502020204030204" pitchFamily="34" charset="0"/>
                <a:cs typeface="Times New Roman" panose="02020603050405020304" pitchFamily="18" charset="0"/>
              </a:rPr>
              <a:t>4. Market-Level Data</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KE" sz="2400" b="1" kern="100" dirty="0">
                <a:effectLst/>
                <a:latin typeface="Calibri" panose="020F0502020204030204" pitchFamily="34" charset="0"/>
                <a:ea typeface="Calibri" panose="020F0502020204030204" pitchFamily="34" charset="0"/>
                <a:cs typeface="Times New Roman" panose="02020603050405020304" pitchFamily="18" charset="0"/>
              </a:rPr>
              <a:t>Market Share by Studio</a:t>
            </a:r>
            <a:r>
              <a:rPr lang="en-KE" sz="2400" kern="100" dirty="0">
                <a:effectLst/>
                <a:latin typeface="Calibri" panose="020F0502020204030204" pitchFamily="34" charset="0"/>
                <a:ea typeface="Calibri" panose="020F0502020204030204" pitchFamily="34" charset="0"/>
                <a:cs typeface="Times New Roman" panose="02020603050405020304" pitchFamily="18" charset="0"/>
              </a:rPr>
              <a:t>: Helps </a:t>
            </a:r>
            <a:r>
              <a:rPr lang="en-KE" sz="24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KE" sz="2400" kern="100" dirty="0">
                <a:effectLst/>
                <a:latin typeface="Calibri" panose="020F0502020204030204" pitchFamily="34" charset="0"/>
                <a:ea typeface="Calibri" panose="020F0502020204030204" pitchFamily="34" charset="0"/>
                <a:cs typeface="Times New Roman" panose="02020603050405020304" pitchFamily="18" charset="0"/>
              </a:rPr>
              <a:t> how different studios perform over time.</a:t>
            </a:r>
          </a:p>
          <a:p>
            <a:pPr marL="342900" lvl="0" indent="-342900">
              <a:lnSpc>
                <a:spcPct val="107000"/>
              </a:lnSpc>
              <a:spcAft>
                <a:spcPts val="800"/>
              </a:spcAft>
              <a:buSzPts val="1000"/>
              <a:buFont typeface="Symbol" panose="05050102010706020507" pitchFamily="18" charset="2"/>
              <a:buChar char=""/>
              <a:tabLst>
                <a:tab pos="457200" algn="l"/>
              </a:tabLst>
            </a:pPr>
            <a:r>
              <a:rPr lang="en-KE" sz="2400" b="1" kern="100" dirty="0">
                <a:effectLst/>
                <a:latin typeface="Calibri" panose="020F0502020204030204" pitchFamily="34" charset="0"/>
                <a:ea typeface="Calibri" panose="020F0502020204030204" pitchFamily="34" charset="0"/>
                <a:cs typeface="Times New Roman" panose="02020603050405020304" pitchFamily="18" charset="0"/>
              </a:rPr>
              <a:t>International Box Office</a:t>
            </a:r>
            <a:r>
              <a:rPr lang="en-KE" sz="2400" kern="100" dirty="0">
                <a:effectLst/>
                <a:latin typeface="Calibri" panose="020F0502020204030204" pitchFamily="34" charset="0"/>
                <a:ea typeface="Calibri" panose="020F0502020204030204" pitchFamily="34" charset="0"/>
                <a:cs typeface="Times New Roman" panose="02020603050405020304" pitchFamily="18" charset="0"/>
              </a:rPr>
              <a:t>: Useful for cross-region comparison and global trends.</a:t>
            </a:r>
          </a:p>
          <a:p>
            <a:endParaRPr lang="en-KE" sz="2400" dirty="0"/>
          </a:p>
        </p:txBody>
      </p:sp>
      <p:sp>
        <p:nvSpPr>
          <p:cNvPr id="4" name="Footer Placeholder 3">
            <a:extLst>
              <a:ext uri="{FF2B5EF4-FFF2-40B4-BE49-F238E27FC236}">
                <a16:creationId xmlns:a16="http://schemas.microsoft.com/office/drawing/2014/main" id="{CE70F351-C6C7-3DFA-9273-B31D22423A42}"/>
              </a:ext>
            </a:extLst>
          </p:cNvPr>
          <p:cNvSpPr>
            <a:spLocks noGrp="1"/>
          </p:cNvSpPr>
          <p:nvPr>
            <p:ph type="ftr" sz="quarter" idx="11"/>
          </p:nvPr>
        </p:nvSpPr>
        <p:spPr/>
        <p:txBody>
          <a:bodyPr/>
          <a:lstStyle/>
          <a:p>
            <a:r>
              <a:rPr lang="en-GB"/>
              <a:t>GROUP ONE  PHASE TWO PROJECT</a:t>
            </a:r>
            <a:endParaRPr lang="en-KE"/>
          </a:p>
        </p:txBody>
      </p:sp>
      <p:sp>
        <p:nvSpPr>
          <p:cNvPr id="5" name="Slide Number Placeholder 4">
            <a:extLst>
              <a:ext uri="{FF2B5EF4-FFF2-40B4-BE49-F238E27FC236}">
                <a16:creationId xmlns:a16="http://schemas.microsoft.com/office/drawing/2014/main" id="{A7570671-E506-DE6C-9CE4-9354D6374E20}"/>
              </a:ext>
            </a:extLst>
          </p:cNvPr>
          <p:cNvSpPr>
            <a:spLocks noGrp="1"/>
          </p:cNvSpPr>
          <p:nvPr>
            <p:ph type="sldNum" sz="quarter" idx="12"/>
          </p:nvPr>
        </p:nvSpPr>
        <p:spPr/>
        <p:txBody>
          <a:bodyPr/>
          <a:lstStyle/>
          <a:p>
            <a:fld id="{C4C7283F-616F-4503-ABBD-21FFB2848302}" type="slidenum">
              <a:rPr lang="en-KE" smtClean="0"/>
              <a:t>5</a:t>
            </a:fld>
            <a:endParaRPr lang="en-KE"/>
          </a:p>
        </p:txBody>
      </p:sp>
    </p:spTree>
    <p:extLst>
      <p:ext uri="{BB962C8B-B14F-4D97-AF65-F5344CB8AC3E}">
        <p14:creationId xmlns:p14="http://schemas.microsoft.com/office/powerpoint/2010/main" val="98518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3A6EE-EA56-9C2B-5C44-03AD616535A7}"/>
              </a:ext>
            </a:extLst>
          </p:cNvPr>
          <p:cNvSpPr>
            <a:spLocks noGrp="1"/>
          </p:cNvSpPr>
          <p:nvPr>
            <p:ph type="title"/>
          </p:nvPr>
        </p:nvSpPr>
        <p:spPr/>
        <p:txBody>
          <a:bodyPr/>
          <a:lstStyle/>
          <a:p>
            <a:r>
              <a:rPr lang="en-US" dirty="0"/>
              <a:t>DATA UNDERSTANDING  CONT…….2</a:t>
            </a:r>
            <a:endParaRPr lang="en-KE" dirty="0"/>
          </a:p>
        </p:txBody>
      </p:sp>
      <p:sp>
        <p:nvSpPr>
          <p:cNvPr id="3" name="Content Placeholder 2">
            <a:extLst>
              <a:ext uri="{FF2B5EF4-FFF2-40B4-BE49-F238E27FC236}">
                <a16:creationId xmlns:a16="http://schemas.microsoft.com/office/drawing/2014/main" id="{1C61E10E-8D8D-B897-BA55-CCC2BA98F41F}"/>
              </a:ext>
            </a:extLst>
          </p:cNvPr>
          <p:cNvSpPr>
            <a:spLocks noGrp="1"/>
          </p:cNvSpPr>
          <p:nvPr>
            <p:ph idx="1"/>
          </p:nvPr>
        </p:nvSpPr>
        <p:spPr/>
        <p:txBody>
          <a:bodyPr/>
          <a:lstStyle/>
          <a:p>
            <a:pPr>
              <a:lnSpc>
                <a:spcPct val="107000"/>
              </a:lnSpc>
              <a:spcAft>
                <a:spcPts val="800"/>
              </a:spcAft>
            </a:pPr>
            <a:r>
              <a:rPr lang="en-KE" sz="1800" b="1" kern="100" dirty="0">
                <a:effectLst/>
                <a:latin typeface="Calibri" panose="020F0502020204030204" pitchFamily="34" charset="0"/>
                <a:ea typeface="Calibri" panose="020F0502020204030204" pitchFamily="34" charset="0"/>
                <a:cs typeface="Times New Roman" panose="02020603050405020304" pitchFamily="18" charset="0"/>
              </a:rPr>
              <a:t>3. Home Entertainment Data</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KE" sz="1800" b="1" kern="100" dirty="0">
                <a:effectLst/>
                <a:latin typeface="Calibri" panose="020F0502020204030204" pitchFamily="34" charset="0"/>
                <a:ea typeface="Calibri" panose="020F0502020204030204" pitchFamily="34" charset="0"/>
                <a:cs typeface="Times New Roman" panose="02020603050405020304" pitchFamily="18" charset="0"/>
              </a:rPr>
              <a:t>DVD/Blu-ray Sales</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Useful for understanding post-</a:t>
            </a:r>
            <a:r>
              <a:rPr lang="en-KE" sz="1800" kern="100" dirty="0" err="1">
                <a:effectLst/>
                <a:latin typeface="Calibri" panose="020F0502020204030204" pitchFamily="34" charset="0"/>
                <a:ea typeface="Calibri" panose="020F0502020204030204" pitchFamily="34" charset="0"/>
                <a:cs typeface="Times New Roman" panose="02020603050405020304" pitchFamily="18" charset="0"/>
              </a:rPr>
              <a:t>theater</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revenue streams.</a:t>
            </a:r>
          </a:p>
          <a:p>
            <a:pPr marL="342900" lvl="0" indent="-342900">
              <a:lnSpc>
                <a:spcPct val="107000"/>
              </a:lnSpc>
              <a:spcAft>
                <a:spcPts val="800"/>
              </a:spcAft>
              <a:buSzPts val="1000"/>
              <a:buFont typeface="Symbol" panose="05050102010706020507" pitchFamily="18" charset="2"/>
              <a:buChar char=""/>
              <a:tabLst>
                <a:tab pos="457200" algn="l"/>
              </a:tabLst>
            </a:pPr>
            <a:r>
              <a:rPr lang="en-KE" sz="1800" b="1" kern="100" dirty="0">
                <a:effectLst/>
                <a:latin typeface="Calibri" panose="020F0502020204030204" pitchFamily="34" charset="0"/>
                <a:ea typeface="Calibri" panose="020F0502020204030204" pitchFamily="34" charset="0"/>
                <a:cs typeface="Times New Roman" panose="02020603050405020304" pitchFamily="18" charset="0"/>
              </a:rPr>
              <a:t>Digital Sales/Streaming Revenue</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Can show trends in digital distribution.</a:t>
            </a:r>
          </a:p>
          <a:p>
            <a:pPr>
              <a:lnSpc>
                <a:spcPct val="107000"/>
              </a:lnSpc>
              <a:spcAft>
                <a:spcPts val="800"/>
              </a:spcAft>
            </a:pPr>
            <a:r>
              <a:rPr lang="en-KE" sz="1800" b="1" kern="100" dirty="0">
                <a:effectLst/>
                <a:latin typeface="Calibri" panose="020F0502020204030204" pitchFamily="34" charset="0"/>
                <a:ea typeface="Calibri" panose="020F0502020204030204" pitchFamily="34" charset="0"/>
                <a:cs typeface="Times New Roman" panose="02020603050405020304" pitchFamily="18" charset="0"/>
              </a:rPr>
              <a:t>4. Market-Level Data</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KE" sz="1800" b="1" kern="100" dirty="0">
                <a:effectLst/>
                <a:latin typeface="Calibri" panose="020F0502020204030204" pitchFamily="34" charset="0"/>
                <a:ea typeface="Calibri" panose="020F0502020204030204" pitchFamily="34" charset="0"/>
                <a:cs typeface="Times New Roman" panose="02020603050405020304" pitchFamily="18" charset="0"/>
              </a:rPr>
              <a:t>Market Share by Studio</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Helps </a:t>
            </a:r>
            <a:r>
              <a:rPr lang="en-KE" sz="18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how different studios perform over time.</a:t>
            </a:r>
          </a:p>
          <a:p>
            <a:pPr marL="342900" lvl="0" indent="-342900">
              <a:lnSpc>
                <a:spcPct val="107000"/>
              </a:lnSpc>
              <a:spcAft>
                <a:spcPts val="800"/>
              </a:spcAft>
              <a:buSzPts val="1000"/>
              <a:buFont typeface="Symbol" panose="05050102010706020507" pitchFamily="18" charset="2"/>
              <a:buChar char=""/>
              <a:tabLst>
                <a:tab pos="457200" algn="l"/>
              </a:tabLst>
            </a:pPr>
            <a:r>
              <a:rPr lang="en-KE" sz="1800" b="1" kern="100" dirty="0">
                <a:effectLst/>
                <a:latin typeface="Calibri" panose="020F0502020204030204" pitchFamily="34" charset="0"/>
                <a:ea typeface="Calibri" panose="020F0502020204030204" pitchFamily="34" charset="0"/>
                <a:cs typeface="Times New Roman" panose="02020603050405020304" pitchFamily="18" charset="0"/>
              </a:rPr>
              <a:t>International Box Office</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Useful for cross-region comparison and global trends.</a:t>
            </a:r>
          </a:p>
          <a:p>
            <a:endParaRPr lang="en-KE" dirty="0"/>
          </a:p>
        </p:txBody>
      </p:sp>
      <p:sp>
        <p:nvSpPr>
          <p:cNvPr id="4" name="Footer Placeholder 3">
            <a:extLst>
              <a:ext uri="{FF2B5EF4-FFF2-40B4-BE49-F238E27FC236}">
                <a16:creationId xmlns:a16="http://schemas.microsoft.com/office/drawing/2014/main" id="{6791F205-0073-CC0B-ADF2-6FBCA8578AD8}"/>
              </a:ext>
            </a:extLst>
          </p:cNvPr>
          <p:cNvSpPr>
            <a:spLocks noGrp="1"/>
          </p:cNvSpPr>
          <p:nvPr>
            <p:ph type="ftr" sz="quarter" idx="11"/>
          </p:nvPr>
        </p:nvSpPr>
        <p:spPr/>
        <p:txBody>
          <a:bodyPr/>
          <a:lstStyle/>
          <a:p>
            <a:r>
              <a:rPr lang="en-GB"/>
              <a:t>GROUP ONE  PHASE TWO PROJECT</a:t>
            </a:r>
            <a:endParaRPr lang="en-KE"/>
          </a:p>
        </p:txBody>
      </p:sp>
      <p:sp>
        <p:nvSpPr>
          <p:cNvPr id="5" name="Slide Number Placeholder 4">
            <a:extLst>
              <a:ext uri="{FF2B5EF4-FFF2-40B4-BE49-F238E27FC236}">
                <a16:creationId xmlns:a16="http://schemas.microsoft.com/office/drawing/2014/main" id="{A3A6F30B-FE57-5931-A3AF-FF761AC00963}"/>
              </a:ext>
            </a:extLst>
          </p:cNvPr>
          <p:cNvSpPr>
            <a:spLocks noGrp="1"/>
          </p:cNvSpPr>
          <p:nvPr>
            <p:ph type="sldNum" sz="quarter" idx="12"/>
          </p:nvPr>
        </p:nvSpPr>
        <p:spPr/>
        <p:txBody>
          <a:bodyPr/>
          <a:lstStyle/>
          <a:p>
            <a:fld id="{C4C7283F-616F-4503-ABBD-21FFB2848302}" type="slidenum">
              <a:rPr lang="en-KE" smtClean="0"/>
              <a:t>6</a:t>
            </a:fld>
            <a:endParaRPr lang="en-KE"/>
          </a:p>
        </p:txBody>
      </p:sp>
    </p:spTree>
    <p:extLst>
      <p:ext uri="{BB962C8B-B14F-4D97-AF65-F5344CB8AC3E}">
        <p14:creationId xmlns:p14="http://schemas.microsoft.com/office/powerpoint/2010/main" val="681669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87DD-29B1-3CA8-B6CB-2AF60A15AEA3}"/>
              </a:ext>
            </a:extLst>
          </p:cNvPr>
          <p:cNvSpPr>
            <a:spLocks noGrp="1"/>
          </p:cNvSpPr>
          <p:nvPr>
            <p:ph type="ctrTitle"/>
          </p:nvPr>
        </p:nvSpPr>
        <p:spPr/>
        <p:txBody>
          <a:bodyPr/>
          <a:lstStyle/>
          <a:p>
            <a:r>
              <a:rPr lang="en-US" b="1" dirty="0"/>
              <a:t>OBJECTIVES/GOALS</a:t>
            </a:r>
            <a:endParaRPr lang="en-KE" b="1" dirty="0"/>
          </a:p>
        </p:txBody>
      </p:sp>
      <p:sp>
        <p:nvSpPr>
          <p:cNvPr id="3" name="Subtitle 2">
            <a:extLst>
              <a:ext uri="{FF2B5EF4-FFF2-40B4-BE49-F238E27FC236}">
                <a16:creationId xmlns:a16="http://schemas.microsoft.com/office/drawing/2014/main" id="{5EDDC94D-B677-0D59-BE22-9BF3DC3737AE}"/>
              </a:ext>
            </a:extLst>
          </p:cNvPr>
          <p:cNvSpPr>
            <a:spLocks noGrp="1"/>
          </p:cNvSpPr>
          <p:nvPr>
            <p:ph type="subTitle" idx="1"/>
          </p:nvPr>
        </p:nvSpPr>
        <p:spPr/>
        <p:txBody>
          <a:bodyPr>
            <a:normAutofit/>
          </a:bodyPr>
          <a:lstStyle/>
          <a:p>
            <a:r>
              <a:rPr lang="en-KE" sz="1800" kern="100" dirty="0">
                <a:effectLst/>
                <a:latin typeface="Calibri" panose="020F0502020204030204" pitchFamily="34" charset="0"/>
                <a:ea typeface="Calibri" panose="020F0502020204030204" pitchFamily="34" charset="0"/>
                <a:cs typeface="Times New Roman" panose="02020603050405020304" pitchFamily="18" charset="0"/>
              </a:rPr>
              <a:t>To </a:t>
            </a:r>
            <a:r>
              <a:rPr lang="en-KE" sz="18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movie data and uncover key patterns in revenue, popularity, ratings, and director influence across genres, providing actionable insights for business growth and strategic decision-making.</a:t>
            </a:r>
          </a:p>
          <a:p>
            <a:endParaRPr lang="en-KE" dirty="0"/>
          </a:p>
        </p:txBody>
      </p:sp>
      <p:sp>
        <p:nvSpPr>
          <p:cNvPr id="4" name="Footer Placeholder 3">
            <a:extLst>
              <a:ext uri="{FF2B5EF4-FFF2-40B4-BE49-F238E27FC236}">
                <a16:creationId xmlns:a16="http://schemas.microsoft.com/office/drawing/2014/main" id="{DBEB5539-8EFC-6841-A753-BEB79F13F38D}"/>
              </a:ext>
            </a:extLst>
          </p:cNvPr>
          <p:cNvSpPr>
            <a:spLocks noGrp="1"/>
          </p:cNvSpPr>
          <p:nvPr>
            <p:ph type="ftr" sz="quarter" idx="11"/>
          </p:nvPr>
        </p:nvSpPr>
        <p:spPr/>
        <p:txBody>
          <a:bodyPr/>
          <a:lstStyle/>
          <a:p>
            <a:r>
              <a:rPr lang="en-GB"/>
              <a:t>GROUP ONE  PHASE TWO PROJECT</a:t>
            </a:r>
            <a:endParaRPr lang="en-KE"/>
          </a:p>
        </p:txBody>
      </p:sp>
      <p:sp>
        <p:nvSpPr>
          <p:cNvPr id="5" name="Slide Number Placeholder 4">
            <a:extLst>
              <a:ext uri="{FF2B5EF4-FFF2-40B4-BE49-F238E27FC236}">
                <a16:creationId xmlns:a16="http://schemas.microsoft.com/office/drawing/2014/main" id="{4B2A7149-22D1-DB91-F1B2-1970704D9279}"/>
              </a:ext>
            </a:extLst>
          </p:cNvPr>
          <p:cNvSpPr>
            <a:spLocks noGrp="1"/>
          </p:cNvSpPr>
          <p:nvPr>
            <p:ph type="sldNum" sz="quarter" idx="12"/>
          </p:nvPr>
        </p:nvSpPr>
        <p:spPr/>
        <p:txBody>
          <a:bodyPr/>
          <a:lstStyle/>
          <a:p>
            <a:fld id="{C4C7283F-616F-4503-ABBD-21FFB2848302}" type="slidenum">
              <a:rPr lang="en-KE" smtClean="0"/>
              <a:t>7</a:t>
            </a:fld>
            <a:endParaRPr lang="en-KE"/>
          </a:p>
        </p:txBody>
      </p:sp>
    </p:spTree>
    <p:extLst>
      <p:ext uri="{BB962C8B-B14F-4D97-AF65-F5344CB8AC3E}">
        <p14:creationId xmlns:p14="http://schemas.microsoft.com/office/powerpoint/2010/main" val="65170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ADEF8-57FF-7762-7CB3-201E8BFA8E23}"/>
              </a:ext>
            </a:extLst>
          </p:cNvPr>
          <p:cNvSpPr>
            <a:spLocks noGrp="1"/>
          </p:cNvSpPr>
          <p:nvPr>
            <p:ph type="title"/>
          </p:nvPr>
        </p:nvSpPr>
        <p:spPr/>
        <p:txBody>
          <a:bodyPr/>
          <a:lstStyle/>
          <a:p>
            <a:r>
              <a:rPr lang="en-US" dirty="0"/>
              <a:t>METHODOLOGY</a:t>
            </a:r>
            <a:endParaRPr lang="en-KE" dirty="0"/>
          </a:p>
        </p:txBody>
      </p:sp>
      <p:sp>
        <p:nvSpPr>
          <p:cNvPr id="3" name="Content Placeholder 2">
            <a:extLst>
              <a:ext uri="{FF2B5EF4-FFF2-40B4-BE49-F238E27FC236}">
                <a16:creationId xmlns:a16="http://schemas.microsoft.com/office/drawing/2014/main" id="{1B44CB7B-C291-2751-5FEE-48716DFFDD33}"/>
              </a:ext>
            </a:extLst>
          </p:cNvPr>
          <p:cNvSpPr>
            <a:spLocks noGrp="1"/>
          </p:cNvSpPr>
          <p:nvPr>
            <p:ph idx="1"/>
          </p:nvPr>
        </p:nvSpPr>
        <p:spPr/>
        <p:txBody>
          <a:bodyPr>
            <a:normAutofit fontScale="55000" lnSpcReduction="20000"/>
          </a:bodyPr>
          <a:lstStyle/>
          <a:p>
            <a:r>
              <a:rPr lang="en-US" dirty="0"/>
              <a:t>The data cleaning was done after extracting the data from the different sources .the first step was checking through the columns to se whether there are </a:t>
            </a:r>
            <a:r>
              <a:rPr lang="en-US" dirty="0" err="1"/>
              <a:t>are</a:t>
            </a:r>
            <a:r>
              <a:rPr lang="en-US" dirty="0"/>
              <a:t> outliers in the </a:t>
            </a:r>
            <a:r>
              <a:rPr lang="en-US" dirty="0" err="1"/>
              <a:t>data.the</a:t>
            </a:r>
            <a:r>
              <a:rPr lang="en-US" dirty="0"/>
              <a:t> uniformity of the data </a:t>
            </a:r>
            <a:r>
              <a:rPr lang="en-US" dirty="0" err="1"/>
              <a:t>checkedt.some</a:t>
            </a:r>
            <a:r>
              <a:rPr lang="en-US" dirty="0"/>
              <a:t> values were not making sense in the </a:t>
            </a:r>
            <a:r>
              <a:rPr lang="en-US" dirty="0" err="1"/>
              <a:t>the</a:t>
            </a:r>
            <a:r>
              <a:rPr lang="en-US" dirty="0"/>
              <a:t> data .this prompted for dropping them, for security reasons.</a:t>
            </a:r>
          </a:p>
          <a:p>
            <a:r>
              <a:rPr lang="en-US" dirty="0"/>
              <a:t>Checking unique </a:t>
            </a:r>
            <a:r>
              <a:rPr lang="en-US" dirty="0" err="1"/>
              <a:t>values,null</a:t>
            </a:r>
            <a:r>
              <a:rPr lang="en-US" dirty="0"/>
              <a:t> values and logical consistency.</a:t>
            </a:r>
          </a:p>
          <a:p>
            <a:r>
              <a:rPr lang="en-US" dirty="0"/>
              <a:t>Dropping irrelevant </a:t>
            </a:r>
            <a:r>
              <a:rPr lang="en-US" dirty="0" err="1"/>
              <a:t>columns;id</a:t>
            </a:r>
            <a:r>
              <a:rPr lang="en-US" dirty="0"/>
              <a:t>.</a:t>
            </a:r>
          </a:p>
          <a:p>
            <a:r>
              <a:rPr lang="en-US" dirty="0"/>
              <a:t>Checking data uniformity.</a:t>
            </a:r>
          </a:p>
          <a:p>
            <a:r>
              <a:rPr lang="en-US" dirty="0"/>
              <a:t>Imputing using the median and Q3.</a:t>
            </a:r>
          </a:p>
          <a:p>
            <a:r>
              <a:rPr lang="en-US" dirty="0"/>
              <a:t>Checking categorical columns.</a:t>
            </a:r>
          </a:p>
          <a:p>
            <a:r>
              <a:rPr lang="en-US" dirty="0"/>
              <a:t>Checking duplicates.(none).</a:t>
            </a:r>
          </a:p>
          <a:p>
            <a:r>
              <a:rPr lang="en-US" dirty="0"/>
              <a:t>Checking for outliers.</a:t>
            </a:r>
          </a:p>
          <a:p>
            <a:r>
              <a:rPr lang="en-US" dirty="0"/>
              <a:t>Convert names in ‘make’ to lower case</a:t>
            </a:r>
          </a:p>
          <a:p>
            <a:r>
              <a:rPr lang="en-US" dirty="0"/>
              <a:t>Saving the clean data.</a:t>
            </a:r>
          </a:p>
          <a:p>
            <a:r>
              <a:rPr lang="en-US" dirty="0"/>
              <a:t>Hypothesis testing and modeling.</a:t>
            </a:r>
          </a:p>
          <a:p>
            <a:r>
              <a:rPr lang="en-US" dirty="0"/>
              <a:t>Connect clean data to tableau.</a:t>
            </a:r>
          </a:p>
          <a:p>
            <a:r>
              <a:rPr lang="en-US" dirty="0"/>
              <a:t>Data </a:t>
            </a:r>
            <a:r>
              <a:rPr lang="en-US" dirty="0" err="1"/>
              <a:t>visualization,drawing</a:t>
            </a:r>
            <a:r>
              <a:rPr lang="en-US" dirty="0"/>
              <a:t> insights and </a:t>
            </a:r>
            <a:r>
              <a:rPr lang="en-US" dirty="0" err="1"/>
              <a:t>recommendatios</a:t>
            </a:r>
            <a:r>
              <a:rPr lang="en-US" dirty="0"/>
              <a:t>.</a:t>
            </a:r>
          </a:p>
          <a:p>
            <a:r>
              <a:rPr lang="en-US" dirty="0"/>
              <a:t>Conclusion</a:t>
            </a:r>
          </a:p>
          <a:p>
            <a:endParaRPr lang="en-US" dirty="0"/>
          </a:p>
          <a:p>
            <a:endParaRPr lang="en-US" dirty="0"/>
          </a:p>
          <a:p>
            <a:endParaRPr lang="en-KE" dirty="0"/>
          </a:p>
          <a:p>
            <a:endParaRPr lang="en-KE" dirty="0"/>
          </a:p>
        </p:txBody>
      </p:sp>
      <p:sp>
        <p:nvSpPr>
          <p:cNvPr id="4" name="Footer Placeholder 3">
            <a:extLst>
              <a:ext uri="{FF2B5EF4-FFF2-40B4-BE49-F238E27FC236}">
                <a16:creationId xmlns:a16="http://schemas.microsoft.com/office/drawing/2014/main" id="{AFB69856-357D-35E7-1D36-F5BE2CF4844D}"/>
              </a:ext>
            </a:extLst>
          </p:cNvPr>
          <p:cNvSpPr>
            <a:spLocks noGrp="1"/>
          </p:cNvSpPr>
          <p:nvPr>
            <p:ph type="ftr" sz="quarter" idx="11"/>
          </p:nvPr>
        </p:nvSpPr>
        <p:spPr/>
        <p:txBody>
          <a:bodyPr/>
          <a:lstStyle/>
          <a:p>
            <a:r>
              <a:rPr lang="en-GB"/>
              <a:t>GROUP ONE  PHASE TWO PROJECT</a:t>
            </a:r>
            <a:endParaRPr lang="en-KE"/>
          </a:p>
        </p:txBody>
      </p:sp>
      <p:sp>
        <p:nvSpPr>
          <p:cNvPr id="5" name="Slide Number Placeholder 4">
            <a:extLst>
              <a:ext uri="{FF2B5EF4-FFF2-40B4-BE49-F238E27FC236}">
                <a16:creationId xmlns:a16="http://schemas.microsoft.com/office/drawing/2014/main" id="{7703BB30-1CF4-2590-2556-778513D75594}"/>
              </a:ext>
            </a:extLst>
          </p:cNvPr>
          <p:cNvSpPr>
            <a:spLocks noGrp="1"/>
          </p:cNvSpPr>
          <p:nvPr>
            <p:ph type="sldNum" sz="quarter" idx="12"/>
          </p:nvPr>
        </p:nvSpPr>
        <p:spPr/>
        <p:txBody>
          <a:bodyPr/>
          <a:lstStyle/>
          <a:p>
            <a:fld id="{C4C7283F-616F-4503-ABBD-21FFB2848302}" type="slidenum">
              <a:rPr lang="en-KE" smtClean="0"/>
              <a:t>8</a:t>
            </a:fld>
            <a:endParaRPr lang="en-KE"/>
          </a:p>
        </p:txBody>
      </p:sp>
    </p:spTree>
    <p:extLst>
      <p:ext uri="{BB962C8B-B14F-4D97-AF65-F5344CB8AC3E}">
        <p14:creationId xmlns:p14="http://schemas.microsoft.com/office/powerpoint/2010/main" val="118429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0EF40-C7F1-B57A-B6C9-8F9063E9D89B}"/>
              </a:ext>
            </a:extLst>
          </p:cNvPr>
          <p:cNvSpPr>
            <a:spLocks noGrp="1"/>
          </p:cNvSpPr>
          <p:nvPr>
            <p:ph type="ctrTitle"/>
          </p:nvPr>
        </p:nvSpPr>
        <p:spPr/>
        <p:txBody>
          <a:bodyPr/>
          <a:lstStyle/>
          <a:p>
            <a:r>
              <a:rPr lang="en-US" b="1" dirty="0"/>
              <a:t>DATA CLEANING</a:t>
            </a:r>
            <a:br>
              <a:rPr lang="en-US" b="1" dirty="0"/>
            </a:br>
            <a:r>
              <a:rPr lang="en-US" b="1" dirty="0"/>
              <a:t>REPORT</a:t>
            </a:r>
            <a:endParaRPr lang="en-KE" b="1" dirty="0"/>
          </a:p>
        </p:txBody>
      </p:sp>
      <p:sp>
        <p:nvSpPr>
          <p:cNvPr id="3" name="Subtitle 2">
            <a:extLst>
              <a:ext uri="{FF2B5EF4-FFF2-40B4-BE49-F238E27FC236}">
                <a16:creationId xmlns:a16="http://schemas.microsoft.com/office/drawing/2014/main" id="{3CD3258D-BC3F-2574-D306-DA7672D2D72D}"/>
              </a:ext>
            </a:extLst>
          </p:cNvPr>
          <p:cNvSpPr>
            <a:spLocks noGrp="1"/>
          </p:cNvSpPr>
          <p:nvPr>
            <p:ph type="subTitle" idx="1"/>
          </p:nvPr>
        </p:nvSpPr>
        <p:spPr/>
        <p:txBody>
          <a:bodyPr>
            <a:normAutofit/>
          </a:bodyPr>
          <a:lstStyle/>
          <a:p>
            <a:r>
              <a:rPr lang="en-US" dirty="0"/>
              <a:t>The data cleaning involved: renaming of columns ,checking duplicates ,removing outliers , feature engineering and saving the datasets for re-use.</a:t>
            </a:r>
            <a:endParaRPr lang="en-KE" dirty="0"/>
          </a:p>
        </p:txBody>
      </p:sp>
      <p:sp>
        <p:nvSpPr>
          <p:cNvPr id="4" name="Footer Placeholder 3">
            <a:extLst>
              <a:ext uri="{FF2B5EF4-FFF2-40B4-BE49-F238E27FC236}">
                <a16:creationId xmlns:a16="http://schemas.microsoft.com/office/drawing/2014/main" id="{8C7F0C7F-B475-E6D3-A34C-80E5DFEBCAE3}"/>
              </a:ext>
            </a:extLst>
          </p:cNvPr>
          <p:cNvSpPr>
            <a:spLocks noGrp="1"/>
          </p:cNvSpPr>
          <p:nvPr>
            <p:ph type="ftr" sz="quarter" idx="11"/>
          </p:nvPr>
        </p:nvSpPr>
        <p:spPr/>
        <p:txBody>
          <a:bodyPr/>
          <a:lstStyle/>
          <a:p>
            <a:r>
              <a:rPr lang="en-GB"/>
              <a:t>GROUP ONE  PHASE TWO PROJECT</a:t>
            </a:r>
            <a:endParaRPr lang="en-KE"/>
          </a:p>
        </p:txBody>
      </p:sp>
      <p:sp>
        <p:nvSpPr>
          <p:cNvPr id="5" name="Slide Number Placeholder 4">
            <a:extLst>
              <a:ext uri="{FF2B5EF4-FFF2-40B4-BE49-F238E27FC236}">
                <a16:creationId xmlns:a16="http://schemas.microsoft.com/office/drawing/2014/main" id="{2E92D4E6-46AB-01BE-F09E-BEA6C7A9B2C3}"/>
              </a:ext>
            </a:extLst>
          </p:cNvPr>
          <p:cNvSpPr>
            <a:spLocks noGrp="1"/>
          </p:cNvSpPr>
          <p:nvPr>
            <p:ph type="sldNum" sz="quarter" idx="12"/>
          </p:nvPr>
        </p:nvSpPr>
        <p:spPr/>
        <p:txBody>
          <a:bodyPr/>
          <a:lstStyle/>
          <a:p>
            <a:fld id="{C4C7283F-616F-4503-ABBD-21FFB2848302}" type="slidenum">
              <a:rPr lang="en-KE" smtClean="0"/>
              <a:t>9</a:t>
            </a:fld>
            <a:endParaRPr lang="en-KE"/>
          </a:p>
        </p:txBody>
      </p:sp>
    </p:spTree>
    <p:extLst>
      <p:ext uri="{BB962C8B-B14F-4D97-AF65-F5344CB8AC3E}">
        <p14:creationId xmlns:p14="http://schemas.microsoft.com/office/powerpoint/2010/main" val="39924888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556</TotalTime>
  <Words>1583</Words>
  <Application>Microsoft Office PowerPoint</Application>
  <PresentationFormat>Widescreen</PresentationFormat>
  <Paragraphs>188</Paragraphs>
  <Slides>27</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-apple-system</vt:lpstr>
      <vt:lpstr>Arial</vt:lpstr>
      <vt:lpstr>Calibri</vt:lpstr>
      <vt:lpstr>Roboto</vt:lpstr>
      <vt:lpstr>Symbol</vt:lpstr>
      <vt:lpstr>system-ui</vt:lpstr>
      <vt:lpstr>Trebuchet MS</vt:lpstr>
      <vt:lpstr>Wingdings</vt:lpstr>
      <vt:lpstr>Wingdings 3</vt:lpstr>
      <vt:lpstr>Facet</vt:lpstr>
      <vt:lpstr>PROJECT TITLE</vt:lpstr>
      <vt:lpstr>OVERVIEW/OUTLINE OF THE PROJECT</vt:lpstr>
      <vt:lpstr>BUSINESS UNDERSTANDING</vt:lpstr>
      <vt:lpstr>DATA UNDERSTANDING</vt:lpstr>
      <vt:lpstr>DATA UNDERSTANDING Cont……1.</vt:lpstr>
      <vt:lpstr>DATA UNDERSTANDING  CONT…….2</vt:lpstr>
      <vt:lpstr>OBJECTIVES/GOALS</vt:lpstr>
      <vt:lpstr>METHODOLOGY</vt:lpstr>
      <vt:lpstr>DATA CLEANING REPORT</vt:lpstr>
      <vt:lpstr>visual</vt:lpstr>
      <vt:lpstr>VISUAL</vt:lpstr>
      <vt:lpstr>VISUAL</vt:lpstr>
      <vt:lpstr>VISUAL</vt:lpstr>
      <vt:lpstr>VISUAL</vt:lpstr>
      <vt:lpstr>VISUAL TWO</vt:lpstr>
      <vt:lpstr>VISUAL</vt:lpstr>
      <vt:lpstr>visual</vt:lpstr>
      <vt:lpstr>VISUAL ONE</vt:lpstr>
      <vt:lpstr>RESULTS/FINDINGS</vt:lpstr>
      <vt:lpstr>ACKNOWLEDGEMENT</vt:lpstr>
      <vt:lpstr>CONCLUSION</vt:lpstr>
      <vt:lpstr>HYPOTHESIS TESTING REPORT</vt:lpstr>
      <vt:lpstr>MODELING REPORT</vt:lpstr>
      <vt:lpstr>MODELING AND EVALUATION</vt:lpstr>
      <vt:lpstr>RECCOMMENDATIONS</vt:lpstr>
      <vt:lpstr>DATA PREPROCCESSING REPORT</vt:lpstr>
      <vt:lpstr>CONTACT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32</cp:revision>
  <dcterms:created xsi:type="dcterms:W3CDTF">2025-01-14T12:11:52Z</dcterms:created>
  <dcterms:modified xsi:type="dcterms:W3CDTF">2025-01-17T14:58:41Z</dcterms:modified>
</cp:coreProperties>
</file>