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시작하는 웹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속성의 사용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한 클래스는 단순 클래스 이름으로 사용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35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.*"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647265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&lt;head&gt;&lt;title&gt;Calendar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Date date = new Date();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 cal = </a:t>
            </a:r>
            <a:r>
              <a:rPr lang="en-US" altLang="ko-KR" dirty="0" err="1" smtClean="0"/>
              <a:t>java.util.Calendar.getInstance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요청을 처리하는 데 필요한 코드를 실행</a:t>
            </a:r>
            <a:endParaRPr lang="en-US" altLang="ko-KR" dirty="0" smtClean="0"/>
          </a:p>
          <a:p>
            <a:r>
              <a:rPr lang="ko-KR" altLang="en-US" dirty="0" smtClean="0"/>
              <a:t>동적으로 응답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 세 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코드를 실행할 때 사용되는 코드의 블록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&lt;%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1;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     ....</a:t>
            </a:r>
          </a:p>
          <a:p>
            <a:r>
              <a:rPr lang="en-US" altLang="ko-KR" b="1" dirty="0" smtClean="0"/>
              <a:t>%&gt;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93399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 = 0;</a:t>
            </a:r>
          </a:p>
          <a:p>
            <a:r>
              <a:rPr lang="en-US" altLang="ko-KR" b="1" dirty="0" smtClean="0"/>
              <a:t>    for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&lt;= 10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{</a:t>
            </a:r>
          </a:p>
          <a:p>
            <a:r>
              <a:rPr lang="en-US" altLang="ko-KR" b="1" dirty="0" smtClean="0"/>
              <a:t>        sum = sum +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 %&gt;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출력 결과에 포함시키고자 할 때 사용</a:t>
            </a:r>
            <a:endParaRPr lang="en-US" altLang="ko-KR" dirty="0" smtClean="0"/>
          </a:p>
          <a:p>
            <a:r>
              <a:rPr lang="ko-KR" altLang="en-US" dirty="0" err="1" smtClean="0"/>
              <a:t>표헌식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표현식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214686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&lt;%= 1 + 2 + 3 + 4 + 5 + 6 + 7 + 8 + 9 + 10 %&gt;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 = 0;</a:t>
            </a:r>
          </a:p>
          <a:p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      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b="1" dirty="0" smtClean="0"/>
              <a:t>&lt;%= sum %&gt;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표현식에서 사용할 수 있는 함수를 작성할 때 사용</a:t>
            </a:r>
            <a:endParaRPr lang="en-US" altLang="ko-KR" dirty="0" smtClean="0"/>
          </a:p>
          <a:p>
            <a:r>
              <a:rPr lang="ko-KR" altLang="en-US" dirty="0" err="1" smtClean="0"/>
              <a:t>선언부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343875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&lt;%!</a:t>
            </a:r>
            <a:endParaRPr lang="ko-KR" altLang="en-US" b="1" dirty="0" smtClean="0"/>
          </a:p>
          <a:p>
            <a:r>
              <a:rPr lang="en-US" dirty="0" smtClean="0"/>
              <a:t>    public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메서드이름</a:t>
            </a:r>
            <a:r>
              <a:rPr lang="en-US" dirty="0" smtClean="0"/>
              <a:t>(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) {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1;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2;</a:t>
            </a:r>
            <a:endParaRPr lang="ko-KR" altLang="en-US" dirty="0" smtClean="0"/>
          </a:p>
          <a:p>
            <a:r>
              <a:rPr lang="en-US" dirty="0" smtClean="0"/>
              <a:t>        ...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n;</a:t>
            </a:r>
            <a:endParaRPr lang="ko-KR" altLang="en-US" dirty="0" smtClean="0"/>
          </a:p>
          <a:p>
            <a:r>
              <a:rPr lang="en-US" dirty="0" smtClean="0"/>
              <a:t>        return </a:t>
            </a:r>
            <a:r>
              <a:rPr lang="ko-KR" altLang="en-US" dirty="0" smtClean="0"/>
              <a:t>값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}</a:t>
            </a:r>
            <a:endParaRPr lang="ko-KR" altLang="en-US" dirty="0" smtClean="0"/>
          </a:p>
          <a:p>
            <a:r>
              <a:rPr lang="en-US" b="1" dirty="0" smtClean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파라미터 값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&lt;%!</a:t>
            </a:r>
          </a:p>
          <a:p>
            <a:r>
              <a:rPr lang="en-US" altLang="ko-KR" b="1" dirty="0" smtClean="0"/>
              <a:t>    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multiply(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 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b) {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c = a * b;</a:t>
            </a:r>
          </a:p>
          <a:p>
            <a:r>
              <a:rPr lang="en-US" altLang="ko-KR" b="1" dirty="0" smtClean="0"/>
              <a:t>        return c;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사용한 두 </a:t>
            </a:r>
            <a:r>
              <a:rPr lang="ko-KR" altLang="en-US" dirty="0" err="1" smtClean="0"/>
              <a:t>정수값의</a:t>
            </a:r>
            <a:r>
              <a:rPr lang="ko-KR" altLang="en-US" dirty="0" smtClean="0"/>
              <a:t> 곱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* 25 = &lt;%= </a:t>
            </a:r>
            <a:r>
              <a:rPr lang="en-US" altLang="ko-KR" b="1" dirty="0" smtClean="0"/>
              <a:t>multiply(10, 25)</a:t>
            </a:r>
            <a:r>
              <a:rPr lang="en-US" altLang="ko-KR" dirty="0" smtClean="0"/>
              <a:t> %&gt;</a:t>
            </a:r>
            <a:endParaRPr lang="en-US" altLang="ko-KR" dirty="0"/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 전송한 요청 관련 정보 제공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 정보 읽기 기능</a:t>
            </a:r>
          </a:p>
          <a:p>
            <a:pPr lvl="1"/>
            <a:r>
              <a:rPr lang="ko-KR" altLang="en-US" dirty="0" smtClean="0"/>
              <a:t>서버와 관련된 정보 읽기 기능</a:t>
            </a:r>
          </a:p>
          <a:p>
            <a:pPr lvl="1"/>
            <a:r>
              <a:rPr lang="ko-KR" altLang="en-US" dirty="0" smtClean="0"/>
              <a:t>클라이언트가 전송한 요청 파라미터 읽기 기능</a:t>
            </a:r>
          </a:p>
          <a:p>
            <a:pPr lvl="1"/>
            <a:r>
              <a:rPr lang="ko-KR" altLang="en-US" dirty="0" smtClean="0"/>
              <a:t>클라이언트가 전송한 요청 헤더 읽기 기능</a:t>
            </a:r>
          </a:p>
          <a:p>
            <a:pPr lvl="1"/>
            <a:r>
              <a:rPr lang="ko-KR" altLang="en-US" dirty="0" smtClean="0"/>
              <a:t>클라이언트가 전송한 쿠키 읽기 기능</a:t>
            </a:r>
          </a:p>
          <a:p>
            <a:pPr lvl="1"/>
            <a:r>
              <a:rPr lang="ko-KR" altLang="en-US" dirty="0" smtClean="0"/>
              <a:t>속성 처리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정보 제공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73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/>
                <a:gridCol w="1143008"/>
                <a:gridCol w="4972056"/>
              </a:tblGrid>
              <a:tr h="3353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02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서버에 연결한 클라이언트의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주소를 구한다</a:t>
                      </a:r>
                      <a:r>
                        <a:rPr lang="en-US" sz="1600" kern="100" dirty="0"/>
                        <a:t>. </a:t>
                      </a:r>
                      <a:r>
                        <a:rPr lang="ko-KR" sz="1600" kern="100" dirty="0"/>
                        <a:t>게시판이나 방명록 등에서 글 작성자의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자동으로 입력되기도 하는데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이때 입력되는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바로 이 메서드를 사용하여 구한 것이다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정보를 전송할 때 사용한 방식을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getRequestURI()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요청한</a:t>
                      </a:r>
                      <a:r>
                        <a:rPr lang="en-US" sz="1600" kern="100" dirty="0"/>
                        <a:t> URL</a:t>
                      </a:r>
                      <a:r>
                        <a:rPr lang="ko-KR" sz="1600" kern="100" dirty="0"/>
                        <a:t>에서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getContextPath()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JSP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페이지가 속한 웹 어플리케이션의 </a:t>
                      </a:r>
                      <a:r>
                        <a:rPr lang="ko-KR" sz="1600" kern="100" dirty="0" err="1"/>
                        <a:t>컨텍스트</a:t>
                      </a:r>
                      <a:r>
                        <a:rPr lang="ko-KR" sz="1600" kern="100" dirty="0"/>
                        <a:t>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연결할 때 사용한 서버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getServerPort()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서버가 </a:t>
                      </a:r>
                      <a:r>
                        <a:rPr lang="ko-KR" sz="1600" kern="100" dirty="0" err="1"/>
                        <a:t>실행중인</a:t>
                      </a:r>
                      <a:r>
                        <a:rPr lang="ko-KR" sz="1600" kern="100" dirty="0"/>
                        <a:t> 포트 번호를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805385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파라미터</a:t>
            </a:r>
            <a:endParaRPr lang="ko-KR" altLang="en-US" dirty="0"/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파라미터 읽기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/>
                <a:gridCol w="2071702"/>
                <a:gridCol w="2828916"/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getParameterMap()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(METHOD)/POST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파라미터를 전송하는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: </a:t>
            </a:r>
            <a:r>
              <a:rPr lang="ko-KR" altLang="en-US" dirty="0" err="1" smtClean="0"/>
              <a:t>쿼리문자열로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: </a:t>
            </a:r>
            <a:r>
              <a:rPr lang="ko-KR" altLang="en-US" dirty="0" smtClean="0"/>
              <a:t>요청 몸체 데이터로 전송</a:t>
            </a:r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전송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2615509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b="1" dirty="0" err="1" smtClean="0"/>
              <a:t>?name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...</a:t>
            </a:r>
          </a:p>
          <a:p>
            <a:r>
              <a:rPr lang="en-US" altLang="ko-KR" sz="1400" dirty="0" smtClean="0"/>
              <a:t>Accept: text/</a:t>
            </a:r>
            <a:r>
              <a:rPr lang="en-US" altLang="ko-KR" sz="1400" dirty="0" err="1" smtClean="0"/>
              <a:t>html,application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xhtml+xml,application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xml;q</a:t>
            </a:r>
            <a:r>
              <a:rPr lang="en-US" altLang="ko-KR" sz="1400" dirty="0" smtClean="0"/>
              <a:t>=0.9,*/*;q=0.8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ko-kr,ko;q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0.8,en-us;q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0.5,en;q</a:t>
            </a:r>
            <a:r>
              <a:rPr lang="en-US" altLang="ko-KR" sz="1400" dirty="0" smtClean="0"/>
              <a:t>=0.3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4772767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POST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rv:1.9.0.3</a:t>
            </a:r>
            <a:r>
              <a:rPr lang="en-US" altLang="ko-KR" sz="1400" dirty="0" smtClean="0"/>
              <a:t>) ...</a:t>
            </a:r>
          </a:p>
          <a:p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Content-Type: application/x-www-form-</a:t>
            </a:r>
            <a:r>
              <a:rPr lang="en-US" altLang="ko-KR" sz="1400" dirty="0" err="1" smtClean="0"/>
              <a:t>urlencoded</a:t>
            </a:r>
            <a:endParaRPr lang="en-US" altLang="ko-KR" sz="1400" dirty="0" smtClean="0"/>
          </a:p>
          <a:p>
            <a:r>
              <a:rPr lang="en-US" altLang="ko-KR" sz="1400" dirty="0" smtClean="0"/>
              <a:t>Content-Length: 22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name=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파라미터 로딩 시 인코딩 지정 필요</a:t>
            </a:r>
            <a:endParaRPr lang="ko-KR" altLang="en-US" dirty="0"/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request.setCharacterEncoding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euc-kr</a:t>
            </a:r>
            <a:r>
              <a:rPr lang="en-US" altLang="ko-KR" b="1" dirty="0" smtClean="0"/>
              <a:t>");</a:t>
            </a:r>
          </a:p>
          <a:p>
            <a:r>
              <a:rPr lang="en-US" altLang="ko-KR" dirty="0" smtClean="0"/>
              <a:t>    String name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헤더 정보 읽기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/>
                <a:gridCol w="2071702"/>
                <a:gridCol w="3328982"/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 타입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getHeaderNames()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헤더의 이름을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 smtClean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브라우저에 전송하는 응답 정보 설정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정보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리다이렉트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 설정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/>
                <a:gridCol w="1143008"/>
                <a:gridCol w="3328982"/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리다이렉트</a:t>
            </a:r>
            <a:r>
              <a:rPr lang="en-US" altLang="ko-KR" dirty="0" smtClean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페이지로 이동하라고 웹 브라우저에 응답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err="1" smtClean="0"/>
              <a:t>response.sendRedirect</a:t>
            </a:r>
            <a:r>
              <a:rPr lang="en-US" dirty="0" smtClean="0"/>
              <a:t>(String location)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3629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코드의 일반적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74295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&lt;title&gt;HTML </a:t>
            </a:r>
            <a:r>
              <a:rPr lang="ko-KR" altLang="en-US" dirty="0" smtClean="0"/>
              <a:t>문서의 제목</a:t>
            </a:r>
            <a:r>
              <a:rPr lang="en-US" dirty="0" smtClean="0"/>
              <a:t>&lt;/title&gt;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&lt;%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</a:t>
            </a:r>
            <a:r>
              <a:rPr lang="en-US" dirty="0" err="1" smtClean="0"/>
              <a:t>bookTitle</a:t>
            </a:r>
            <a:r>
              <a:rPr lang="en-US" dirty="0" smtClean="0"/>
              <a:t> = "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ko-KR" altLang="en-US" dirty="0" smtClean="0"/>
              <a:t>프로그래밍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author = "</a:t>
            </a:r>
            <a:r>
              <a:rPr lang="ko-KR" altLang="en-US" dirty="0" smtClean="0"/>
              <a:t>최범균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&lt;b&gt;&lt;%= </a:t>
            </a:r>
            <a:r>
              <a:rPr lang="en-US" dirty="0" err="1" smtClean="0"/>
              <a:t>bookTitle</a:t>
            </a:r>
            <a:r>
              <a:rPr lang="en-US" dirty="0" smtClean="0"/>
              <a:t> %&gt;&lt;/b&gt;(&lt;%= author %&gt;)</a:t>
            </a:r>
            <a:r>
              <a:rPr lang="ko-KR" altLang="en-US" dirty="0" smtClean="0"/>
              <a:t>입니다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714356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설정 부분</a:t>
            </a:r>
            <a:endParaRPr lang="en-US" altLang="ko-KR" sz="1600" dirty="0" smtClean="0"/>
          </a:p>
          <a:p>
            <a:r>
              <a:rPr lang="en-US" sz="1600" dirty="0" err="1" smtClean="0"/>
              <a:t>JSP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페이지에 대한</a:t>
            </a:r>
            <a:endParaRPr lang="en-US" altLang="ko-KR" sz="1600" dirty="0" smtClean="0"/>
          </a:p>
          <a:p>
            <a:r>
              <a:rPr lang="ko-KR" altLang="en-US" sz="1600" dirty="0" smtClean="0"/>
              <a:t>설정 정보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214810" y="3857628"/>
            <a:ext cx="457203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 부분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 및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스크립트</a:t>
            </a:r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285860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디렉티브</a:t>
            </a:r>
            <a:r>
              <a:rPr lang="en-US" dirty="0" smtClean="0"/>
              <a:t>(Directive)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스크립트</a:t>
            </a:r>
            <a:r>
              <a:rPr lang="en-US" dirty="0" smtClean="0"/>
              <a:t>: 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(</a:t>
            </a:r>
            <a:r>
              <a:rPr lang="en-US" dirty="0" err="1" smtClean="0"/>
              <a:t>Scriptlet</a:t>
            </a:r>
            <a:r>
              <a:rPr lang="en-US" dirty="0" smtClean="0"/>
              <a:t>), </a:t>
            </a:r>
            <a:r>
              <a:rPr lang="ko-KR" altLang="en-US" dirty="0" smtClean="0"/>
              <a:t>표현식</a:t>
            </a:r>
            <a:r>
              <a:rPr lang="en-US" dirty="0" smtClean="0"/>
              <a:t>(Expression), </a:t>
            </a:r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표현 언어</a:t>
            </a:r>
            <a:r>
              <a:rPr lang="en-US" dirty="0" smtClean="0"/>
              <a:t>(Expression Language)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기본 객체</a:t>
            </a:r>
            <a:r>
              <a:rPr lang="en-US" dirty="0" smtClean="0"/>
              <a:t>(Implicit Object)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정적인 데이터</a:t>
            </a:r>
          </a:p>
          <a:p>
            <a:pPr lvl="0"/>
            <a:r>
              <a:rPr lang="ko-KR" altLang="en-US" dirty="0" smtClean="0"/>
              <a:t>표준 액션 태그</a:t>
            </a:r>
            <a:r>
              <a:rPr lang="en-US" dirty="0" smtClean="0"/>
              <a:t>(Action Tag)</a:t>
            </a:r>
            <a:endParaRPr lang="ko-KR" altLang="en-US" dirty="0" smtClean="0"/>
          </a:p>
          <a:p>
            <a:r>
              <a:rPr lang="ko-KR" altLang="en-US" dirty="0" smtClean="0"/>
              <a:t>커스텀 태그</a:t>
            </a:r>
            <a:r>
              <a:rPr lang="en-US" dirty="0" smtClean="0"/>
              <a:t>(Custom Tag)</a:t>
            </a:r>
            <a:r>
              <a:rPr lang="ko-KR" altLang="en-US" dirty="0" smtClean="0"/>
              <a:t>와 표준 태그 라이브러리</a:t>
            </a:r>
            <a:r>
              <a:rPr lang="en-US" dirty="0" smtClean="0"/>
              <a:t>(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설정 정보를 지정</a:t>
            </a:r>
            <a:endParaRPr lang="en-US" altLang="ko-KR" dirty="0" smtClean="0"/>
          </a:p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dirty="0" smtClean="0"/>
              <a:t>&lt;%@ </a:t>
            </a:r>
            <a:r>
              <a:rPr lang="ko-KR" altLang="en-US" dirty="0" err="1" smtClean="0"/>
              <a:t>디렉티브이름</a:t>
            </a:r>
            <a:r>
              <a:rPr lang="ko-KR" altLang="en-US" dirty="0" smtClean="0"/>
              <a:t> 속성</a:t>
            </a:r>
            <a:r>
              <a:rPr lang="en-US" dirty="0" smtClean="0"/>
              <a:t>1="</a:t>
            </a:r>
            <a:r>
              <a:rPr lang="ko-KR" altLang="en-US" dirty="0" smtClean="0"/>
              <a:t>값</a:t>
            </a:r>
            <a:r>
              <a:rPr lang="en-US" dirty="0" smtClean="0"/>
              <a:t>1" </a:t>
            </a:r>
            <a:r>
              <a:rPr lang="ko-KR" altLang="en-US" dirty="0" smtClean="0"/>
              <a:t>속성</a:t>
            </a:r>
            <a:r>
              <a:rPr lang="en-US" dirty="0" smtClean="0"/>
              <a:t>2="</a:t>
            </a:r>
            <a:r>
              <a:rPr lang="ko-KR" altLang="en-US" dirty="0" smtClean="0"/>
              <a:t>값</a:t>
            </a:r>
            <a:r>
              <a:rPr lang="en-US" dirty="0" smtClean="0"/>
              <a:t>2" ... %&gt;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</a:p>
          <a:p>
            <a:r>
              <a:rPr lang="ko-KR" altLang="en-US" dirty="0" smtClean="0"/>
              <a:t>제공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페이지 등 정보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사용할 태그 라이브러리를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: </a:t>
            </a:r>
            <a:r>
              <a:rPr lang="ko-KR" altLang="en-US" dirty="0" smtClean="0"/>
              <a:t>다른 문서를 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출력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 -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자바 코드를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 - </a:t>
            </a:r>
            <a:r>
              <a:rPr lang="ko-KR" altLang="en-US" dirty="0" smtClean="0"/>
              <a:t>자바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r>
              <a:rPr lang="en-US" altLang="ko-KR" dirty="0" smtClean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프로그래밍에 필요한 기능을 제공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별도 선언 없이 사용 가능</a:t>
            </a:r>
            <a:endParaRPr lang="en-US" altLang="ko-KR" dirty="0" smtClean="0"/>
          </a:p>
          <a:p>
            <a:r>
              <a:rPr lang="ko-KR" altLang="en-US" dirty="0" smtClean="0"/>
              <a:t>주요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: </a:t>
            </a:r>
            <a:r>
              <a:rPr lang="ko-KR" altLang="en-US" dirty="0" smtClean="0"/>
              <a:t>요청 정보를 구할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response : </a:t>
            </a:r>
            <a:r>
              <a:rPr lang="ko-KR" altLang="en-US" dirty="0" smtClean="0"/>
              <a:t>응답과 관련된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 : </a:t>
            </a:r>
            <a:r>
              <a:rPr lang="ko-KR" altLang="en-US" dirty="0" smtClean="0"/>
              <a:t>직접 응답을 출력할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ko-KR" altLang="en-US" dirty="0" smtClean="0"/>
              <a:t>세션 관리에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여부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pPr lvl="1"/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자바 클래스를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세션을 사용할 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설명을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에러가 발생할 때 보여 줄 페이지를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페이지인지의 여부를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캐릭터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생성할 문서의 타입을 지정</a:t>
            </a:r>
            <a:endParaRPr lang="en-US" altLang="ko-KR" dirty="0" smtClean="0"/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TYPE: </a:t>
            </a:r>
            <a:r>
              <a:rPr lang="ko-KR" altLang="en-US" dirty="0" smtClean="0"/>
              <a:t>생성할 문서의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text/html, text/xml, text/plain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캐릭터 셋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 문서의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EUC</a:t>
            </a:r>
            <a:r>
              <a:rPr lang="en-US" altLang="ko-KR" dirty="0" smtClean="0"/>
              <a:t>-KR,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-8, ISO-8859-1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1928802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286388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1459</Words>
  <Application>Microsoft Office PowerPoint</Application>
  <PresentationFormat>화면 슬라이드 쇼(4:3)</PresentationFormat>
  <Paragraphs>314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3장-JSP로 시작하는 웹 프로그래밍</vt:lpstr>
      <vt:lpstr>TOC</vt:lpstr>
      <vt:lpstr>JSP 코드의 일반적 구성</vt:lpstr>
      <vt:lpstr>JSP 페이지의 구성 요소</vt:lpstr>
      <vt:lpstr>디렉티브(Directive)</vt:lpstr>
      <vt:lpstr>스크립트 요소</vt:lpstr>
      <vt:lpstr>기본 객체(implicit object)</vt:lpstr>
      <vt:lpstr>page 디렉티브</vt:lpstr>
      <vt:lpstr>page 디렉티브: contentType 속성과 캐릭터 셋</vt:lpstr>
      <vt:lpstr>page 디렉티브: import 속성</vt:lpstr>
      <vt:lpstr>스크립트 요소</vt:lpstr>
      <vt:lpstr>스크립트릿(Scriptlet)</vt:lpstr>
      <vt:lpstr>표현식(Expression)</vt:lpstr>
      <vt:lpstr>선언부(Declaration)</vt:lpstr>
      <vt:lpstr>선언부와 파라미터 값 전달</vt:lpstr>
      <vt:lpstr>request 기본 객체</vt:lpstr>
      <vt:lpstr>request 기본 객체 - 주요 정보 제공 메서드</vt:lpstr>
      <vt:lpstr>요청 파라미터</vt:lpstr>
      <vt:lpstr>request 기본 객체 - 파라미터 읽기 메서드</vt:lpstr>
      <vt:lpstr>GET 방식(METHOD)/POST 방식(METHOD)</vt:lpstr>
      <vt:lpstr>파라미터 값의 인코딩/디코딩</vt:lpstr>
      <vt:lpstr>request 기본 객체 - 요청 헤더 정보 읽기</vt:lpstr>
      <vt:lpstr>response 기본 객체</vt:lpstr>
      <vt:lpstr>response 기본 객체 - 헤더 설정 메서드</vt:lpstr>
      <vt:lpstr>리다이렉트(Redirect)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JUNEXP</cp:lastModifiedBy>
  <cp:revision>38</cp:revision>
  <dcterms:created xsi:type="dcterms:W3CDTF">2006-10-05T04:04:58Z</dcterms:created>
  <dcterms:modified xsi:type="dcterms:W3CDTF">2009-07-03T08:34:26Z</dcterms:modified>
</cp:coreProperties>
</file>