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10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433B-509E-4DC7-B214-CED01993DB01}" type="datetimeFigureOut">
              <a:rPr lang="es-CO" smtClean="0"/>
              <a:pPr/>
              <a:t>13/04/2017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4FFE-A5FB-476F-8AA4-D9554FCA263E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09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5C2-953C-48F4-8036-8149E321EBE7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27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7AA-A0F9-4CEA-9C89-7CC4B96EFBBB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24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0D9D-8886-438C-B3AC-C0C6499B7D8C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19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400-3EDD-4B93-B1D4-3B4E907EC021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18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3B09-D336-4CF7-91D4-B6E9115CB8A4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33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138E-880C-4059-8E27-FF876D100CAF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64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577-1C7A-4DFE-9700-2D8DFB3472D1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29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3B6-7456-4C8A-AEAF-570166D79A4F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5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E56-31C3-428C-906D-B3E9E4B8DBAD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1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B20-0F53-4606-9515-75A418ADA495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6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92AE-B2EB-4F10-B119-B863F70790DC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941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0FAE-141A-4BFF-887C-E995FE81429D}" type="datetime1">
              <a:rPr lang="es-CO" smtClean="0"/>
              <a:t>13/04/2017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274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07504" y="2132856"/>
            <a:ext cx="8715375" cy="1368152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b="1" dirty="0" smtClean="0"/>
              <a:t>PRINCIPIOS DE LA SEGURIDAD</a:t>
            </a:r>
            <a:r>
              <a:rPr lang="es-CO" dirty="0" smtClean="0"/>
              <a:t> </a:t>
            </a:r>
            <a:endParaRPr lang="es-CO" b="1" dirty="0" smtClean="0"/>
          </a:p>
          <a:p>
            <a:pPr marL="0" indent="0" algn="ctr">
              <a:buNone/>
            </a:pPr>
            <a:r>
              <a:rPr lang="es-ES" b="1" dirty="0"/>
              <a:t>INFORMATICA</a:t>
            </a:r>
          </a:p>
          <a:p>
            <a:pPr marL="0" indent="0" algn="ctr">
              <a:buNone/>
            </a:pPr>
            <a:endParaRPr lang="es-ES" sz="28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endParaRPr lang="es-ES" sz="2800" b="1" dirty="0">
              <a:solidFill>
                <a:schemeClr val="tx2"/>
              </a:solidFill>
              <a:latin typeface="Arial Narrow" panose="020B0606020202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1340768"/>
            <a:ext cx="7182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Para que un sistema se pueda definir como seguro debe tener estas cuatro características: </a:t>
            </a:r>
          </a:p>
          <a:p>
            <a:r>
              <a:rPr lang="es-CO" dirty="0"/>
              <a:t> </a:t>
            </a:r>
          </a:p>
          <a:p>
            <a:r>
              <a:rPr lang="es-CO" dirty="0" smtClean="0"/>
              <a:t>• Integridad</a:t>
            </a:r>
            <a:r>
              <a:rPr lang="es-CO" dirty="0"/>
              <a:t>: La información sólo puede ser modificada por quien </a:t>
            </a:r>
            <a:r>
              <a:rPr lang="es-CO" dirty="0" smtClean="0"/>
              <a:t>  está </a:t>
            </a:r>
            <a:r>
              <a:rPr lang="es-CO" dirty="0"/>
              <a:t>autorizado y de manera controlada.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Confidencialidad</a:t>
            </a:r>
            <a:r>
              <a:rPr lang="es-CO" dirty="0"/>
              <a:t>: La información sólo debe ser legible para los autorizados.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Disponibilidad</a:t>
            </a:r>
            <a:r>
              <a:rPr lang="es-CO" dirty="0"/>
              <a:t>: Debe estar disponible cuando se necesita.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</a:t>
            </a:r>
            <a:r>
              <a:rPr lang="es-CO" dirty="0" err="1" smtClean="0"/>
              <a:t>Irrefutabilidad</a:t>
            </a:r>
            <a:r>
              <a:rPr lang="es-CO" dirty="0" smtClean="0"/>
              <a:t> </a:t>
            </a:r>
            <a:r>
              <a:rPr lang="es-CO" dirty="0"/>
              <a:t>(No repudio): El uso y/o modificación de la información por parte de un </a:t>
            </a:r>
            <a:r>
              <a:rPr lang="es-CO" dirty="0" smtClean="0"/>
              <a:t>usuario </a:t>
            </a:r>
            <a:r>
              <a:rPr lang="es-CO" dirty="0"/>
              <a:t>debe ser irrefutable, es decir, que el usuario no puede negar dicha acción. </a:t>
            </a:r>
          </a:p>
        </p:txBody>
      </p:sp>
    </p:spTree>
    <p:extLst>
      <p:ext uri="{BB962C8B-B14F-4D97-AF65-F5344CB8AC3E}">
        <p14:creationId xmlns:p14="http://schemas.microsoft.com/office/powerpoint/2010/main" val="23816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88984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Consejos 	Básicos </a:t>
            </a:r>
            <a:r>
              <a:rPr lang="es-CO" b="1" dirty="0" smtClean="0"/>
              <a:t>de </a:t>
            </a:r>
            <a:r>
              <a:rPr lang="es-CO" b="1" dirty="0"/>
              <a:t>Seguridad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Es recomendable seguir una serie de consejos, prácticas y costumbres para maximizar la seguridad informática en la empresa, algunos de ellos son los siguientes: </a:t>
            </a:r>
          </a:p>
          <a:p>
            <a:r>
              <a:rPr lang="es-CO" dirty="0"/>
              <a:t> </a:t>
            </a:r>
          </a:p>
          <a:p>
            <a:r>
              <a:rPr lang="es-CO" dirty="0" smtClean="0"/>
              <a:t>• Mantener </a:t>
            </a:r>
            <a:r>
              <a:rPr lang="es-CO" dirty="0"/>
              <a:t>actualizado el equipo (Sistema Operativo y aplicaciones).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Hacer </a:t>
            </a:r>
            <a:r>
              <a:rPr lang="es-CO" dirty="0"/>
              <a:t>copias de seguridad con frecuencia.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Instalar </a:t>
            </a:r>
            <a:r>
              <a:rPr lang="es-CO" dirty="0"/>
              <a:t>software legal (se obtiene garantía y soporte).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Usar </a:t>
            </a:r>
            <a:r>
              <a:rPr lang="es-CO" dirty="0"/>
              <a:t>contraseñas fuertes (evitar nombres, fechas, datos conocidos o deducibles, etc.).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Utilizar </a:t>
            </a:r>
            <a:r>
              <a:rPr lang="es-CO" dirty="0"/>
              <a:t>herramientas de seguridad para proteger o reparar el equipo. </a:t>
            </a:r>
          </a:p>
        </p:txBody>
      </p:sp>
    </p:spTree>
    <p:extLst>
      <p:ext uri="{BB962C8B-B14F-4D97-AF65-F5344CB8AC3E}">
        <p14:creationId xmlns:p14="http://schemas.microsoft.com/office/powerpoint/2010/main" val="173534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9592" y="1166843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</a:p>
          <a:p>
            <a:r>
              <a:rPr lang="es-CO" dirty="0" smtClean="0"/>
              <a:t>• No </a:t>
            </a:r>
            <a:r>
              <a:rPr lang="es-CO" dirty="0"/>
              <a:t>descargar o  ejecutar ficheros desde sitios sospechosos  o procedentes de correos sospechosos o no solicitados.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Analizar </a:t>
            </a:r>
            <a:r>
              <a:rPr lang="es-CO" dirty="0"/>
              <a:t>con un antivirus todo lo que se descargue.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No </a:t>
            </a:r>
            <a:r>
              <a:rPr lang="es-CO" dirty="0"/>
              <a:t>facilitar la cuenta de correo a desconocidos o publicarla en sitios desconocidos.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No </a:t>
            </a:r>
            <a:r>
              <a:rPr lang="es-CO" dirty="0"/>
              <a:t>responder a mensajes falsos.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Observar </a:t>
            </a:r>
            <a:r>
              <a:rPr lang="es-CO" dirty="0"/>
              <a:t>que la dirección comienza por </a:t>
            </a:r>
            <a:r>
              <a:rPr lang="es-CO" dirty="0" smtClean="0"/>
              <a:t>HTTPS cuando </a:t>
            </a:r>
            <a:r>
              <a:rPr lang="es-CO" dirty="0"/>
              <a:t>se este comprando o consultando banca por internet.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• Tener </a:t>
            </a:r>
            <a:r>
              <a:rPr lang="es-CO" dirty="0"/>
              <a:t>en cuenta que el banco nunca pedirá información confidencial por correo electrónico ni por teléfono. </a:t>
            </a:r>
          </a:p>
        </p:txBody>
      </p:sp>
    </p:spTree>
    <p:extLst>
      <p:ext uri="{BB962C8B-B14F-4D97-AF65-F5344CB8AC3E}">
        <p14:creationId xmlns:p14="http://schemas.microsoft.com/office/powerpoint/2010/main" val="121882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185</Words>
  <Application>Microsoft Office PowerPoint</Application>
  <PresentationFormat>Presentación en pantalla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Viviana Gaitan Naranjo</dc:creator>
  <cp:lastModifiedBy>WHILMAR HARWEY CORTES ESPEJO</cp:lastModifiedBy>
  <cp:revision>44</cp:revision>
  <dcterms:created xsi:type="dcterms:W3CDTF">2013-04-16T14:03:18Z</dcterms:created>
  <dcterms:modified xsi:type="dcterms:W3CDTF">2017-04-14T03:19:10Z</dcterms:modified>
</cp:coreProperties>
</file>