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101" d="100"/>
          <a:sy n="101" d="100"/>
        </p:scale>
        <p:origin x="120"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11/04/2017</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O"/>
          </a:p>
        </p:txBody>
      </p:sp>
      <p:sp>
        <p:nvSpPr>
          <p:cNvPr id="4" name="3 Marcador de fecha"/>
          <p:cNvSpPr>
            <a:spLocks noGrp="1"/>
          </p:cNvSpPr>
          <p:nvPr>
            <p:ph type="dt" sz="half" idx="10"/>
          </p:nvPr>
        </p:nvSpPr>
        <p:spPr/>
        <p:txBody>
          <a:bodyPr/>
          <a:lstStyle/>
          <a:p>
            <a:fld id="{8D87B5C2-953C-48F4-8036-8149E321EBE7}" type="datetime1">
              <a:rPr lang="es-CO" smtClean="0"/>
              <a:t>11/04/2017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3627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B71667AA-A0F9-4CEA-9C89-7CC4B96EFBBB}" type="datetime1">
              <a:rPr lang="es-CO" smtClean="0"/>
              <a:t>11/04/2017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92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74C80D9D-8886-438C-B3AC-C0C6499B7D8C}" type="datetime1">
              <a:rPr lang="es-CO" smtClean="0"/>
              <a:t>11/04/2017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00199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10"/>
          </p:nvPr>
        </p:nvSpPr>
        <p:spPr/>
        <p:txBody>
          <a:bodyPr/>
          <a:lstStyle/>
          <a:p>
            <a:fld id="{583CF400-3EDD-4B93-B1D4-3B4E907EC021}" type="datetime1">
              <a:rPr lang="es-CO" smtClean="0"/>
              <a:t>11/04/2017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041869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34E3B09-D336-4CF7-91D4-B6E9115CB8A4}" type="datetime1">
              <a:rPr lang="es-CO" smtClean="0"/>
              <a:t>11/04/2017</a:t>
            </a:fld>
            <a:endParaRPr lang="es-CO" dirty="0"/>
          </a:p>
        </p:txBody>
      </p:sp>
      <p:sp>
        <p:nvSpPr>
          <p:cNvPr id="5" name="4 Marcador de pie de página"/>
          <p:cNvSpPr>
            <a:spLocks noGrp="1"/>
          </p:cNvSpPr>
          <p:nvPr>
            <p:ph type="ftr" sz="quarter" idx="11"/>
          </p:nvPr>
        </p:nvSpPr>
        <p:spPr/>
        <p:txBody>
          <a:bodyPr/>
          <a:lstStyle/>
          <a:p>
            <a:endParaRPr lang="es-CO" dirty="0"/>
          </a:p>
        </p:txBody>
      </p:sp>
      <p:sp>
        <p:nvSpPr>
          <p:cNvPr id="6" name="5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5332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fecha"/>
          <p:cNvSpPr>
            <a:spLocks noGrp="1"/>
          </p:cNvSpPr>
          <p:nvPr>
            <p:ph type="dt" sz="half" idx="10"/>
          </p:nvPr>
        </p:nvSpPr>
        <p:spPr/>
        <p:txBody>
          <a:bodyPr/>
          <a:lstStyle/>
          <a:p>
            <a:fld id="{9D65138E-880C-4059-8E27-FF876D100CAF}" type="datetime1">
              <a:rPr lang="es-CO" smtClean="0"/>
              <a:t>11/04/2017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51649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6 Marcador de fecha"/>
          <p:cNvSpPr>
            <a:spLocks noGrp="1"/>
          </p:cNvSpPr>
          <p:nvPr>
            <p:ph type="dt" sz="half" idx="10"/>
          </p:nvPr>
        </p:nvSpPr>
        <p:spPr/>
        <p:txBody>
          <a:bodyPr/>
          <a:lstStyle/>
          <a:p>
            <a:fld id="{DC6E6577-1C7A-4DFE-9700-2D8DFB3472D1}" type="datetime1">
              <a:rPr lang="es-CO" smtClean="0"/>
              <a:t>11/04/2017</a:t>
            </a:fld>
            <a:endParaRPr lang="es-CO" dirty="0"/>
          </a:p>
        </p:txBody>
      </p:sp>
      <p:sp>
        <p:nvSpPr>
          <p:cNvPr id="8" name="7 Marcador de pie de página"/>
          <p:cNvSpPr>
            <a:spLocks noGrp="1"/>
          </p:cNvSpPr>
          <p:nvPr>
            <p:ph type="ftr" sz="quarter" idx="11"/>
          </p:nvPr>
        </p:nvSpPr>
        <p:spPr/>
        <p:txBody>
          <a:bodyPr/>
          <a:lstStyle/>
          <a:p>
            <a:endParaRPr lang="es-CO" dirty="0"/>
          </a:p>
        </p:txBody>
      </p:sp>
      <p:sp>
        <p:nvSpPr>
          <p:cNvPr id="9" name="8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416295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fecha"/>
          <p:cNvSpPr>
            <a:spLocks noGrp="1"/>
          </p:cNvSpPr>
          <p:nvPr>
            <p:ph type="dt" sz="half" idx="10"/>
          </p:nvPr>
        </p:nvSpPr>
        <p:spPr/>
        <p:txBody>
          <a:bodyPr/>
          <a:lstStyle/>
          <a:p>
            <a:fld id="{91EF63B6-7456-4C8A-AEAF-570166D79A4F}" type="datetime1">
              <a:rPr lang="es-CO" smtClean="0"/>
              <a:t>11/04/2017</a:t>
            </a:fld>
            <a:endParaRPr lang="es-CO" dirty="0"/>
          </a:p>
        </p:txBody>
      </p:sp>
      <p:sp>
        <p:nvSpPr>
          <p:cNvPr id="4" name="3 Marcador de pie de página"/>
          <p:cNvSpPr>
            <a:spLocks noGrp="1"/>
          </p:cNvSpPr>
          <p:nvPr>
            <p:ph type="ftr" sz="quarter" idx="11"/>
          </p:nvPr>
        </p:nvSpPr>
        <p:spPr/>
        <p:txBody>
          <a:bodyPr/>
          <a:lstStyle/>
          <a:p>
            <a:endParaRPr lang="es-CO" dirty="0"/>
          </a:p>
        </p:txBody>
      </p:sp>
      <p:sp>
        <p:nvSpPr>
          <p:cNvPr id="5" name="4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455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A94E56-31C3-428C-906D-B3E9E4B8DBAD}" type="datetime1">
              <a:rPr lang="es-CO" smtClean="0"/>
              <a:t>11/04/2017</a:t>
            </a:fld>
            <a:endParaRPr lang="es-CO" dirty="0"/>
          </a:p>
        </p:txBody>
      </p:sp>
      <p:sp>
        <p:nvSpPr>
          <p:cNvPr id="3" name="2 Marcador de pie de página"/>
          <p:cNvSpPr>
            <a:spLocks noGrp="1"/>
          </p:cNvSpPr>
          <p:nvPr>
            <p:ph type="ftr" sz="quarter" idx="11"/>
          </p:nvPr>
        </p:nvSpPr>
        <p:spPr/>
        <p:txBody>
          <a:bodyPr/>
          <a:lstStyle/>
          <a:p>
            <a:endParaRPr lang="es-CO" dirty="0"/>
          </a:p>
        </p:txBody>
      </p:sp>
      <p:sp>
        <p:nvSpPr>
          <p:cNvPr id="4" name="3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126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407FB20-0F53-4606-9515-75A418ADA495}" type="datetime1">
              <a:rPr lang="es-CO" smtClean="0"/>
              <a:t>11/04/2017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46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A7B92AE-B2EB-4F10-B119-B863F70790DC}" type="datetime1">
              <a:rPr lang="es-CO" smtClean="0"/>
              <a:t>11/04/2017</a:t>
            </a:fld>
            <a:endParaRPr lang="es-CO" dirty="0"/>
          </a:p>
        </p:txBody>
      </p:sp>
      <p:sp>
        <p:nvSpPr>
          <p:cNvPr id="6" name="5 Marcador de pie de página"/>
          <p:cNvSpPr>
            <a:spLocks noGrp="1"/>
          </p:cNvSpPr>
          <p:nvPr>
            <p:ph type="ftr" sz="quarter" idx="11"/>
          </p:nvPr>
        </p:nvSpPr>
        <p:spPr/>
        <p:txBody>
          <a:bodyPr/>
          <a:lstStyle/>
          <a:p>
            <a:endParaRPr lang="es-CO" dirty="0"/>
          </a:p>
        </p:txBody>
      </p:sp>
      <p:sp>
        <p:nvSpPr>
          <p:cNvPr id="7" name="6 Marcador de número de diapositiva"/>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6941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30FAE-141A-4BFF-887C-E995FE81429D}" type="datetime1">
              <a:rPr lang="es-CO" smtClean="0"/>
              <a:t>11/04/2017</a:t>
            </a:fld>
            <a:endParaRPr lang="es-CO"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9274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texto"/>
          <p:cNvSpPr txBox="1">
            <a:spLocks/>
          </p:cNvSpPr>
          <p:nvPr/>
        </p:nvSpPr>
        <p:spPr>
          <a:xfrm>
            <a:off x="107504" y="2132856"/>
            <a:ext cx="8715375" cy="1368152"/>
          </a:xfrm>
          <a:prstGeom prst="rect">
            <a:avLst/>
          </a:prstGeom>
        </p:spPr>
        <p:txBody>
          <a:bodyPr>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ES" b="1" dirty="0" smtClean="0">
                <a:latin typeface="Arial Narrow" panose="020B0606020202030204" pitchFamily="34" charset="0"/>
                <a:cs typeface="Arial" charset="0"/>
              </a:rPr>
              <a:t>INTRODUCCION A LA </a:t>
            </a:r>
            <a:endParaRPr lang="es-ES" b="1" dirty="0">
              <a:latin typeface="Arial Narrow" panose="020B0606020202030204" pitchFamily="34" charset="0"/>
              <a:cs typeface="Arial" charset="0"/>
            </a:endParaRPr>
          </a:p>
          <a:p>
            <a:pPr marL="0" indent="0" algn="ctr">
              <a:buNone/>
            </a:pPr>
            <a:r>
              <a:rPr lang="es-ES" b="1" dirty="0" smtClean="0">
                <a:latin typeface="Arial Narrow" panose="020B0606020202030204" pitchFamily="34" charset="0"/>
                <a:cs typeface="Arial" charset="0"/>
              </a:rPr>
              <a:t>SEGURIDAD INFORMATICA</a:t>
            </a:r>
          </a:p>
          <a:p>
            <a:pPr marL="0" indent="0" algn="ctr">
              <a:buNone/>
            </a:pPr>
            <a:endParaRPr lang="es-ES" sz="3600" b="1" dirty="0">
              <a:solidFill>
                <a:schemeClr val="tx2"/>
              </a:solidFill>
              <a:latin typeface="Arial Narrow" panose="020B0606020202030204" pitchFamily="34" charset="0"/>
              <a:cs typeface="Arial" charset="0"/>
            </a:endParaRPr>
          </a:p>
          <a:p>
            <a:pPr marL="0" indent="0" algn="ctr">
              <a:buNone/>
            </a:pPr>
            <a:endParaRPr lang="es-ES" sz="2800" b="1" dirty="0" smtClean="0">
              <a:solidFill>
                <a:schemeClr val="tx2"/>
              </a:solidFill>
              <a:latin typeface="Arial" charset="0"/>
              <a:cs typeface="Arial" charset="0"/>
            </a:endParaRPr>
          </a:p>
          <a:p>
            <a:pPr marL="0" indent="0" algn="ctr">
              <a:buNone/>
            </a:pPr>
            <a:endParaRPr lang="es-ES" sz="2800" b="1" dirty="0">
              <a:solidFill>
                <a:schemeClr val="tx2"/>
              </a:solidFill>
              <a:latin typeface="Arial Narrow" panose="020B0606020202030204" pitchFamily="34" charset="0"/>
              <a:cs typeface="Arial" charset="0"/>
            </a:endParaRPr>
          </a:p>
        </p:txBody>
      </p:sp>
    </p:spTree>
    <p:extLst>
      <p:ext uri="{BB962C8B-B14F-4D97-AF65-F5344CB8AC3E}">
        <p14:creationId xmlns:p14="http://schemas.microsoft.com/office/powerpoint/2010/main" val="19367422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1268760"/>
            <a:ext cx="7200800" cy="2917722"/>
          </a:xfrm>
          <a:prstGeom prst="rect">
            <a:avLst/>
          </a:prstGeom>
        </p:spPr>
        <p:txBody>
          <a:bodyPr wrap="square">
            <a:spAutoFit/>
          </a:bodyPr>
          <a:lstStyle/>
          <a:p>
            <a:pPr algn="ctr">
              <a:spcBef>
                <a:spcPct val="20000"/>
              </a:spcBef>
            </a:pPr>
            <a:endParaRPr lang="es-CO" dirty="0" smtClean="0">
              <a:latin typeface="+mj-lt"/>
              <a:cs typeface="Arial" charset="0"/>
            </a:endParaRPr>
          </a:p>
          <a:p>
            <a:pPr algn="just">
              <a:spcBef>
                <a:spcPct val="20000"/>
              </a:spcBef>
            </a:pPr>
            <a:r>
              <a:rPr lang="es-CO" dirty="0" smtClean="0">
                <a:latin typeface="+mj-lt"/>
                <a:cs typeface="Arial" charset="0"/>
              </a:rPr>
              <a:t>La </a:t>
            </a:r>
            <a:r>
              <a:rPr lang="es-CO" dirty="0">
                <a:latin typeface="+mj-lt"/>
                <a:cs typeface="Arial" charset="0"/>
              </a:rPr>
              <a:t>seguridad informática, es el área de la informática que se enfoca en la protección de la infraestructura computacional y todo lo relacionado con esta (incluyendo la información contenida). Para ello existen una serie de estándares, protocolos, métodos, reglas, herramientas y leyes concebidas para minimizar los posibles riesgos a la infraestructura o a la información. La seguridad informática comprende software, bases de datos, metadatos, archivos y todo lo que la organización valore (activo) y signifique un riesgo si ésta llega a manos de otras personas. Este tipo de información se conoce como información privilegiada o confidencial.</a:t>
            </a:r>
          </a:p>
        </p:txBody>
      </p:sp>
    </p:spTree>
    <p:extLst>
      <p:ext uri="{BB962C8B-B14F-4D97-AF65-F5344CB8AC3E}">
        <p14:creationId xmlns:p14="http://schemas.microsoft.com/office/powerpoint/2010/main" val="860217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83568" y="1124744"/>
            <a:ext cx="6840760" cy="1865126"/>
          </a:xfrm>
          <a:prstGeom prst="rect">
            <a:avLst/>
          </a:prstGeom>
        </p:spPr>
        <p:txBody>
          <a:bodyPr wrap="square">
            <a:spAutoFit/>
          </a:bodyPr>
          <a:lstStyle/>
          <a:p>
            <a:pPr algn="just">
              <a:spcBef>
                <a:spcPct val="20000"/>
              </a:spcBef>
            </a:pPr>
            <a:r>
              <a:rPr lang="es-CO" dirty="0">
                <a:latin typeface="+mj-lt"/>
                <a:cs typeface="Arial" charset="0"/>
              </a:rPr>
              <a:t>El concepto de seguridad de la información no debe ser confundido con el de seguridad informática, ya que este último sólo se encarga de la seguridad en el medio informático, pudiendo encontrar información en diferentes medios o formas</a:t>
            </a:r>
            <a:r>
              <a:rPr lang="es-CO" dirty="0">
                <a:latin typeface="+mj-lt"/>
                <a:cs typeface="Arial" charset="0"/>
              </a:rPr>
              <a:t>.</a:t>
            </a:r>
          </a:p>
          <a:p>
            <a:pPr algn="just">
              <a:spcBef>
                <a:spcPct val="20000"/>
              </a:spcBef>
            </a:pPr>
            <a:endParaRPr lang="es-CO" b="1" dirty="0">
              <a:latin typeface="+mj-lt"/>
              <a:cs typeface="Arial" charset="0"/>
            </a:endParaRPr>
          </a:p>
          <a:p>
            <a:pPr algn="just">
              <a:spcBef>
                <a:spcPct val="20000"/>
              </a:spcBef>
            </a:pPr>
            <a:endParaRPr lang="es-CO" b="1" dirty="0">
              <a:solidFill>
                <a:schemeClr val="accent6">
                  <a:lumMod val="75000"/>
                </a:schemeClr>
              </a:solidFill>
              <a:latin typeface="Arial Narrow" panose="020B0606020202030204" pitchFamily="34" charset="0"/>
              <a:cs typeface="Arial" charset="0"/>
            </a:endParaRPr>
          </a:p>
        </p:txBody>
      </p:sp>
      <p:sp>
        <p:nvSpPr>
          <p:cNvPr id="5" name="AutoShape 2" descr="Resultado de imagen para seguridad informatica"/>
          <p:cNvSpPr>
            <a:spLocks noChangeAspect="1" noChangeArrowheads="1"/>
          </p:cNvSpPr>
          <p:nvPr/>
        </p:nvSpPr>
        <p:spPr bwMode="auto">
          <a:xfrm>
            <a:off x="155574" y="-144463"/>
            <a:ext cx="1320081" cy="13200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dirty="0"/>
          </a:p>
        </p:txBody>
      </p:sp>
      <p:pic>
        <p:nvPicPr>
          <p:cNvPr id="7" name="Imagen 6"/>
          <p:cNvPicPr>
            <a:picLocks noChangeAspect="1"/>
          </p:cNvPicPr>
          <p:nvPr/>
        </p:nvPicPr>
        <p:blipFill>
          <a:blip r:embed="rId2"/>
          <a:stretch>
            <a:fillRect/>
          </a:stretch>
        </p:blipFill>
        <p:spPr>
          <a:xfrm>
            <a:off x="2339752" y="2924944"/>
            <a:ext cx="3816424" cy="1790700"/>
          </a:xfrm>
          <a:prstGeom prst="rect">
            <a:avLst/>
          </a:prstGeom>
        </p:spPr>
      </p:pic>
    </p:spTree>
    <p:extLst>
      <p:ext uri="{BB962C8B-B14F-4D97-AF65-F5344CB8AC3E}">
        <p14:creationId xmlns:p14="http://schemas.microsoft.com/office/powerpoint/2010/main" val="21831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1196752"/>
            <a:ext cx="6678488" cy="2031325"/>
          </a:xfrm>
          <a:prstGeom prst="rect">
            <a:avLst/>
          </a:prstGeom>
        </p:spPr>
        <p:txBody>
          <a:bodyPr wrap="square">
            <a:spAutoFit/>
          </a:bodyPr>
          <a:lstStyle/>
          <a:p>
            <a:pPr algn="just"/>
            <a:r>
              <a:rPr lang="es-CO" dirty="0"/>
              <a:t>La seguridad informática es la disciplina que se ocupa de diseñar las normas, procedimientos, métodos y técnicas destinados a conseguir un sistema de información seguro y </a:t>
            </a:r>
            <a:r>
              <a:rPr lang="es-CO" dirty="0" smtClean="0"/>
              <a:t>confiable. Donde se a convertido </a:t>
            </a:r>
            <a:r>
              <a:rPr lang="es-CO" dirty="0"/>
              <a:t>en un área clave en el mundo interconectado de </a:t>
            </a:r>
            <a:r>
              <a:rPr lang="es-CO" dirty="0" smtClean="0"/>
              <a:t>hoy, día </a:t>
            </a:r>
            <a:r>
              <a:rPr lang="es-CO" dirty="0"/>
              <a:t>a día, en los principales medios de comunicación se repiten los ataques de virus, hackers y otros peligros tecnológicos. Desde el ámbito corporativo y gubernamental</a:t>
            </a:r>
          </a:p>
        </p:txBody>
      </p:sp>
      <p:pic>
        <p:nvPicPr>
          <p:cNvPr id="3" name="Imagen 2"/>
          <p:cNvPicPr>
            <a:picLocks noChangeAspect="1"/>
          </p:cNvPicPr>
          <p:nvPr/>
        </p:nvPicPr>
        <p:blipFill>
          <a:blip r:embed="rId2"/>
          <a:stretch>
            <a:fillRect/>
          </a:stretch>
        </p:blipFill>
        <p:spPr>
          <a:xfrm>
            <a:off x="2123728" y="4005064"/>
            <a:ext cx="4248471" cy="1438275"/>
          </a:xfrm>
          <a:prstGeom prst="rect">
            <a:avLst/>
          </a:prstGeom>
        </p:spPr>
      </p:pic>
    </p:spTree>
    <p:extLst>
      <p:ext uri="{BB962C8B-B14F-4D97-AF65-F5344CB8AC3E}">
        <p14:creationId xmlns:p14="http://schemas.microsoft.com/office/powerpoint/2010/main" val="28195369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639</TotalTime>
  <Words>231</Words>
  <Application>Microsoft Office PowerPoint</Application>
  <PresentationFormat>Presentación en pantalla (4:3)</PresentationFormat>
  <Paragraphs>7</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Arial Narrow</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Katherine Viviana Gaitan Naranjo</dc:creator>
  <cp:lastModifiedBy>Whilmar Harwey Cortes Espejo</cp:lastModifiedBy>
  <cp:revision>42</cp:revision>
  <dcterms:created xsi:type="dcterms:W3CDTF">2013-04-16T14:03:18Z</dcterms:created>
  <dcterms:modified xsi:type="dcterms:W3CDTF">2017-04-11T20:28:39Z</dcterms:modified>
</cp:coreProperties>
</file>