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70" r:id="rId5"/>
    <p:sldId id="258" r:id="rId6"/>
    <p:sldId id="265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Persistent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A persistent script is as you can probably guess by now a script that persists on a website. </a:t>
            </a:r>
          </a:p>
          <a:p>
            <a:r>
              <a:rPr lang="en-US" dirty="0" smtClean="0"/>
              <a:t>Usually having the malicious code stored in the websites database.</a:t>
            </a:r>
          </a:p>
          <a:p>
            <a:r>
              <a:rPr lang="en-US" dirty="0" smtClean="0"/>
              <a:t>This would be your ultimate goal, to get your code permanently on the target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Stored Elsewhere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I feel this is a good time to talk about how you can store your injected code somewhere else on the web. </a:t>
            </a:r>
          </a:p>
          <a:p>
            <a:r>
              <a:rPr lang="en-US" dirty="0" smtClean="0"/>
              <a:t>The script tag allows you to link to a </a:t>
            </a:r>
            <a:r>
              <a:rPr lang="en-US" dirty="0" err="1" smtClean="0"/>
              <a:t>javascript</a:t>
            </a:r>
            <a:r>
              <a:rPr lang="en-US" dirty="0" smtClean="0"/>
              <a:t> file. (Good for limited character fields) Eg </a:t>
            </a:r>
            <a:br>
              <a:rPr lang="en-US" dirty="0" smtClean="0"/>
            </a:b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=“http://asite.com/myxss.js”&gt;&lt;/script&gt;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inject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needs to be something that interacts with either a database or file storage. </a:t>
            </a:r>
          </a:p>
          <a:p>
            <a:r>
              <a:rPr lang="en-US" dirty="0" smtClean="0"/>
              <a:t>Think, comments, submission forms, contact forms, posts, uploads, etc.</a:t>
            </a:r>
          </a:p>
          <a:p>
            <a:r>
              <a:rPr lang="en-US" dirty="0" smtClean="0"/>
              <a:t>Imagine if you we conducting a </a:t>
            </a:r>
            <a:r>
              <a:rPr lang="en-US" dirty="0" err="1" smtClean="0"/>
              <a:t>Pentest</a:t>
            </a:r>
            <a:r>
              <a:rPr lang="en-US" dirty="0" smtClean="0"/>
              <a:t> and you manage to inject a script into a ticket system that didn’t sanitize. You could get cookies for an employee/admin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Give it a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Alright, this will be pretty similar to our previous tutorial, however the script is being stored in the database!</a:t>
            </a:r>
          </a:p>
          <a:p>
            <a:r>
              <a:rPr lang="en-US" dirty="0" smtClean="0"/>
              <a:t>The new index.php will be available in the slides &amp; files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Responsible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companies allow you to </a:t>
            </a:r>
            <a:r>
              <a:rPr lang="en-US" dirty="0" err="1" smtClean="0"/>
              <a:t>pentest</a:t>
            </a:r>
            <a:r>
              <a:rPr lang="en-US" dirty="0" smtClean="0"/>
              <a:t> their website/application. Providing you follow the terms they provide. Usually this is through Responsible Disclosure. </a:t>
            </a:r>
          </a:p>
          <a:p>
            <a:r>
              <a:rPr lang="en-US" dirty="0" smtClean="0"/>
              <a:t>Some Companies provide what’s called Bug Bounties, In which they reward you for your Responsible Disclosure of a Bug/Exploit/Vulnerability.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Attacks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264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Persistent Scripts</vt:lpstr>
      <vt:lpstr>What is a  Persistent Script?</vt:lpstr>
      <vt:lpstr>Code Stored Elsewhere</vt:lpstr>
      <vt:lpstr>Finding inject locations</vt:lpstr>
      <vt:lpstr>Let’s Give it a shot</vt:lpstr>
      <vt:lpstr>Responsible Disclosure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119</cp:revision>
  <dcterms:created xsi:type="dcterms:W3CDTF">2013-09-22T18:12:34Z</dcterms:created>
  <dcterms:modified xsi:type="dcterms:W3CDTF">2015-01-25T01:01:33Z</dcterms:modified>
</cp:coreProperties>
</file>