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70" r:id="rId5"/>
  </p:sldMasterIdLst>
  <p:notesMasterIdLst>
    <p:notesMasterId r:id="rId20"/>
  </p:notesMasterIdLst>
  <p:handoutMasterIdLst>
    <p:handoutMasterId r:id="rId21"/>
  </p:handoutMasterIdLst>
  <p:sldIdLst>
    <p:sldId id="256" r:id="rId6"/>
    <p:sldId id="27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8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>
        <p:scale>
          <a:sx n="66" d="100"/>
          <a:sy n="66" d="100"/>
        </p:scale>
        <p:origin x="668" y="1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5450C9-30E0-4ACF-BDD1-092463FFF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6ABAD-DFC6-41BB-AF76-77EBFA4568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9BF0D-A27E-4949-BA05-26DFC7FA342E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C7E56-E390-43F2-A87A-4A200501E4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FB9EB-179C-4409-A4AF-09861B235A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62803-C07A-499E-9504-8ED8734DAF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69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4AA30-155C-4903-9267-E3BBFB95FF41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3F336-7DD2-47CF-A0F3-D1163B2A9C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3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343BBF-5896-492F-B293-DE44DE831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127" y="5095875"/>
            <a:ext cx="4991747" cy="1762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BC4C36-9C93-4585-BF64-797C379471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0 h 5924550"/>
              <a:gd name="connsiteX1" fmla="*/ 11258550 w 11258550"/>
              <a:gd name="connsiteY1" fmla="*/ 0 h 5924550"/>
              <a:gd name="connsiteX2" fmla="*/ 11258550 w 11258550"/>
              <a:gd name="connsiteY2" fmla="*/ 5924550 h 5924550"/>
              <a:gd name="connsiteX3" fmla="*/ 8125149 w 11258550"/>
              <a:gd name="connsiteY3" fmla="*/ 5924550 h 5924550"/>
              <a:gd name="connsiteX4" fmla="*/ 8125149 w 11258550"/>
              <a:gd name="connsiteY4" fmla="*/ 4629150 h 5924550"/>
              <a:gd name="connsiteX5" fmla="*/ 3133402 w 11258550"/>
              <a:gd name="connsiteY5" fmla="*/ 4629150 h 5924550"/>
              <a:gd name="connsiteX6" fmla="*/ 3133402 w 11258550"/>
              <a:gd name="connsiteY6" fmla="*/ 5924550 h 5924550"/>
              <a:gd name="connsiteX7" fmla="*/ 0 w 11258550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0"/>
                </a:moveTo>
                <a:lnTo>
                  <a:pt x="11258550" y="0"/>
                </a:lnTo>
                <a:lnTo>
                  <a:pt x="11258550" y="5924550"/>
                </a:lnTo>
                <a:lnTo>
                  <a:pt x="8125149" y="5924550"/>
                </a:lnTo>
                <a:lnTo>
                  <a:pt x="8125149" y="4629150"/>
                </a:lnTo>
                <a:lnTo>
                  <a:pt x="3133402" y="4629150"/>
                </a:lnTo>
                <a:lnTo>
                  <a:pt x="3133402" y="5924550"/>
                </a:lnTo>
                <a:lnTo>
                  <a:pt x="0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749D11F-03B6-400D-94E7-177EEBC5C7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0921" y="6176266"/>
            <a:ext cx="4270159" cy="339247"/>
          </a:xfrm>
        </p:spPr>
        <p:txBody>
          <a:bodyPr>
            <a:noAutofit/>
          </a:bodyPr>
          <a:lstStyle>
            <a:lvl1pPr marL="0" indent="0" algn="ctr">
              <a:buNone/>
              <a:defRPr sz="2000" spc="1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C86F7-04B1-4F1F-B4FB-8A3C27936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940" y="5489855"/>
            <a:ext cx="4270248" cy="640080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000" cap="all" baseline="0">
                <a:ln w="19050">
                  <a:solidFill>
                    <a:schemeClr val="accent6"/>
                  </a:solidFill>
                </a:ln>
                <a:noFill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3638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8D0226-3AB8-4591-90BD-C0E6D9A30301}"/>
              </a:ext>
            </a:extLst>
          </p:cNvPr>
          <p:cNvSpPr/>
          <p:nvPr userDrawn="1"/>
        </p:nvSpPr>
        <p:spPr>
          <a:xfrm>
            <a:off x="1780309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12CA40-DF7D-4358-831F-BC9B8960CBDB}"/>
              </a:ext>
            </a:extLst>
          </p:cNvPr>
          <p:cNvSpPr/>
          <p:nvPr userDrawn="1"/>
        </p:nvSpPr>
        <p:spPr>
          <a:xfrm>
            <a:off x="4979555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1A6E6-C76B-400D-9A19-F1B09AD38A3E}"/>
              </a:ext>
            </a:extLst>
          </p:cNvPr>
          <p:cNvSpPr/>
          <p:nvPr userDrawn="1"/>
        </p:nvSpPr>
        <p:spPr>
          <a:xfrm>
            <a:off x="8153400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67140AA-40F5-4101-B5AA-DDCDA4906E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53428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966AA58-3FAC-4126-8C63-16F104203B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07899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B430FA7-46C5-4651-8ED7-21284AF012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2674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C698088-82D8-4D90-AE73-66B661DFCB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07145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3FF934E-D2F5-409F-B4EB-CD316340BF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51920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E006825-EBAA-451B-AD52-683B7109D5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0990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044D0E17-B284-4856-BBDB-FFF2EBAB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56B7B285-9E5D-48DB-B740-3FDA433F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73D1A241-8F30-495A-8B68-B8A5CAA1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931C97-3E53-4030-A6E5-50E4DF9A1C34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F8C40A-9F2A-4E97-956E-E8A1BFB94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71808"/>
            <a:ext cx="6408851" cy="63919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2419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1A5FC-3F83-4927-88B5-5BCBA3EA684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3386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EE9FB-42C5-4A09-A4FE-4DDE8CF9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8DFF-BE58-419E-A8E1-FD94281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A919-F912-4129-B930-D8A078A8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CEA9B97-0004-4411-ABB4-A27F463B8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045" y="2387634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D60F60-B501-479A-A75A-8FD1F97965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7045" y="1804968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170FD0E-EBE1-4417-BC9D-4CD5F92BFD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5452" y="2385650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7738676-CB36-4BE1-A9C9-0215DEEECB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5452" y="1802984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38544-38E0-4456-B973-6058B9961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8"/>
            <a:ext cx="6041907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0086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3F335-C36A-4214-BC97-BB4C9721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CBA95-53AF-4D84-851A-5832386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8AEEC-9F28-4200-B5D7-453E32B3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9967FE-B330-4703-9D6E-CC40B84B1030}"/>
              </a:ext>
            </a:extLst>
          </p:cNvPr>
          <p:cNvCxnSpPr>
            <a:cxnSpLocks/>
          </p:cNvCxnSpPr>
          <p:nvPr userDrawn="1"/>
        </p:nvCxnSpPr>
        <p:spPr>
          <a:xfrm>
            <a:off x="6150567" y="2200739"/>
            <a:ext cx="0" cy="346992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BC0FBFA-8000-40C6-8EF3-D30A0A48CBC5}"/>
              </a:ext>
            </a:extLst>
          </p:cNvPr>
          <p:cNvCxnSpPr>
            <a:cxnSpLocks/>
          </p:cNvCxnSpPr>
          <p:nvPr userDrawn="1"/>
        </p:nvCxnSpPr>
        <p:spPr>
          <a:xfrm flipH="1">
            <a:off x="2545167" y="3935702"/>
            <a:ext cx="710166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DCC767D-316F-42DA-9712-29C185B762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8036" y="1767731"/>
            <a:ext cx="170696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DC3AF654-39ED-4B70-9A85-34D9DC793D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8035" y="5683895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3E0B0DF9-E558-439A-9B7D-4C600008B0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BB9DF13-A501-4465-8844-F8ADFE8BED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834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D23EF573-9496-4229-ABB9-B58C441687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85000" y="2740969"/>
            <a:ext cx="1929792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6C96D231-4BEB-47C0-BC89-3D69A5E0DD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59358" y="4263233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18B3BFCC-5202-4CF7-8748-EA1165299B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45805" y="500105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0F78A8C0-E488-4B82-A881-BAF70EF526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28224" y="4328700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9CBF7863-921B-428D-857E-AC4D195E8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64942" y="4956195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3818CA49-6F16-4527-9CE5-335D522ECA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96547" y="287027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8460B-1230-475A-839A-BB0365A3D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7"/>
            <a:ext cx="10629597" cy="6458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4389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3D11A1-D567-4DE9-AFD4-7A6BC7C300C1}"/>
              </a:ext>
            </a:extLst>
          </p:cNvPr>
          <p:cNvSpPr/>
          <p:nvPr userDrawn="1"/>
        </p:nvSpPr>
        <p:spPr>
          <a:xfrm>
            <a:off x="4483944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398470-6F00-41F0-B63E-42C03BC992F8}"/>
              </a:ext>
            </a:extLst>
          </p:cNvPr>
          <p:cNvSpPr/>
          <p:nvPr userDrawn="1"/>
        </p:nvSpPr>
        <p:spPr>
          <a:xfrm>
            <a:off x="4489659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06A024-E68E-4F1C-887D-415804C89479}"/>
              </a:ext>
            </a:extLst>
          </p:cNvPr>
          <p:cNvSpPr/>
          <p:nvPr userDrawn="1"/>
        </p:nvSpPr>
        <p:spPr>
          <a:xfrm>
            <a:off x="828484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3C2448-350F-482F-92C0-4F1495265933}"/>
              </a:ext>
            </a:extLst>
          </p:cNvPr>
          <p:cNvSpPr/>
          <p:nvPr userDrawn="1"/>
        </p:nvSpPr>
        <p:spPr>
          <a:xfrm>
            <a:off x="829055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BFB613-F647-4C24-8072-6BA560C2CF35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2D8BE-09E0-4B54-871E-627BA368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58535-C39C-4032-BC07-CC7DA745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38FD9-7569-4F67-9902-EA32B7F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6849D09-65B8-4E5C-986A-AB5E3748D4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81350" y="1221488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C480B-19BB-48E2-8BEF-4AA0680D32DE}"/>
              </a:ext>
            </a:extLst>
          </p:cNvPr>
          <p:cNvSpPr/>
          <p:nvPr userDrawn="1"/>
        </p:nvSpPr>
        <p:spPr>
          <a:xfrm>
            <a:off x="69151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C09E39-FAAE-43BC-8BD6-08DC89C45F5B}"/>
              </a:ext>
            </a:extLst>
          </p:cNvPr>
          <p:cNvSpPr/>
          <p:nvPr userDrawn="1"/>
        </p:nvSpPr>
        <p:spPr>
          <a:xfrm>
            <a:off x="69722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7156FBE-72BD-4A64-99F7-1ABAA272A0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3928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AEE629F-FF1D-44AE-B728-8EA70D72A3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0644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C4D74F9-C022-4D89-9C64-1A0A5FD3A6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51543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06BD1-5247-47AE-87C4-5720ED5AC7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3928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D3684C2-E9CD-4A2A-993D-ABF39BD30C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50644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960BEA5-C2B5-456D-8982-4C8A8E7EE6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51543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CDC00CA-B925-48D9-91B3-A79A59C280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1350" y="671807"/>
            <a:ext cx="5829300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97463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36D74-17F7-4684-B610-18AB1682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FBB6F-A08B-41AD-8AD2-DC5AE674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A4285-BB73-4E13-BBDF-3F14D2AD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28238E-356F-43CD-AA8F-3BC1FA26B6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900" y="1172060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50BF9B7-44D3-43B3-8650-0E38FB9F80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5497" y="2172381"/>
            <a:ext cx="4487220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0A34C87-263B-4C39-95B1-6A3E78FC48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172381"/>
            <a:ext cx="5007023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FDE5E1-CA4F-47D6-B408-560DFA59D301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906463" y="2752724"/>
            <a:ext cx="5007022" cy="32924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Content Placeholder 9">
            <a:extLst>
              <a:ext uri="{FF2B5EF4-FFF2-40B4-BE49-F238E27FC236}">
                <a16:creationId xmlns:a16="http://schemas.microsoft.com/office/drawing/2014/main" id="{E8933B94-68E9-4F8A-95B3-C8A867B06FF5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785497" y="2747768"/>
            <a:ext cx="4500041" cy="32924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997C22C-C02E-4D5D-866A-A163E2B47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900" y="671808"/>
            <a:ext cx="5829300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6785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9A6EC546-1FDF-48B1-BB0F-4069A4AF6B46}"/>
              </a:ext>
            </a:extLst>
          </p:cNvPr>
          <p:cNvSpPr/>
          <p:nvPr userDrawn="1"/>
        </p:nvSpPr>
        <p:spPr>
          <a:xfrm rot="5400000">
            <a:off x="1338026" y="-868210"/>
            <a:ext cx="972645" cy="3647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787A3-6FE4-43A8-B38B-0F6A2EF1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E0A1E-0F1E-4FFE-B209-3D967919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99867-6933-40F9-BEA0-F30FA697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00E72126-EBC8-4AA7-AA53-38A15FDEC6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44CA5E4-4215-49A0-86F5-2C4847D87E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735C1917-DDF3-4A5B-AEB9-E0FBD98EC5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0FF36A3-BF35-4A36-ADAB-547CA8CAE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3BE85149-0E6D-4CDC-82B6-EF6894D9C9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6E8B6B5-41D1-4EC9-84EF-1989A504B7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F13F401-A13F-4EF3-88FC-D517D7F7BA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4639D5D-D529-4EF5-9EF8-8C9B3715A2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45E22B01-C64B-4A03-9118-68BCAECC32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4BA50FF-5CC3-4F90-9AA6-5942DF634B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5B3EEE7C-67C5-49ED-A602-F8E162B21A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E91B34F-5506-49A1-8594-9259C64066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A7D7592-A438-4BE7-82A5-188EF3B70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70F1DE9A-9607-4D77-B1CA-EA7A15A4CA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FE726AB2-7D79-4CF4-ACA3-327A065CAA1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7991841-3C5D-4E23-ACEF-AC0C7BA286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E827F407-DC92-4E39-85F3-56B3405B23A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ADBEC4B1-A92B-4923-B3C2-44570B971C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32CD6E05-4E76-4ADF-9FC8-4321B2B96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3D40BE94-38F8-48B0-9A42-DA1A4197504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CFECD0B-5901-4EBC-92AA-3DE8CD1132D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B173BBB1-992E-4C62-B6EF-38E5859DA79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83639117-6091-4743-897D-3E5F4468CC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B7A64542-4E5B-4701-845E-5101F87E110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0F74B4EA-4966-4ABC-8DFD-01157881B8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20679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D7536456-E749-466F-8EFA-F33D8281227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18755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A6C85040-3D7A-4FD1-B96E-3ED73836766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966941C8-0858-4060-8F85-A63D40D0587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B66D6339-390D-45A7-BBF7-ADB8D6A0168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89C25EC2-6755-441D-BD59-204C60EFD6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5AA552AB-DFEE-4CE4-9596-F63F557FD47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8AA79F31-661A-42DB-97E9-B3633BF6622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1E1E5-ACAD-4ED5-AAF2-539AF0733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71808"/>
            <a:ext cx="10515600" cy="6619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083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FB87B-D4AD-42B4-8993-D5BD031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DA0E7-08C2-442E-A8B3-F1218B69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842E0-2E48-4C5C-9EC5-429BF2DA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3808EC-BC22-46D4-895E-0A67F6EE1907}"/>
              </a:ext>
            </a:extLst>
          </p:cNvPr>
          <p:cNvSpPr/>
          <p:nvPr userDrawn="1"/>
        </p:nvSpPr>
        <p:spPr>
          <a:xfrm>
            <a:off x="9393543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83E2FE-F5EA-4C43-BC5B-23330B11D4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8333552" y="3930709"/>
            <a:ext cx="3975244" cy="9965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78592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0F7723-F5B1-4A97-921F-93E42B12D62B}"/>
              </a:ext>
            </a:extLst>
          </p:cNvPr>
          <p:cNvSpPr/>
          <p:nvPr userDrawn="1"/>
        </p:nvSpPr>
        <p:spPr>
          <a:xfrm>
            <a:off x="4659086" y="0"/>
            <a:ext cx="7532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70FDF-6533-4E3F-94A4-2548DA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B69DE-3108-4A10-8EDD-EC2EF3F5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B337B-1B07-4B9D-9563-C5E433F8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A44B00A-A50E-49C2-AE8C-E243734442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31913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0A1A7F-BD7F-4CB8-A8BD-C7DDCD62C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94627" y="2426760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53CF9-87EA-4162-8CBD-63E10EBEB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94627" y="2801755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F099E8E6-E766-4B5B-8E98-7D92E8F91A9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038065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3AC6007-1F43-4D93-842F-2E1F01D19B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779" y="2426197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5EC4308-1195-47F4-A415-8637701ADF8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779" y="2801192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8E583185-DBE3-45E6-B367-B88C50A91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31913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0B472BE4-F051-416A-AFCF-53E847C3E54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94627" y="5249132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F4A7512-D4D0-4D2E-A300-C5EE0AC2EC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94627" y="5624127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7CBE80F1-F6E2-416E-9F4A-EBE15E0F94A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038065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B9A76D07-863C-4818-9D9C-99B8F83B8F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00779" y="5248569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822CAEC7-C513-41B6-9F77-3D5481F849E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00779" y="5623564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03895-E987-4148-AB13-798D65CB7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2238083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89745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64182B-9BBA-4B44-BC53-045107E9371D}"/>
              </a:ext>
            </a:extLst>
          </p:cNvPr>
          <p:cNvSpPr/>
          <p:nvPr userDrawn="1"/>
        </p:nvSpPr>
        <p:spPr>
          <a:xfrm>
            <a:off x="2754086" y="0"/>
            <a:ext cx="9437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A1795-FD62-4E99-989E-A14C0571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5EE35-717E-4E9F-A75B-366341B3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606A6-DC50-4DDF-8621-3D530D52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9DE112EE-5EA4-49AF-8AF9-754D30C144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45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3210BF0-55FD-4D41-9458-4492BAD292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495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739369F-4EDD-4B19-8395-084759667B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7495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A72E3657-9D29-484E-819B-67EA4ADC47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5879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3E59867B-1A93-4A9B-9C2E-AE7B5FCF51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7529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90192BD-CD3C-44D3-9A9A-8782B80F76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7529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75E378BE-4D71-48F2-BA16-CCF8158EF7E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95913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0F28DC9-C26A-4D42-8BFA-540BB696E0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7563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642AD6D-085C-424D-B340-7731A4F95D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7563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CD02B3D-3B05-4CE4-98EF-4772E813751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059471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58AF150-35C5-4E99-97F8-798A80E52A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75977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02EB253-A55A-4EC6-A5A8-ABACCF75D0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75977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1A02BB49-28DB-48E5-8959-D36C9840302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75845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03C6BE33-794C-464D-886A-DB31DC137B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7495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1088B84-C9AE-4E0F-BE0B-7691872F789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95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EC807298-9742-4D0C-86D4-A25C5ED3069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85879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B94081A-B2B7-439C-B7CA-91A63FB88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529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75898E2-098E-4BDE-8BA8-C1D0755D7E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7529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B78526-379C-43C5-ABE7-2F184FC309A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95913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FAA9378E-4336-4D84-9033-052E57D5470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563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4AF0D6AA-392E-489E-8457-370F653057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563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515D701A-667D-41D8-B25B-72B088C7E9E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059471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D0AB2C67-89B8-459B-BB18-3655BA5AB35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75977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88DB254D-C387-4A49-A475-DA300A71317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75977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00339E-E516-47A3-98FD-790448864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332219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10110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16B3E-BF5D-4CBE-AA15-FEAD2B0B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6F15C-2031-4B28-91FF-8532EFE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47681-AA55-4F94-8741-812FB362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B5880F-F841-4DE6-B266-C373510AF249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88B7164-58B7-4BB5-998B-0E7F664D929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62550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CB6F5B2-F117-4AD5-9C54-96006D152F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3226739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60636773-D205-448C-8DD8-8BBC3AFC25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5857430" y="3063181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CD4F0A7-B003-44EA-AD28-A4B13CCE89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8520742" y="3063180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CEEA233-6913-4525-8B47-39C2814EEF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18C63E6-2425-4D8D-99C9-99B35F978A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EB3CF35-C4EC-42DA-B265-89015DF0350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3606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1B05A3F-5647-4FA8-AAB1-0438B6F6DD1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3606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67059F7A-88D8-4E2F-A6F4-6CF5F194D5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190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CB25228C-31FC-4E25-80B1-8FAD0909BE7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1190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E3BCA350-B685-4ADC-9FC8-23180729767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04516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75319BC-EF3B-4B55-9663-E04ED5DBC8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04516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E10C144-C9A1-43BD-9C8A-183A065E2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694" y="658420"/>
            <a:ext cx="347273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602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96E7A44-0539-4C8E-ABEB-E56B131C4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9326" y="2152651"/>
            <a:ext cx="6162674" cy="2909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0CB7D0-0851-45AD-932F-0A0BD59CCB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466726"/>
            <a:ext cx="6848474" cy="6391274"/>
          </a:xfrm>
          <a:custGeom>
            <a:avLst/>
            <a:gdLst>
              <a:gd name="connsiteX0" fmla="*/ 0 w 6848474"/>
              <a:gd name="connsiteY0" fmla="*/ 0 h 6391274"/>
              <a:gd name="connsiteX1" fmla="*/ 6848474 w 6848474"/>
              <a:gd name="connsiteY1" fmla="*/ 0 h 6391274"/>
              <a:gd name="connsiteX2" fmla="*/ 6848474 w 6848474"/>
              <a:gd name="connsiteY2" fmla="*/ 1685925 h 6391274"/>
              <a:gd name="connsiteX3" fmla="*/ 6029325 w 6848474"/>
              <a:gd name="connsiteY3" fmla="*/ 1685925 h 6391274"/>
              <a:gd name="connsiteX4" fmla="*/ 6029325 w 6848474"/>
              <a:gd name="connsiteY4" fmla="*/ 4595813 h 6391274"/>
              <a:gd name="connsiteX5" fmla="*/ 6848474 w 6848474"/>
              <a:gd name="connsiteY5" fmla="*/ 4595813 h 6391274"/>
              <a:gd name="connsiteX6" fmla="*/ 6848474 w 6848474"/>
              <a:gd name="connsiteY6" fmla="*/ 6391274 h 6391274"/>
              <a:gd name="connsiteX7" fmla="*/ 0 w 6848474"/>
              <a:gd name="connsiteY7" fmla="*/ 6391274 h 639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48474" h="6391274">
                <a:moveTo>
                  <a:pt x="0" y="0"/>
                </a:moveTo>
                <a:lnTo>
                  <a:pt x="6848474" y="0"/>
                </a:lnTo>
                <a:lnTo>
                  <a:pt x="6848474" y="1685925"/>
                </a:lnTo>
                <a:lnTo>
                  <a:pt x="6029325" y="1685925"/>
                </a:lnTo>
                <a:lnTo>
                  <a:pt x="6029325" y="4595813"/>
                </a:lnTo>
                <a:lnTo>
                  <a:pt x="6848474" y="4595813"/>
                </a:lnTo>
                <a:lnTo>
                  <a:pt x="6848474" y="6391274"/>
                </a:lnTo>
                <a:lnTo>
                  <a:pt x="0" y="63912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C0B0C-9F99-4C31-993B-EB072ABA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CDF4-F0E3-4D07-89C6-5ABCCDDD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BDA5F-715E-4514-9476-437B3EB0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D38E0F-D52F-4777-9D68-D30CB3B8C8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24625" y="2624137"/>
            <a:ext cx="5172075" cy="2033588"/>
          </a:xfrm>
        </p:spPr>
        <p:txBody>
          <a:bodyPr>
            <a:no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6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E083E92-8775-41F5-A992-0786A40813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92272" y="671808"/>
            <a:ext cx="3661528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76292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2A0C2-BC21-4E10-B50C-353B8CBD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985" y="1057275"/>
            <a:ext cx="6015990" cy="3457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B548780-9B3B-47BB-AA7B-928FA50A6A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57275"/>
            <a:ext cx="12191999" cy="5295900"/>
          </a:xfrm>
          <a:custGeom>
            <a:avLst/>
            <a:gdLst>
              <a:gd name="connsiteX0" fmla="*/ 0 w 12191999"/>
              <a:gd name="connsiteY0" fmla="*/ 0 h 5295900"/>
              <a:gd name="connsiteX1" fmla="*/ 514985 w 12191999"/>
              <a:gd name="connsiteY1" fmla="*/ 0 h 5295900"/>
              <a:gd name="connsiteX2" fmla="*/ 514985 w 12191999"/>
              <a:gd name="connsiteY2" fmla="*/ 3457576 h 5295900"/>
              <a:gd name="connsiteX3" fmla="*/ 6530975 w 12191999"/>
              <a:gd name="connsiteY3" fmla="*/ 3457576 h 5295900"/>
              <a:gd name="connsiteX4" fmla="*/ 6530975 w 12191999"/>
              <a:gd name="connsiteY4" fmla="*/ 0 h 5295900"/>
              <a:gd name="connsiteX5" fmla="*/ 12191999 w 12191999"/>
              <a:gd name="connsiteY5" fmla="*/ 0 h 5295900"/>
              <a:gd name="connsiteX6" fmla="*/ 12191999 w 12191999"/>
              <a:gd name="connsiteY6" fmla="*/ 5295900 h 5295900"/>
              <a:gd name="connsiteX7" fmla="*/ 0 w 12191999"/>
              <a:gd name="connsiteY7" fmla="*/ 5295900 h 529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5295900">
                <a:moveTo>
                  <a:pt x="0" y="0"/>
                </a:moveTo>
                <a:lnTo>
                  <a:pt x="514985" y="0"/>
                </a:lnTo>
                <a:lnTo>
                  <a:pt x="514985" y="3457576"/>
                </a:lnTo>
                <a:lnTo>
                  <a:pt x="6530975" y="3457576"/>
                </a:lnTo>
                <a:lnTo>
                  <a:pt x="6530975" y="0"/>
                </a:lnTo>
                <a:lnTo>
                  <a:pt x="12191999" y="0"/>
                </a:lnTo>
                <a:lnTo>
                  <a:pt x="12191999" y="5295900"/>
                </a:lnTo>
                <a:lnTo>
                  <a:pt x="0" y="5295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958E2-130A-401C-B53D-DCC76962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78FE4-D7D1-40CE-9190-C68702FE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C4996-95A4-4EC0-BF6E-7C2FACB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332CD16-89CC-43FA-B7BF-06786B4648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6354" y="1547271"/>
            <a:ext cx="5172932" cy="25812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27734DB-D9FF-4945-91EF-DB146D834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2250" y="762308"/>
            <a:ext cx="5783657" cy="6659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96990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FB6A2A-F24A-4E64-A207-404C8CC7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0600" y="2132410"/>
            <a:ext cx="3581400" cy="23169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E19EA-E986-4004-8C5B-712009E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12B16-8A8E-4099-ACE3-946220C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8AF2A-C932-41B3-957E-9888020C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7D0C286-3FF6-4839-AE38-6F404BF056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66725"/>
            <a:ext cx="7834312" cy="5924550"/>
          </a:xfrm>
          <a:custGeom>
            <a:avLst/>
            <a:gdLst>
              <a:gd name="connsiteX0" fmla="*/ 7834312 w 7834312"/>
              <a:gd name="connsiteY0" fmla="*/ 0 h 5924550"/>
              <a:gd name="connsiteX1" fmla="*/ 0 w 7834312"/>
              <a:gd name="connsiteY1" fmla="*/ 0 h 5924550"/>
              <a:gd name="connsiteX2" fmla="*/ 0 w 7834312"/>
              <a:gd name="connsiteY2" fmla="*/ 1665685 h 5924550"/>
              <a:gd name="connsiteX3" fmla="*/ 1033462 w 7834312"/>
              <a:gd name="connsiteY3" fmla="*/ 1665685 h 5924550"/>
              <a:gd name="connsiteX4" fmla="*/ 1033462 w 7834312"/>
              <a:gd name="connsiteY4" fmla="*/ 3982640 h 5924550"/>
              <a:gd name="connsiteX5" fmla="*/ 0 w 7834312"/>
              <a:gd name="connsiteY5" fmla="*/ 3982640 h 5924550"/>
              <a:gd name="connsiteX6" fmla="*/ 0 w 7834312"/>
              <a:gd name="connsiteY6" fmla="*/ 5924550 h 5924550"/>
              <a:gd name="connsiteX7" fmla="*/ 7834312 w 7834312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4312" h="5924550">
                <a:moveTo>
                  <a:pt x="7834312" y="0"/>
                </a:moveTo>
                <a:lnTo>
                  <a:pt x="0" y="0"/>
                </a:lnTo>
                <a:lnTo>
                  <a:pt x="0" y="1665685"/>
                </a:lnTo>
                <a:lnTo>
                  <a:pt x="1033462" y="1665685"/>
                </a:lnTo>
                <a:lnTo>
                  <a:pt x="1033462" y="3982640"/>
                </a:lnTo>
                <a:lnTo>
                  <a:pt x="0" y="3982640"/>
                </a:lnTo>
                <a:lnTo>
                  <a:pt x="0" y="5924550"/>
                </a:lnTo>
                <a:lnTo>
                  <a:pt x="7834312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038514-112A-4AE2-BA52-286C38492F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10675" y="2579352"/>
            <a:ext cx="2381250" cy="14230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27393D-ACFC-4AC9-93A3-FE24F0D12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129259" y="3009387"/>
            <a:ext cx="4138612" cy="56299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163496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72174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72745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54303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50302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17785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03695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88405"/>
      </p:ext>
    </p:extLst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183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760CB-267C-4B96-8D93-EA775230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8915-ABFD-4CAE-AC61-1E1B2B1C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218A-692D-4EB0-817E-60AFD43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5A4AB60-E1AB-4239-BFC7-C10A235B18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00899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3300DCB-9114-4ADF-8664-EFDD2C7A6E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232139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69E913-93AE-4878-BA45-C2A83F5ACE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4683183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F306DC8-5642-4A13-B67A-9BF5A74DB8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430367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C0CA179-9852-4BA8-8E7D-8C5F43775EA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65159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51735A5-9931-4467-9BBD-D622219F38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65159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467CBB-A84A-4371-9C2F-3BD7181223E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65159" y="4697520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96B9F0-428C-454F-A050-D0D8E87142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65159" y="431801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BEB11F1-0872-4500-8CBB-63D9F6BBA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89832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D1E8BAA-941F-4D25-92A6-7E9A2C3664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89832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7E5E59-1A85-4D6C-9DFC-E288DD5ABE98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B2D7D-08A6-4C69-B43C-2288E5BBD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58420"/>
            <a:ext cx="640885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691778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65031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74992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97574"/>
      </p:ext>
    </p:extLst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80900"/>
      </p:ext>
    </p:extLst>
  </p:cSld>
  <p:clrMapOvr>
    <a:masterClrMapping/>
  </p:clrMapOvr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65843"/>
      </p:ext>
    </p:extLst>
  </p:cSld>
  <p:clrMapOvr>
    <a:masterClrMapping/>
  </p:clrMapOvr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30883"/>
      </p:ext>
    </p:extLst>
  </p:cSld>
  <p:clrMapOvr>
    <a:masterClrMapping/>
  </p:clrMapOvr>
  <p:hf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56145"/>
      </p:ext>
    </p:extLst>
  </p:cSld>
  <p:clrMapOvr>
    <a:masterClrMapping/>
  </p:clrMapOvr>
  <p:hf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00170"/>
      </p:ext>
    </p:extLst>
  </p:cSld>
  <p:clrMapOvr>
    <a:masterClrMapping/>
  </p:clrMapOvr>
  <p:hf hd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09610"/>
      </p:ext>
    </p:extLst>
  </p:cSld>
  <p:clrMapOvr>
    <a:masterClrMapping/>
  </p:clrMapOvr>
  <p:hf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1A5FC-3F83-4927-88B5-5BCBA3EA684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3386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EE9FB-42C5-4A09-A4FE-4DDE8CF9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8DFF-BE58-419E-A8E1-FD94281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A919-F912-4129-B930-D8A078A8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CEA9B97-0004-4411-ABB4-A27F463B8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045" y="2387634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D60F60-B501-479A-A75A-8FD1F97965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7045" y="1804968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170FD0E-EBE1-4417-BC9D-4CD5F92BFD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5452" y="2385650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7738676-CB36-4BE1-A9C9-0215DEEECB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5452" y="1802984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38544-38E0-4456-B973-6058B9961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8"/>
            <a:ext cx="6041907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3297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CFDE121-67A1-407B-A6E2-D5B255A4F712}"/>
              </a:ext>
            </a:extLst>
          </p:cNvPr>
          <p:cNvSpPr/>
          <p:nvPr userDrawn="1"/>
        </p:nvSpPr>
        <p:spPr>
          <a:xfrm>
            <a:off x="1282168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C2B05-C32D-4F66-8BDA-0F4824844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575672" y="4121035"/>
            <a:ext cx="3337712" cy="63919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AE0851-B0C9-475B-8AD9-7C6A141FDDE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14645" y="758825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2254E01-FD47-43F3-A74C-720A0EA4C2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645" y="138820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B911B77-02F4-42D2-8639-A3F7EAFB71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4645" y="1767713"/>
            <a:ext cx="3281555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0FBF118A-5599-4A55-9939-8075D74851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14645" y="3251858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66BB17E-99F0-43A3-99AA-F92869531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645" y="3866925"/>
            <a:ext cx="3281555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34F74CA-3E2F-4F3A-BE25-F8D95721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645" y="4248925"/>
            <a:ext cx="3281555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B5A383D6-9A09-46E4-8DD5-684C3B04E1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077157" y="773142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6D712C8-D0F1-407A-AAC4-D86C1FDDCD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2244" y="1388209"/>
            <a:ext cx="328155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1C731A4-58E7-4726-BFC7-23260BCD62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2244" y="1767713"/>
            <a:ext cx="3281556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533CF28F-2EF0-4DE6-AD35-043AAA87EEC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72244" y="3237794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98ABB59-CA95-470C-A29D-627B16E69E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72244" y="3866925"/>
            <a:ext cx="3281556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571488-55CE-40DF-84B6-A5166E2BEF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2244" y="4248925"/>
            <a:ext cx="3281556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15CF3-8EFD-40BC-B749-25F401BC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DB08D-5054-4577-AA1B-BA9D87CF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F9931-2A77-46BF-822E-D503CEAF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1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93F3E0E-712E-4821-A89E-6727BD3825A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311D2-47FE-44C1-9B1C-179CAA33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FF648-B296-4801-91A9-A6868BFA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4D7C8-0561-4530-BCD5-AB0BB197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50F7E33-83E1-4951-9CEC-14866D6A3C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98135" y="2759613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F01B4AA-8A2C-488B-A306-BC09BA1C66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98135" y="2176946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79840D9-3F3D-4DFB-9592-867BB8CA12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45966" y="2759613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2DFBC7C-0887-40D8-93DA-CBE9F58B1C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45966" y="2176946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C60B52-4450-4317-A5DF-A3E617C12A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8135" y="4712146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F1DE6B-CBDA-40EB-A055-4FDC09ACC6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8135" y="4129479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9593E99-8D88-45AD-83AF-7F7F9AB693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45966" y="4712146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95823CC-CA7F-4F5B-B442-48A3969693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45966" y="4129479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87501-8949-4796-90C5-50D20B54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411" y="941112"/>
            <a:ext cx="6074545" cy="639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6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0A3F71-78A0-4742-B701-4A1489F5A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69108"/>
            <a:ext cx="4243755" cy="20771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CB7E97A-4B46-429D-80E3-5A2E689EFA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75" y="466724"/>
            <a:ext cx="9191625" cy="6391275"/>
          </a:xfrm>
          <a:custGeom>
            <a:avLst/>
            <a:gdLst>
              <a:gd name="connsiteX0" fmla="*/ 0 w 9191625"/>
              <a:gd name="connsiteY0" fmla="*/ 0 h 6391275"/>
              <a:gd name="connsiteX1" fmla="*/ 9191625 w 9191625"/>
              <a:gd name="connsiteY1" fmla="*/ 0 h 6391275"/>
              <a:gd name="connsiteX2" fmla="*/ 9191625 w 9191625"/>
              <a:gd name="connsiteY2" fmla="*/ 6391275 h 6391275"/>
              <a:gd name="connsiteX3" fmla="*/ 0 w 9191625"/>
              <a:gd name="connsiteY3" fmla="*/ 6391275 h 6391275"/>
              <a:gd name="connsiteX4" fmla="*/ 0 w 9191625"/>
              <a:gd name="connsiteY4" fmla="*/ 4779506 h 6391275"/>
              <a:gd name="connsiteX5" fmla="*/ 1243380 w 9191625"/>
              <a:gd name="connsiteY5" fmla="*/ 4779506 h 6391275"/>
              <a:gd name="connsiteX6" fmla="*/ 1243380 w 9191625"/>
              <a:gd name="connsiteY6" fmla="*/ 2702384 h 6391275"/>
              <a:gd name="connsiteX7" fmla="*/ 0 w 9191625"/>
              <a:gd name="connsiteY7" fmla="*/ 2702384 h 63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91625" h="6391275">
                <a:moveTo>
                  <a:pt x="0" y="0"/>
                </a:moveTo>
                <a:lnTo>
                  <a:pt x="9191625" y="0"/>
                </a:lnTo>
                <a:lnTo>
                  <a:pt x="9191625" y="6391275"/>
                </a:lnTo>
                <a:lnTo>
                  <a:pt x="0" y="6391275"/>
                </a:lnTo>
                <a:lnTo>
                  <a:pt x="0" y="4779506"/>
                </a:lnTo>
                <a:lnTo>
                  <a:pt x="1243380" y="4779506"/>
                </a:lnTo>
                <a:lnTo>
                  <a:pt x="1243380" y="2702384"/>
                </a:lnTo>
                <a:lnTo>
                  <a:pt x="0" y="270238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9D5F7-4F29-467D-8261-4E075BB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C6787-293A-4CC2-A2D2-E2881CC6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1C36F-4448-4279-8552-28C42EC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CB8AC8A-361C-4A01-AEB1-112BEAC487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2133" y="3384898"/>
            <a:ext cx="3519487" cy="15883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47092-EAA4-4108-A528-108AD1F964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518" y="2211168"/>
            <a:ext cx="5829300" cy="6620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6700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FABFC7-4108-49F4-A75A-5AB472AA2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47139"/>
            <a:ext cx="12192000" cy="11637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62CB3A-11BC-4C5C-B53D-B965CFA2B6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3544135 h 5924550"/>
              <a:gd name="connsiteX1" fmla="*/ 11258550 w 11258550"/>
              <a:gd name="connsiteY1" fmla="*/ 3544135 h 5924550"/>
              <a:gd name="connsiteX2" fmla="*/ 11258550 w 11258550"/>
              <a:gd name="connsiteY2" fmla="*/ 5924550 h 5924550"/>
              <a:gd name="connsiteX3" fmla="*/ 0 w 11258550"/>
              <a:gd name="connsiteY3" fmla="*/ 5924550 h 5924550"/>
              <a:gd name="connsiteX4" fmla="*/ 0 w 11258550"/>
              <a:gd name="connsiteY4" fmla="*/ 0 h 5924550"/>
              <a:gd name="connsiteX5" fmla="*/ 11258550 w 11258550"/>
              <a:gd name="connsiteY5" fmla="*/ 0 h 5924550"/>
              <a:gd name="connsiteX6" fmla="*/ 11258550 w 11258550"/>
              <a:gd name="connsiteY6" fmla="*/ 2380414 h 5924550"/>
              <a:gd name="connsiteX7" fmla="*/ 0 w 11258550"/>
              <a:gd name="connsiteY7" fmla="*/ 2380414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3544135"/>
                </a:moveTo>
                <a:lnTo>
                  <a:pt x="11258550" y="3544135"/>
                </a:lnTo>
                <a:lnTo>
                  <a:pt x="11258550" y="5924550"/>
                </a:lnTo>
                <a:lnTo>
                  <a:pt x="0" y="5924550"/>
                </a:lnTo>
                <a:close/>
                <a:moveTo>
                  <a:pt x="0" y="0"/>
                </a:moveTo>
                <a:lnTo>
                  <a:pt x="11258550" y="0"/>
                </a:lnTo>
                <a:lnTo>
                  <a:pt x="11258550" y="2380414"/>
                </a:lnTo>
                <a:lnTo>
                  <a:pt x="0" y="23804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EBBDF-3A3F-40FD-9752-1D92BFAD1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38" y="3001020"/>
            <a:ext cx="8412524" cy="938559"/>
          </a:xfrm>
        </p:spPr>
        <p:txBody>
          <a:bodyPr/>
          <a:lstStyle>
            <a:lvl1pPr algn="ctr">
              <a:defRPr sz="5000" spc="100" baseline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6232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57E51-8279-450D-ABC2-889F91AD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52AC3-8AAB-49A9-8BB4-9A82193F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2EBEF-1685-466C-9FC9-D1A2D4A6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360F31D-8187-4BBF-807F-BCD7628363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" y="466725"/>
            <a:ext cx="6096000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61D3AC4-50E4-442B-88DA-99E01D461F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200" y="2183098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BA1C8C7-E942-4381-8DFB-35C0D375D5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1632228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619FB69F-436E-4680-805E-129656D1F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4200" y="3732794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EEFB823-5D40-4C5F-8E5C-8DA5459631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200" y="3181924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7A70DDF-2854-466D-AE9A-7AA7BF3298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200" y="5307885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6C41E82-34D6-471D-81E8-FCA62C7F22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4757015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E1AE8-90BE-4DE3-93E9-B997D48FE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3162" y="668924"/>
            <a:ext cx="6041908" cy="6420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056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FB566-AB0F-4A84-A379-5B7A132A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01EE-E344-461A-85A0-3AA7F83A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9A25E-2DC1-49B1-A962-EFCDB81F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48D9ED-15C8-4EA0-B95F-CFD1BAF0A5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75743"/>
            <a:ext cx="6475268" cy="5915532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EF9385-3B06-4216-9420-A91190C6B7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91419" y="1125633"/>
            <a:ext cx="2937452" cy="11926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01ADD07-F155-4B1F-B204-2284F6999B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91419" y="74612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29012F5-57FB-4F6F-8FF8-DBA65EC1EF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1419" y="4716842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F8E7E45-85D4-40EE-836F-76055F0F8E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91419" y="4337338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315DB3C-D2E4-4310-8A18-71457CBD7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91419" y="2964253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8DBA9F3-328C-4BAE-A2E1-0FBFE3A476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91419" y="258474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7365-7137-471F-BFE9-2F6C3629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914546" y="3092260"/>
            <a:ext cx="5719734" cy="6824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7392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26315-2B7F-4C57-86AC-F861837D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E89F0-5C7D-4785-9E27-B2AC9192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B7DCF-7168-4376-8641-10965E65A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8FEF-9751-417B-82B2-BBAD07665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7CE99-0833-4AF7-954F-3E4BD5F9C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0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all" spc="200" baseline="0">
          <a:ln w="19050">
            <a:solidFill>
              <a:schemeClr val="accent1"/>
            </a:solidFill>
          </a:ln>
          <a:noFill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0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two people holding hands">
            <a:extLst>
              <a:ext uri="{FF2B5EF4-FFF2-40B4-BE49-F238E27FC236}">
                <a16:creationId xmlns:a16="http://schemas.microsoft.com/office/drawing/2014/main" id="{E41FFEB7-5147-4211-9DEE-48A580FDD93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725" y="466725"/>
            <a:ext cx="11258550" cy="5924550"/>
          </a:xfrm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49020275-58F0-4491-8E8A-0A2AD5ED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940" y="5489855"/>
            <a:ext cx="4270248" cy="640080"/>
          </a:xfrm>
        </p:spPr>
        <p:txBody>
          <a:bodyPr>
            <a:noAutofit/>
          </a:bodyPr>
          <a:lstStyle/>
          <a:p>
            <a:r>
              <a:rPr lang="en-US" sz="4000" dirty="0" err="1"/>
              <a:t>Stabilspork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1A5B04-2A0C-49EF-AC0E-822E3C090B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60921" y="6176266"/>
            <a:ext cx="4270159" cy="3392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(Healthcare)</a:t>
            </a:r>
          </a:p>
        </p:txBody>
      </p:sp>
    </p:spTree>
    <p:extLst>
      <p:ext uri="{BB962C8B-B14F-4D97-AF65-F5344CB8AC3E}">
        <p14:creationId xmlns:p14="http://schemas.microsoft.com/office/powerpoint/2010/main" val="240906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972A2AA-2BCB-4C1E-90E7-26B47F79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671808"/>
            <a:ext cx="9918700" cy="639192"/>
          </a:xfrm>
        </p:spPr>
        <p:txBody>
          <a:bodyPr/>
          <a:lstStyle/>
          <a:p>
            <a:r>
              <a:rPr lang="en-US" dirty="0" err="1"/>
              <a:t>Usp</a:t>
            </a:r>
            <a:r>
              <a:rPr lang="en-US" dirty="0"/>
              <a:t> </a:t>
            </a:r>
            <a:r>
              <a:rPr lang="en-US" sz="4000" dirty="0"/>
              <a:t>(</a:t>
            </a:r>
            <a:r>
              <a:rPr lang="en-IN" sz="4000" dirty="0"/>
              <a:t>unique selling point )</a:t>
            </a:r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EE8B86B4-61AE-484E-9C6C-689C6BFFAD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033300" y="2977808"/>
            <a:ext cx="1828510" cy="859743"/>
          </a:xfrm>
        </p:spPr>
        <p:txBody>
          <a:bodyPr/>
          <a:lstStyle/>
          <a:p>
            <a:r>
              <a:rPr lang="en-US" sz="2000" dirty="0"/>
              <a:t>Price bracket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93448483-F045-4E43-A037-C130C4E72D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53428" y="4178539"/>
            <a:ext cx="2937452" cy="968644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+mj-lt"/>
              </a:rPr>
              <a:t>(2500-3000Rs)</a:t>
            </a:r>
          </a:p>
          <a:p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488CE684-6AFF-47AE-B08E-A7F5A489FB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07145" y="2977808"/>
            <a:ext cx="1828510" cy="859743"/>
          </a:xfrm>
        </p:spPr>
        <p:txBody>
          <a:bodyPr/>
          <a:lstStyle/>
          <a:p>
            <a:r>
              <a:rPr lang="en-US" sz="2000" dirty="0"/>
              <a:t>Material used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7D02C322-F3DF-4042-9909-67853CF4F7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52674" y="4178539"/>
            <a:ext cx="2937452" cy="968644"/>
          </a:xfrm>
        </p:spPr>
        <p:txBody>
          <a:bodyPr>
            <a:normAutofit fontScale="92500" lnSpcReduction="20000"/>
          </a:bodyPr>
          <a:lstStyle/>
          <a:p>
            <a:r>
              <a:rPr lang="en-IN" sz="1400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food-grade rubber </a:t>
            </a:r>
            <a:r>
              <a:rPr lang="en-IN" sz="1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is less harmful, lighter and cheaper and better shock absorber to food being catered in it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34AF4E08-F9D2-4694-83C6-02066FB4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80990" y="2977808"/>
            <a:ext cx="1828510" cy="859743"/>
          </a:xfrm>
        </p:spPr>
        <p:txBody>
          <a:bodyPr/>
          <a:lstStyle/>
          <a:p>
            <a:r>
              <a:rPr lang="en-US" sz="1800" dirty="0"/>
              <a:t>ADJUSTABLE AND LIGHT WEIGHT</a:t>
            </a:r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A2B0EFEF-A51A-4690-A985-A45A637FA0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51920" y="4178538"/>
            <a:ext cx="2937452" cy="1460261"/>
          </a:xfrm>
        </p:spPr>
        <p:txBody>
          <a:bodyPr>
            <a:normAutofit fontScale="92500" lnSpcReduction="20000"/>
          </a:bodyPr>
          <a:lstStyle/>
          <a:p>
            <a:r>
              <a:rPr lang="en-IN" sz="1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Length of the spoon can be adjusted electrically according to the need of the user</a:t>
            </a:r>
          </a:p>
          <a:p>
            <a:r>
              <a:rPr lang="en-IN" sz="1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User friendly as it is lighter than expected, due to light weight plastic.</a:t>
            </a:r>
          </a:p>
          <a:p>
            <a:endParaRPr lang="en-IN" sz="1400" dirty="0">
              <a:solidFill>
                <a:schemeClr val="tx1">
                  <a:lumMod val="85000"/>
                </a:schemeClr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10694545-A8FE-483D-94C3-24FA9AB6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9/03/2024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75D88A5F-229A-4F6F-BF0E-AC5CFF4F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5D4274A-BC04-4AC5-87FA-7EC4AD5B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E945BDE5-6E3B-E855-A29C-9FF67D00F996}"/>
              </a:ext>
            </a:extLst>
          </p:cNvPr>
          <p:cNvSpPr/>
          <p:nvPr/>
        </p:nvSpPr>
        <p:spPr>
          <a:xfrm>
            <a:off x="3648291" y="3198358"/>
            <a:ext cx="1485177" cy="63919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F8652A1C-7DF0-096D-6C5D-4D4327420C5D}"/>
              </a:ext>
            </a:extLst>
          </p:cNvPr>
          <p:cNvSpPr/>
          <p:nvPr/>
        </p:nvSpPr>
        <p:spPr>
          <a:xfrm>
            <a:off x="7035655" y="3198357"/>
            <a:ext cx="1485177" cy="63919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72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FA8D6-0E6F-440E-A2B8-74919582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B6F-2FE3-4DE6-9496-980E987E74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B288E94B-1B9A-42EA-8432-6AE5903C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046" y="506708"/>
            <a:ext cx="6041907" cy="6391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3D MODEL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6E3C4A-AE55-87CA-8FCD-6DF18067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505" y="1369102"/>
            <a:ext cx="5614987" cy="492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8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2E6C6E4B-B41B-5DD5-3B2E-E0F2AD01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795FD0A-2A80-B5B7-7E53-6802D7A9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03" y="342900"/>
            <a:ext cx="10629597" cy="1092199"/>
          </a:xfrm>
        </p:spPr>
        <p:txBody>
          <a:bodyPr/>
          <a:lstStyle/>
          <a:p>
            <a:r>
              <a:rPr lang="en-IN" b="1" dirty="0">
                <a:highlight>
                  <a:srgbClr val="C0C0C0"/>
                </a:highlight>
              </a:rPr>
              <a:t>WAIT </a:t>
            </a:r>
            <a:r>
              <a:rPr lang="en-IN" b="1" dirty="0" err="1">
                <a:highlight>
                  <a:srgbClr val="C0C0C0"/>
                </a:highlight>
              </a:rPr>
              <a:t>WAIT</a:t>
            </a:r>
            <a:r>
              <a:rPr lang="en-IN" b="1" dirty="0">
                <a:highlight>
                  <a:srgbClr val="C0C0C0"/>
                </a:highlight>
              </a:rPr>
              <a:t> THAT’S NOT THE END</a:t>
            </a:r>
            <a:br>
              <a:rPr lang="en-IN" b="1" dirty="0">
                <a:highlight>
                  <a:srgbClr val="C0C0C0"/>
                </a:highlight>
              </a:rPr>
            </a:br>
            <a:r>
              <a:rPr lang="en-IN" b="1" dirty="0">
                <a:highlight>
                  <a:srgbClr val="C0C0C0"/>
                </a:highlight>
              </a:rPr>
              <a:t>WE HAVE MADE THE WEBSITE TOO!!</a:t>
            </a:r>
          </a:p>
        </p:txBody>
      </p:sp>
    </p:spTree>
    <p:extLst>
      <p:ext uri="{BB962C8B-B14F-4D97-AF65-F5344CB8AC3E}">
        <p14:creationId xmlns:p14="http://schemas.microsoft.com/office/powerpoint/2010/main" val="241107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F30C527-91F0-B47D-4E0E-A813CFFDE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572" y="1003300"/>
            <a:ext cx="2476500" cy="27432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B9EDC80-16E5-DA85-33A3-89DF1FD2880D}"/>
              </a:ext>
            </a:extLst>
          </p:cNvPr>
          <p:cNvSpPr txBox="1"/>
          <p:nvPr/>
        </p:nvSpPr>
        <p:spPr>
          <a:xfrm>
            <a:off x="7078712" y="1728569"/>
            <a:ext cx="2094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SEHAJ KUNDRA (BE-MECH)</a:t>
            </a:r>
          </a:p>
          <a:p>
            <a:r>
              <a:rPr lang="en-IN" dirty="0"/>
              <a:t>Chitkara University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366CA2-0781-7C7D-450A-CFF170014831}"/>
              </a:ext>
            </a:extLst>
          </p:cNvPr>
          <p:cNvSpPr txBox="1"/>
          <p:nvPr/>
        </p:nvSpPr>
        <p:spPr>
          <a:xfrm>
            <a:off x="3116974" y="331839"/>
            <a:ext cx="59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+mj-lt"/>
              </a:rPr>
              <a:t>Me and My Team</a:t>
            </a:r>
          </a:p>
        </p:txBody>
      </p:sp>
    </p:spTree>
    <p:extLst>
      <p:ext uri="{BB962C8B-B14F-4D97-AF65-F5344CB8AC3E}">
        <p14:creationId xmlns:p14="http://schemas.microsoft.com/office/powerpoint/2010/main" val="2732537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F06EF-AEC8-4862-8AED-24C0FC81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14/04/2024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9231E-2BB7-4BA4-A7BF-F2CDCEBB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4" name="Title 53">
            <a:extLst>
              <a:ext uri="{FF2B5EF4-FFF2-40B4-BE49-F238E27FC236}">
                <a16:creationId xmlns:a16="http://schemas.microsoft.com/office/drawing/2014/main" id="{C96D6B90-01A4-4E2C-A3C5-57E67B88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394694">
            <a:off x="1094385" y="1672613"/>
            <a:ext cx="7690081" cy="3685267"/>
          </a:xfrm>
        </p:spPr>
        <p:txBody>
          <a:bodyPr/>
          <a:lstStyle/>
          <a:p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191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A74CEF14-9F3D-49A7-B904-B4E3A711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040" y="671808"/>
            <a:ext cx="4645660" cy="63919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5" name="Picture Placeholder 14" descr="A close up of a nurse">
            <a:extLst>
              <a:ext uri="{FF2B5EF4-FFF2-40B4-BE49-F238E27FC236}">
                <a16:creationId xmlns:a16="http://schemas.microsoft.com/office/drawing/2014/main" id="{D67D6F18-268F-4677-BF55-4B1B9EE4BF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66726"/>
            <a:ext cx="6848474" cy="6391274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8FE74D7-D9BF-46B2-AB6D-79E819EB9A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36109" y="2144291"/>
            <a:ext cx="5863907" cy="3268663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The problem covers the people suffering from Tremor disorder, teaching kids table manners and helping old aged people to become self-dependent to eat food.</a:t>
            </a:r>
            <a:endParaRPr lang="en-US" sz="1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The self-stabilizing spoon acts like a gimbal, shifting its spoon head to counteract the user's tremors. It starts with calibrating itself and getting an initial measurement of the angle it is at. Now, once that angle changes, a command to reposition is sent to the motors.</a:t>
            </a:r>
            <a:endParaRPr lang="en-US" sz="2000" dirty="0">
              <a:solidFill>
                <a:schemeClr val="dk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B5EF5-D35E-4241-92D4-3A816497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5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10">
            <a:extLst>
              <a:ext uri="{FF2B5EF4-FFF2-40B4-BE49-F238E27FC236}">
                <a16:creationId xmlns:a16="http://schemas.microsoft.com/office/drawing/2014/main" id="{27400555-FDF0-4051-BE1D-9F175795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8420"/>
            <a:ext cx="8233625" cy="665965"/>
          </a:xfrm>
        </p:spPr>
        <p:txBody>
          <a:bodyPr/>
          <a:lstStyle/>
          <a:p>
            <a:r>
              <a:rPr lang="en-US" dirty="0"/>
              <a:t>Outline to the project</a:t>
            </a:r>
          </a:p>
        </p:txBody>
      </p:sp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24A06C02-7294-4961-8375-FFBAE150C3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612" y="1779638"/>
            <a:ext cx="3281555" cy="426393"/>
          </a:xfrm>
        </p:spPr>
        <p:txBody>
          <a:bodyPr/>
          <a:lstStyle/>
          <a:p>
            <a:r>
              <a:rPr lang="en-US" sz="1800" dirty="0"/>
              <a:t>PROBLEM STATEMENT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529D0F22-483A-4379-9956-1AC0FBC1FFA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8200" y="3543608"/>
            <a:ext cx="3281555" cy="426393"/>
          </a:xfrm>
        </p:spPr>
        <p:txBody>
          <a:bodyPr/>
          <a:lstStyle/>
          <a:p>
            <a:r>
              <a:rPr lang="en-US" sz="1800" dirty="0"/>
              <a:t>COMPONENTS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24CA3500-51E5-4AF6-9AE0-8124B5B6EC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0613" y="2335733"/>
            <a:ext cx="3281555" cy="426393"/>
          </a:xfrm>
        </p:spPr>
        <p:txBody>
          <a:bodyPr/>
          <a:lstStyle/>
          <a:p>
            <a:r>
              <a:rPr lang="en-US" sz="1800" dirty="0"/>
              <a:t>IDEOLOGY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E10D1C5B-3DED-475C-AC3D-D7A173AD655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8200" y="4113880"/>
            <a:ext cx="3281555" cy="426393"/>
          </a:xfrm>
        </p:spPr>
        <p:txBody>
          <a:bodyPr/>
          <a:lstStyle/>
          <a:p>
            <a:r>
              <a:rPr lang="en-US" sz="1800" dirty="0"/>
              <a:t>CONNECTIONS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BB833D39-612C-4855-AA0C-F37FEF73994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38200" y="2913415"/>
            <a:ext cx="3281555" cy="426393"/>
          </a:xfrm>
        </p:spPr>
        <p:txBody>
          <a:bodyPr/>
          <a:lstStyle/>
          <a:p>
            <a:r>
              <a:rPr lang="en-US" sz="1800" dirty="0"/>
              <a:t>SOLUTION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1AADE-B19E-418B-8245-970830BD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/>
              <a:t>14/04/2024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C6ECA-F6C9-4E40-9615-903B54C7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130">
            <a:extLst>
              <a:ext uri="{FF2B5EF4-FFF2-40B4-BE49-F238E27FC236}">
                <a16:creationId xmlns:a16="http://schemas.microsoft.com/office/drawing/2014/main" id="{6D00DDA0-6988-9E02-AED4-5551F16DC28F}"/>
              </a:ext>
            </a:extLst>
          </p:cNvPr>
          <p:cNvSpPr txBox="1">
            <a:spLocks/>
          </p:cNvSpPr>
          <p:nvPr/>
        </p:nvSpPr>
        <p:spPr>
          <a:xfrm>
            <a:off x="838199" y="4603288"/>
            <a:ext cx="3281555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TECHNOLOGY INVOLVED</a:t>
            </a:r>
          </a:p>
        </p:txBody>
      </p:sp>
      <p:sp>
        <p:nvSpPr>
          <p:cNvPr id="8" name="Text Placeholder 130">
            <a:extLst>
              <a:ext uri="{FF2B5EF4-FFF2-40B4-BE49-F238E27FC236}">
                <a16:creationId xmlns:a16="http://schemas.microsoft.com/office/drawing/2014/main" id="{E81EF61A-0F64-3469-0225-B5DB15D3F29A}"/>
              </a:ext>
            </a:extLst>
          </p:cNvPr>
          <p:cNvSpPr txBox="1">
            <a:spLocks/>
          </p:cNvSpPr>
          <p:nvPr/>
        </p:nvSpPr>
        <p:spPr>
          <a:xfrm>
            <a:off x="838199" y="5173560"/>
            <a:ext cx="3281555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USP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E99294-821E-6B1F-1AB7-5865D2CA1BB2}"/>
              </a:ext>
            </a:extLst>
          </p:cNvPr>
          <p:cNvSpPr/>
          <p:nvPr/>
        </p:nvSpPr>
        <p:spPr>
          <a:xfrm rot="19253974">
            <a:off x="7690175" y="5053378"/>
            <a:ext cx="5558907" cy="12827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AEF79D-D5DC-756B-F8CB-68D439BB5E27}"/>
              </a:ext>
            </a:extLst>
          </p:cNvPr>
          <p:cNvSpPr/>
          <p:nvPr/>
        </p:nvSpPr>
        <p:spPr>
          <a:xfrm rot="19253974">
            <a:off x="9753600" y="6181475"/>
            <a:ext cx="4114800" cy="12827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EBEEDE-E071-F73A-22FC-1C5655450498}"/>
              </a:ext>
            </a:extLst>
          </p:cNvPr>
          <p:cNvSpPr/>
          <p:nvPr/>
        </p:nvSpPr>
        <p:spPr>
          <a:xfrm rot="19253974">
            <a:off x="-1701799" y="-165747"/>
            <a:ext cx="4114800" cy="12827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61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>
            <a:extLst>
              <a:ext uri="{FF2B5EF4-FFF2-40B4-BE49-F238E27FC236}">
                <a16:creationId xmlns:a16="http://schemas.microsoft.com/office/drawing/2014/main" id="{BFE2B5AB-A5E2-4E81-9A28-0F3EFE4B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013347" y="2938279"/>
            <a:ext cx="6515751" cy="639195"/>
          </a:xfrm>
        </p:spPr>
        <p:txBody>
          <a:bodyPr/>
          <a:lstStyle/>
          <a:p>
            <a:pPr algn="l"/>
            <a:r>
              <a:rPr lang="en-US" dirty="0">
                <a:effectLst>
                  <a:outerShdw blurRad="60007" dist="774700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PROBLEM STATEMENT</a:t>
            </a:r>
          </a:p>
        </p:txBody>
      </p:sp>
      <p:pic>
        <p:nvPicPr>
          <p:cNvPr id="70" name="Picture Placeholder 69" descr="Store outline">
            <a:extLst>
              <a:ext uri="{FF2B5EF4-FFF2-40B4-BE49-F238E27FC236}">
                <a16:creationId xmlns:a16="http://schemas.microsoft.com/office/drawing/2014/main" id="{C5BC0C3F-C9C6-43FA-BA19-88445A15FF31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895542" y="746711"/>
            <a:ext cx="599148" cy="600075"/>
          </a:xfrm>
        </p:spPr>
      </p:pic>
      <p:sp>
        <p:nvSpPr>
          <p:cNvPr id="106" name="Text Placeholder 105">
            <a:extLst>
              <a:ext uri="{FF2B5EF4-FFF2-40B4-BE49-F238E27FC236}">
                <a16:creationId xmlns:a16="http://schemas.microsoft.com/office/drawing/2014/main" id="{F602BA9F-64DF-443C-A15D-FB8E9129F1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54649" y="1493423"/>
            <a:ext cx="3992294" cy="412898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Tremors are a neurological condition that affects the day-to-day life of a person in adverse ways. This leads to a person being incapable of doing a variety of basic tasks such as eating without spilling the food</a:t>
            </a:r>
            <a:r>
              <a:rPr lang="en-US" sz="1800" dirty="0"/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dirty="0"/>
              <a:t>This is mostly experienced by people facing anxiety along with the elderly which makes them feel helpless in doing basic things like eating. </a:t>
            </a:r>
          </a:p>
          <a:p>
            <a:endParaRPr lang="en-US" dirty="0"/>
          </a:p>
        </p:txBody>
      </p:sp>
      <p:pic>
        <p:nvPicPr>
          <p:cNvPr id="73" name="Picture Placeholder 72" descr="Piggy Bank outline">
            <a:extLst>
              <a:ext uri="{FF2B5EF4-FFF2-40B4-BE49-F238E27FC236}">
                <a16:creationId xmlns:a16="http://schemas.microsoft.com/office/drawing/2014/main" id="{171B782E-274D-43CA-B223-838F0D5ACED5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751502" y="1782445"/>
            <a:ext cx="599148" cy="600075"/>
          </a:xfrm>
        </p:spPr>
      </p:pic>
      <p:pic>
        <p:nvPicPr>
          <p:cNvPr id="71" name="Picture Placeholder 70" descr="Group of women outline">
            <a:extLst>
              <a:ext uri="{FF2B5EF4-FFF2-40B4-BE49-F238E27FC236}">
                <a16:creationId xmlns:a16="http://schemas.microsoft.com/office/drawing/2014/main" id="{8737B8AB-109F-4DF2-8468-26ABD1CD1A9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654649" y="5469002"/>
            <a:ext cx="599148" cy="600075"/>
          </a:xfrm>
        </p:spPr>
      </p:pic>
      <p:pic>
        <p:nvPicPr>
          <p:cNvPr id="72" name="Picture Placeholder 71" descr="Postit Notes 3 outline">
            <a:extLst>
              <a:ext uri="{FF2B5EF4-FFF2-40B4-BE49-F238E27FC236}">
                <a16:creationId xmlns:a16="http://schemas.microsoft.com/office/drawing/2014/main" id="{E90427B4-D39F-47A3-97B4-C74C268A7B7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982200" y="4542798"/>
            <a:ext cx="599148" cy="600075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8B4C9-559E-4482-B57E-1FC2E444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14/04/2024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C6252-4303-4C45-9EC4-303A08CB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7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84">
            <a:extLst>
              <a:ext uri="{FF2B5EF4-FFF2-40B4-BE49-F238E27FC236}">
                <a16:creationId xmlns:a16="http://schemas.microsoft.com/office/drawing/2014/main" id="{583A8370-72B5-4ECE-B5E0-5B47654B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465" y="550434"/>
            <a:ext cx="6074545" cy="639192"/>
          </a:xfrm>
        </p:spPr>
        <p:txBody>
          <a:bodyPr/>
          <a:lstStyle/>
          <a:p>
            <a:r>
              <a:rPr lang="en-US" dirty="0"/>
              <a:t>IDEOLOGY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D5A5B5EE-B963-4A0A-AB3C-8CDDDE24B8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79189" y="1899920"/>
            <a:ext cx="6062821" cy="3709034"/>
          </a:xfrm>
        </p:spPr>
        <p:txBody>
          <a:bodyPr/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This project would include a self stabilizing spoon which would include an adjustable handle according to users needs.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It would also include detachable spoon and fork for persons to enjoy their meal.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The detachable spork can be changed after some time to maintain hygiene.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This product is durable and cost efficient for person’s convenience.</a:t>
            </a:r>
            <a:endParaRPr lang="en-US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7F3FD-3004-40DE-B48F-5B3CB156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14/04/2024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CBF2-4176-4C56-8824-858FA51A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47331E7-4E6F-5393-2742-A1F745DB5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43FA600-58CC-4804-6F0F-9674166EB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4E25F4C-8964-32A1-D898-45964821C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264E6688-E174-9896-527B-27AD4DA22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706255" cy="1816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5" name="Picture Placeholder 23" descr="A close-up of a stethoscope">
            <a:extLst>
              <a:ext uri="{FF2B5EF4-FFF2-40B4-BE49-F238E27FC236}">
                <a16:creationId xmlns:a16="http://schemas.microsoft.com/office/drawing/2014/main" id="{D23D12B0-A7AF-C184-4CE8-A6EF4FD5416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3" r="10133"/>
          <a:stretch/>
        </p:blipFill>
        <p:spPr>
          <a:xfrm flipH="1">
            <a:off x="304800" y="550434"/>
            <a:ext cx="4429760" cy="5402570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45C423E-1961-1E8F-AD94-F548558F3198}"/>
              </a:ext>
            </a:extLst>
          </p:cNvPr>
          <p:cNvSpPr/>
          <p:nvPr/>
        </p:nvSpPr>
        <p:spPr>
          <a:xfrm rot="20730095">
            <a:off x="7081520" y="5721677"/>
            <a:ext cx="7076440" cy="1588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DD3BB2-521E-49B3-134F-AC2693B50910}"/>
              </a:ext>
            </a:extLst>
          </p:cNvPr>
          <p:cNvSpPr/>
          <p:nvPr/>
        </p:nvSpPr>
        <p:spPr>
          <a:xfrm rot="20730095">
            <a:off x="-1671299" y="-525015"/>
            <a:ext cx="7076440" cy="1588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8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A598A-06FD-432A-889F-8AB629A5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14/04/2024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9679C-0ECA-4D9C-8BCA-A8E87067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71B9304F-AE92-4F6B-85E5-32A85A55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600" y="316652"/>
            <a:ext cx="6654800" cy="1461348"/>
          </a:xfrm>
        </p:spPr>
        <p:txBody>
          <a:bodyPr/>
          <a:lstStyle/>
          <a:p>
            <a:pPr algn="ctr"/>
            <a:r>
              <a:rPr lang="en-US" sz="6000" dirty="0"/>
              <a:t>solution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3E06C8-C527-1D3A-F4C1-4F198EB18B9E}"/>
              </a:ext>
            </a:extLst>
          </p:cNvPr>
          <p:cNvSpPr/>
          <p:nvPr/>
        </p:nvSpPr>
        <p:spPr>
          <a:xfrm>
            <a:off x="11163300" y="-889424"/>
            <a:ext cx="1828799" cy="1778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6" name="Picture 8" descr="Doctor and Patients Template Download - Free PPT Backgrounds and Templates">
            <a:extLst>
              <a:ext uri="{FF2B5EF4-FFF2-40B4-BE49-F238E27FC236}">
                <a16:creationId xmlns:a16="http://schemas.microsoft.com/office/drawing/2014/main" id="{65CF34D8-428E-4B5D-BE7D-612E35057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684" y="1089448"/>
            <a:ext cx="7701316" cy="57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B8E3A6F-FAD5-4EAB-A050-6ED2FB78FB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82548" y="516676"/>
            <a:ext cx="8235948" cy="7281999"/>
          </a:xfrm>
        </p:spPr>
        <p:txBody>
          <a:bodyPr/>
          <a:lstStyle/>
          <a:p>
            <a:pPr marL="571500" indent="-4572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Stabilspork</a:t>
            </a:r>
            <a:r>
              <a:rPr lang="en-US" sz="1800" dirty="0">
                <a:solidFill>
                  <a:schemeClr val="tx1"/>
                </a:solidFill>
              </a:rPr>
              <a:t> is a device that maintains its original position regardless of the users motions, which allows the food to stay on it.</a:t>
            </a:r>
          </a:p>
          <a:p>
            <a:pPr marL="571500" indent="-457200" algn="l">
              <a:buFont typeface="Arial" panose="020B0604020202020204" pitchFamily="34" charset="0"/>
              <a:buChar char="•"/>
            </a:pPr>
            <a:br>
              <a:rPr lang="en-US" sz="2000" dirty="0"/>
            </a:br>
            <a:r>
              <a:rPr lang="en-US" sz="2000" dirty="0">
                <a:solidFill>
                  <a:srgbClr val="0D0D0D"/>
                </a:solidFill>
                <a:latin typeface="Söhne"/>
              </a:rPr>
              <a:t>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he proposed idea also helps in teaching young kids to learn the table manners by making them understand the functioning of fork and spoon.</a:t>
            </a:r>
            <a:endParaRPr lang="en-US" sz="1800" dirty="0">
              <a:solidFill>
                <a:schemeClr val="tx1"/>
              </a:solidFill>
            </a:endParaRPr>
          </a:p>
          <a:p>
            <a:pPr marL="571500" indent="-4572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114300" algn="l"/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36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duino Uno micro computer on white background. Focus stacking by Helicon  Focus. | Micro computer, Arduino, Electronic components">
            <a:extLst>
              <a:ext uri="{FF2B5EF4-FFF2-40B4-BE49-F238E27FC236}">
                <a16:creationId xmlns:a16="http://schemas.microsoft.com/office/drawing/2014/main" id="{E24EAF25-10E5-F1EB-050F-3DB121A01114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21" b="18821"/>
          <a:stretch>
            <a:fillRect/>
          </a:stretch>
        </p:blipFill>
        <p:spPr bwMode="auto">
          <a:xfrm>
            <a:off x="0" y="4358978"/>
            <a:ext cx="4562475" cy="240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70115D3-F5ED-4220-BDFD-9D87A29F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38" y="521345"/>
            <a:ext cx="8412524" cy="938559"/>
          </a:xfrm>
        </p:spPr>
        <p:txBody>
          <a:bodyPr/>
          <a:lstStyle/>
          <a:p>
            <a:r>
              <a:rPr lang="en-US" dirty="0"/>
              <a:t>COMPONENTS USED</a:t>
            </a:r>
          </a:p>
        </p:txBody>
      </p:sp>
      <p:pic>
        <p:nvPicPr>
          <p:cNvPr id="3078" name="Picture 6" descr="TowerPro Small Servo Motor Plastic Gear (SG90)">
            <a:extLst>
              <a:ext uri="{FF2B5EF4-FFF2-40B4-BE49-F238E27FC236}">
                <a16:creationId xmlns:a16="http://schemas.microsoft.com/office/drawing/2014/main" id="{ADDE2194-8315-3EE1-9298-1A1CBAD55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4000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Embeddinator MPU6050 Gyro Accelerometer Sensor, Wire, Dip at Rs 98 in New  Delhi">
            <a:extLst>
              <a:ext uri="{FF2B5EF4-FFF2-40B4-BE49-F238E27FC236}">
                <a16:creationId xmlns:a16="http://schemas.microsoft.com/office/drawing/2014/main" id="{30CB8541-A183-6D1B-72FF-55FC26510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99023" cy="249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9 Volt Lithium-Ion Rechargeable Battery, Capacity : 100-125MAH, Feature :  Non Breakable, Stable Performance at Best Price in Mumbai">
            <a:extLst>
              <a:ext uri="{FF2B5EF4-FFF2-40B4-BE49-F238E27FC236}">
                <a16:creationId xmlns:a16="http://schemas.microsoft.com/office/drawing/2014/main" id="{9AC94882-FEE0-7169-EEAA-1ED3259C1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202" y="0"/>
            <a:ext cx="2717800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ables &amp; Wires — Arduino Online Shop">
            <a:extLst>
              <a:ext uri="{FF2B5EF4-FFF2-40B4-BE49-F238E27FC236}">
                <a16:creationId xmlns:a16="http://schemas.microsoft.com/office/drawing/2014/main" id="{D4565DD0-30F7-9CEE-EB2B-07144A2EF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250354"/>
            <a:ext cx="47625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6F276BF-24C2-D8E7-F0C0-B126F57CF0B2}"/>
              </a:ext>
            </a:extLst>
          </p:cNvPr>
          <p:cNvCxnSpPr/>
          <p:nvPr/>
        </p:nvCxnSpPr>
        <p:spPr>
          <a:xfrm rot="10800000">
            <a:off x="2405062" y="2070100"/>
            <a:ext cx="1481138" cy="13589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FF7619E-3AD2-419D-3B18-97C9A77ECB7A}"/>
              </a:ext>
            </a:extLst>
          </p:cNvPr>
          <p:cNvCxnSpPr/>
          <p:nvPr/>
        </p:nvCxnSpPr>
        <p:spPr>
          <a:xfrm flipV="1">
            <a:off x="8851900" y="2717800"/>
            <a:ext cx="1714500" cy="10414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5203D13-2A5B-03A0-601D-F2390300086B}"/>
              </a:ext>
            </a:extLst>
          </p:cNvPr>
          <p:cNvCxnSpPr/>
          <p:nvPr/>
        </p:nvCxnSpPr>
        <p:spPr>
          <a:xfrm rot="5400000" flipH="1" flipV="1">
            <a:off x="4265465" y="4709965"/>
            <a:ext cx="1851322" cy="114934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91775C6-64D2-8024-09A9-3C7D4D085211}"/>
              </a:ext>
            </a:extLst>
          </p:cNvPr>
          <p:cNvCxnSpPr/>
          <p:nvPr/>
        </p:nvCxnSpPr>
        <p:spPr>
          <a:xfrm rot="16200000" flipH="1">
            <a:off x="7437289" y="4440089"/>
            <a:ext cx="1851322" cy="16891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0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56DDD3FB-981D-46B3-9DF6-1D5D6429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045" y="668924"/>
            <a:ext cx="6041908" cy="642075"/>
          </a:xfrm>
        </p:spPr>
        <p:txBody>
          <a:bodyPr/>
          <a:lstStyle/>
          <a:p>
            <a:pPr algn="ctr"/>
            <a:r>
              <a:rPr lang="en-US" dirty="0"/>
              <a:t>CONNECTIONS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83D237B-5C8E-4573-85F9-91EC63F3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FA3EF0-AB99-E45C-8E41-5A8ACEC41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881" y="1526675"/>
            <a:ext cx="6448581" cy="39383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AABEEF4-9DAB-C500-5B32-050AEFAA88C5}"/>
              </a:ext>
            </a:extLst>
          </p:cNvPr>
          <p:cNvSpPr/>
          <p:nvPr/>
        </p:nvSpPr>
        <p:spPr>
          <a:xfrm rot="19140506">
            <a:off x="-743598" y="-307323"/>
            <a:ext cx="2440045" cy="1234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4A7235-259F-20B3-44BD-CF6E49691225}"/>
              </a:ext>
            </a:extLst>
          </p:cNvPr>
          <p:cNvSpPr/>
          <p:nvPr/>
        </p:nvSpPr>
        <p:spPr>
          <a:xfrm rot="19140506">
            <a:off x="10487457" y="5898542"/>
            <a:ext cx="2440045" cy="1234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63DBC0-7A89-515A-1A1E-29D16AECB10D}"/>
              </a:ext>
            </a:extLst>
          </p:cNvPr>
          <p:cNvSpPr/>
          <p:nvPr/>
        </p:nvSpPr>
        <p:spPr>
          <a:xfrm rot="2784496">
            <a:off x="10677345" y="-264266"/>
            <a:ext cx="2440045" cy="1234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4C6313-99EB-5CD3-F641-E4452F8E7506}"/>
              </a:ext>
            </a:extLst>
          </p:cNvPr>
          <p:cNvSpPr/>
          <p:nvPr/>
        </p:nvSpPr>
        <p:spPr>
          <a:xfrm rot="2784496">
            <a:off x="-993955" y="5855484"/>
            <a:ext cx="2440045" cy="1234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84FBE1A-C681-C847-B7A5-19B5D8858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160" y="1593549"/>
            <a:ext cx="5788711" cy="380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1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C076F9C5-3B11-41F8-AE36-0DAED232278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84674" y="1534868"/>
            <a:ext cx="5151726" cy="460425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+mn-lt"/>
              </a:rPr>
              <a:t>The servo motors control the motion of the spoon in all the axes in each direction that the user bends</a:t>
            </a:r>
          </a:p>
          <a:p>
            <a:pPr algn="l"/>
            <a:endParaRPr lang="en-US" sz="2000" dirty="0">
              <a:latin typeface="+mn-lt"/>
            </a:endParaRPr>
          </a:p>
          <a:p>
            <a:pPr algn="l"/>
            <a:r>
              <a:rPr lang="en-US" sz="2000" dirty="0">
                <a:latin typeface="+mn-lt"/>
              </a:rPr>
              <a:t>The gyroscopic approach will be shown by </a:t>
            </a:r>
            <a:r>
              <a:rPr lang="en-US" sz="2000" u="sng" dirty="0">
                <a:latin typeface="+mn-lt"/>
              </a:rPr>
              <a:t>MPU6050</a:t>
            </a:r>
            <a:r>
              <a:rPr lang="en-US" sz="2000" dirty="0">
                <a:latin typeface="+mn-lt"/>
              </a:rPr>
              <a:t> which controls and captures the motions of the user for record.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A22B3-849F-4C06-8221-BA818B21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9/03/2024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FD375-4201-4035-9B0E-0E78EA54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A8E79-2231-42DD-834F-F399CC7D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098" name="Picture 2" descr="Knowledge of servo motor - HARSLE MACHINE">
            <a:extLst>
              <a:ext uri="{FF2B5EF4-FFF2-40B4-BE49-F238E27FC236}">
                <a16:creationId xmlns:a16="http://schemas.microsoft.com/office/drawing/2014/main" id="{92FE1E0A-AAEC-7F2B-F3FE-DEAA39BD8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1334816"/>
            <a:ext cx="5556250" cy="504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itle 44">
            <a:extLst>
              <a:ext uri="{FF2B5EF4-FFF2-40B4-BE49-F238E27FC236}">
                <a16:creationId xmlns:a16="http://schemas.microsoft.com/office/drawing/2014/main" id="{C1422C90-427C-4AD4-97AD-6B9853B2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586" y="377625"/>
            <a:ext cx="6584951" cy="682498"/>
          </a:xfrm>
        </p:spPr>
        <p:txBody>
          <a:bodyPr/>
          <a:lstStyle/>
          <a:p>
            <a:r>
              <a:rPr lang="en-US" sz="3600" dirty="0"/>
              <a:t>TECHNOLOGY INVOLVED</a:t>
            </a:r>
          </a:p>
        </p:txBody>
      </p:sp>
      <p:pic>
        <p:nvPicPr>
          <p:cNvPr id="8" name="Graphic 7" descr="Stethoscope with solid fill">
            <a:extLst>
              <a:ext uri="{FF2B5EF4-FFF2-40B4-BE49-F238E27FC236}">
                <a16:creationId xmlns:a16="http://schemas.microsoft.com/office/drawing/2014/main" id="{5ACF157F-9386-D6F1-59A5-865B435C8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9286" y="127405"/>
            <a:ext cx="1407463" cy="140746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8D10A90-E481-B147-5F4A-3869024906D0}"/>
              </a:ext>
            </a:extLst>
          </p:cNvPr>
          <p:cNvSpPr/>
          <p:nvPr/>
        </p:nvSpPr>
        <p:spPr>
          <a:xfrm>
            <a:off x="11433175" y="6077958"/>
            <a:ext cx="1066800" cy="10718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2D25BC-8226-2BE8-260F-56DCEE7C98E4}"/>
              </a:ext>
            </a:extLst>
          </p:cNvPr>
          <p:cNvSpPr/>
          <p:nvPr/>
        </p:nvSpPr>
        <p:spPr>
          <a:xfrm>
            <a:off x="-438149" y="-352952"/>
            <a:ext cx="1066800" cy="10718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64680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463"/>
      </a:accent1>
      <a:accent2>
        <a:srgbClr val="A8CADC"/>
      </a:accent2>
      <a:accent3>
        <a:srgbClr val="74A9EA"/>
      </a:accent3>
      <a:accent4>
        <a:srgbClr val="04B3C3"/>
      </a:accent4>
      <a:accent5>
        <a:srgbClr val="5F8473"/>
      </a:accent5>
      <a:accent6>
        <a:srgbClr val="D1EF59"/>
      </a:accent6>
      <a:hlink>
        <a:srgbClr val="0563C1"/>
      </a:hlink>
      <a:folHlink>
        <a:srgbClr val="954F72"/>
      </a:folHlink>
    </a:clrScheme>
    <a:fontScheme name="Custom 29">
      <a:majorFont>
        <a:latin typeface="Seaford Bold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care Pitch Deck_TM89652269_Win32_JC_v2" id="{F8764AB5-AEEF-4CC2-ABB0-6738C12D74B7}" vid="{4B84277E-49D1-4747-AC5A-A160BBEACD5C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064F8B-46A2-4F22-9203-449568FB58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F4F0A7-9599-4FE3-A548-853A09CF02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984FD82-9185-4244-A7C8-36B2990083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1299</TotalTime>
  <Words>428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Corbel</vt:lpstr>
      <vt:lpstr>Quire Sans</vt:lpstr>
      <vt:lpstr>Seaford</vt:lpstr>
      <vt:lpstr>Seaford Bold</vt:lpstr>
      <vt:lpstr>Söhne</vt:lpstr>
      <vt:lpstr>Office Theme</vt:lpstr>
      <vt:lpstr>Parallax</vt:lpstr>
      <vt:lpstr>Stabilspork</vt:lpstr>
      <vt:lpstr>Introduction</vt:lpstr>
      <vt:lpstr>Outline to the project</vt:lpstr>
      <vt:lpstr>PROBLEM STATEMENT</vt:lpstr>
      <vt:lpstr>IDEOLOGY</vt:lpstr>
      <vt:lpstr>solution</vt:lpstr>
      <vt:lpstr>COMPONENTS USED</vt:lpstr>
      <vt:lpstr>CONNECTIONS</vt:lpstr>
      <vt:lpstr>TECHNOLOGY INVOLVED</vt:lpstr>
      <vt:lpstr>Usp (unique selling point )</vt:lpstr>
      <vt:lpstr>3D MODEL</vt:lpstr>
      <vt:lpstr>WAIT WAIT THAT’S NOT THE END WE HAVE MADE THE WEBSITE TOO!!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Stabilspork</dc:title>
  <dc:creator>HP PC</dc:creator>
  <cp:lastModifiedBy>Sehaj .</cp:lastModifiedBy>
  <cp:revision>8</cp:revision>
  <dcterms:created xsi:type="dcterms:W3CDTF">2024-03-09T06:52:16Z</dcterms:created>
  <dcterms:modified xsi:type="dcterms:W3CDTF">2024-04-14T07:31:17Z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