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70" r:id="rId5"/>
  </p:sldMasterIdLst>
  <p:notesMasterIdLst>
    <p:notesMasterId r:id="rId20"/>
  </p:notesMasterIdLst>
  <p:handoutMasterIdLst>
    <p:handoutMasterId r:id="rId21"/>
  </p:handoutMasterIdLst>
  <p:sldIdLst>
    <p:sldId id="256" r:id="rId6"/>
    <p:sldId id="27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78" r:id="rId18"/>
    <p:sldId id="27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33" autoAdjust="0"/>
  </p:normalViewPr>
  <p:slideViewPr>
    <p:cSldViewPr snapToGrid="0">
      <p:cViewPr>
        <p:scale>
          <a:sx n="50" d="100"/>
          <a:sy n="50" d="100"/>
        </p:scale>
        <p:origin x="452" y="3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95450C9-30E0-4ACF-BDD1-092463FFFB0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36ABAD-DFC6-41BB-AF76-77EBFA45689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79BF0D-A27E-4949-BA05-26DFC7FA342E}" type="datetimeFigureOut">
              <a:rPr lang="en-US" smtClean="0"/>
              <a:t>3/9/2024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AC7E56-E390-43F2-A87A-4A200501E44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6FB9EB-179C-4409-A4AF-09861B235A3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762803-C07A-499E-9504-8ED8734DAF4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4692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C4AA30-155C-4903-9267-E3BBFB95FF41}" type="datetimeFigureOut">
              <a:rPr lang="en-US" smtClean="0"/>
              <a:t>3/9/2024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3F336-7DD2-47CF-A0F3-D1163B2A9C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130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7343BBF-5896-492F-B293-DE44DE831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00127" y="5095875"/>
            <a:ext cx="4991747" cy="176212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8BC4C36-9C93-4585-BF64-797C379471F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66725" y="466725"/>
            <a:ext cx="11258550" cy="5924550"/>
          </a:xfrm>
          <a:custGeom>
            <a:avLst/>
            <a:gdLst>
              <a:gd name="connsiteX0" fmla="*/ 0 w 11258550"/>
              <a:gd name="connsiteY0" fmla="*/ 0 h 5924550"/>
              <a:gd name="connsiteX1" fmla="*/ 11258550 w 11258550"/>
              <a:gd name="connsiteY1" fmla="*/ 0 h 5924550"/>
              <a:gd name="connsiteX2" fmla="*/ 11258550 w 11258550"/>
              <a:gd name="connsiteY2" fmla="*/ 5924550 h 5924550"/>
              <a:gd name="connsiteX3" fmla="*/ 8125149 w 11258550"/>
              <a:gd name="connsiteY3" fmla="*/ 5924550 h 5924550"/>
              <a:gd name="connsiteX4" fmla="*/ 8125149 w 11258550"/>
              <a:gd name="connsiteY4" fmla="*/ 4629150 h 5924550"/>
              <a:gd name="connsiteX5" fmla="*/ 3133402 w 11258550"/>
              <a:gd name="connsiteY5" fmla="*/ 4629150 h 5924550"/>
              <a:gd name="connsiteX6" fmla="*/ 3133402 w 11258550"/>
              <a:gd name="connsiteY6" fmla="*/ 5924550 h 5924550"/>
              <a:gd name="connsiteX7" fmla="*/ 0 w 11258550"/>
              <a:gd name="connsiteY7" fmla="*/ 5924550 h 592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258550" h="5924550">
                <a:moveTo>
                  <a:pt x="0" y="0"/>
                </a:moveTo>
                <a:lnTo>
                  <a:pt x="11258550" y="0"/>
                </a:lnTo>
                <a:lnTo>
                  <a:pt x="11258550" y="5924550"/>
                </a:lnTo>
                <a:lnTo>
                  <a:pt x="8125149" y="5924550"/>
                </a:lnTo>
                <a:lnTo>
                  <a:pt x="8125149" y="4629150"/>
                </a:lnTo>
                <a:lnTo>
                  <a:pt x="3133402" y="4629150"/>
                </a:lnTo>
                <a:lnTo>
                  <a:pt x="3133402" y="5924550"/>
                </a:lnTo>
                <a:lnTo>
                  <a:pt x="0" y="592455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7749D11F-03B6-400D-94E7-177EEBC5C7C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60921" y="6176266"/>
            <a:ext cx="4270159" cy="339247"/>
          </a:xfrm>
        </p:spPr>
        <p:txBody>
          <a:bodyPr>
            <a:noAutofit/>
          </a:bodyPr>
          <a:lstStyle>
            <a:lvl1pPr marL="0" indent="0" algn="ctr">
              <a:buNone/>
              <a:defRPr sz="2000" spc="100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4C86F7-04B1-4F1F-B4FB-8A3C279360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940" y="5489855"/>
            <a:ext cx="4270248" cy="640080"/>
          </a:xfrm>
        </p:spPr>
        <p:txBody>
          <a:bodyPr anchor="t">
            <a:noAutofit/>
          </a:bodyPr>
          <a:lstStyle>
            <a:lvl1pPr algn="ctr">
              <a:lnSpc>
                <a:spcPct val="80000"/>
              </a:lnSpc>
              <a:defRPr sz="5000" cap="all" baseline="0">
                <a:ln w="19050">
                  <a:solidFill>
                    <a:schemeClr val="accent6"/>
                  </a:solidFill>
                </a:ln>
                <a:noFill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136384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88D0226-3AB8-4591-90BD-C0E6D9A30301}"/>
              </a:ext>
            </a:extLst>
          </p:cNvPr>
          <p:cNvSpPr/>
          <p:nvPr userDrawn="1"/>
        </p:nvSpPr>
        <p:spPr>
          <a:xfrm>
            <a:off x="1780309" y="2761134"/>
            <a:ext cx="2283691" cy="129309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12CA40-DF7D-4358-831F-BC9B8960CBDB}"/>
              </a:ext>
            </a:extLst>
          </p:cNvPr>
          <p:cNvSpPr/>
          <p:nvPr userDrawn="1"/>
        </p:nvSpPr>
        <p:spPr>
          <a:xfrm>
            <a:off x="4979555" y="2761134"/>
            <a:ext cx="2283691" cy="129309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E1A6E6-C76B-400D-9A19-F1B09AD38A3E}"/>
              </a:ext>
            </a:extLst>
          </p:cNvPr>
          <p:cNvSpPr/>
          <p:nvPr userDrawn="1"/>
        </p:nvSpPr>
        <p:spPr>
          <a:xfrm>
            <a:off x="8153400" y="2761134"/>
            <a:ext cx="2283691" cy="129309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E67140AA-40F5-4101-B5AA-DDCDA4906E3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453428" y="4178539"/>
            <a:ext cx="2937452" cy="96864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80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1966AA58-3FAC-4126-8C63-16F104203B6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007899" y="2977808"/>
            <a:ext cx="1828510" cy="85974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800" cap="all" spc="1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3B430FA7-46C5-4651-8ED7-21284AF0121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52674" y="4178539"/>
            <a:ext cx="2937452" cy="96864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80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1C698088-82D8-4D90-AE73-66B661DFCBC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207145" y="2977808"/>
            <a:ext cx="1828510" cy="85974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800" cap="all" spc="1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83FF934E-D2F5-409F-B4EB-CD316340BF3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851920" y="4178539"/>
            <a:ext cx="2937452" cy="96864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80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7E006825-EBAA-451B-AD52-683B7109D50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80990" y="2977808"/>
            <a:ext cx="1828510" cy="85974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800" cap="all" spc="1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9" name="Date Placeholder 4">
            <a:extLst>
              <a:ext uri="{FF2B5EF4-FFF2-40B4-BE49-F238E27FC236}">
                <a16:creationId xmlns:a16="http://schemas.microsoft.com/office/drawing/2014/main" id="{044D0E17-B284-4856-BBDB-FFF2EBAB97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15753"/>
            <a:ext cx="2743200" cy="205722"/>
          </a:xfrm>
        </p:spPr>
        <p:txBody>
          <a:bodyPr>
            <a:noAutofit/>
          </a:bodyPr>
          <a:lstStyle/>
          <a:p>
            <a:r>
              <a:rPr lang="en-US" dirty="0"/>
              <a:t>8/03/20XX</a:t>
            </a:r>
          </a:p>
        </p:txBody>
      </p:sp>
      <p:sp>
        <p:nvSpPr>
          <p:cNvPr id="20" name="Footer Placeholder 5">
            <a:extLst>
              <a:ext uri="{FF2B5EF4-FFF2-40B4-BE49-F238E27FC236}">
                <a16:creationId xmlns:a16="http://schemas.microsoft.com/office/drawing/2014/main" id="{56B7B285-9E5D-48DB-B740-3FDA433FE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15753"/>
            <a:ext cx="4114800" cy="205722"/>
          </a:xfrm>
        </p:spPr>
        <p:txBody>
          <a:bodyPr>
            <a:noAutofit/>
          </a:bodyPr>
          <a:lstStyle/>
          <a:p>
            <a:r>
              <a:rPr lang="en-US" dirty="0"/>
              <a:t>PITCH DECK</a:t>
            </a:r>
          </a:p>
        </p:txBody>
      </p:sp>
      <p:sp>
        <p:nvSpPr>
          <p:cNvPr id="21" name="Slide Number Placeholder 6">
            <a:extLst>
              <a:ext uri="{FF2B5EF4-FFF2-40B4-BE49-F238E27FC236}">
                <a16:creationId xmlns:a16="http://schemas.microsoft.com/office/drawing/2014/main" id="{73D1A241-8F30-495A-8B68-B8A5CAA1F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5753"/>
            <a:ext cx="2743200" cy="205722"/>
          </a:xfrm>
        </p:spPr>
        <p:txBody>
          <a:bodyPr>
            <a:noAutofit/>
          </a:bodyPr>
          <a:lstStyle/>
          <a:p>
            <a:fld id="{BF860B6F-2FE3-4DE6-9496-980E987E746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C931C97-3E53-4030-A6E5-50E4DF9A1C34}"/>
              </a:ext>
            </a:extLst>
          </p:cNvPr>
          <p:cNvSpPr/>
          <p:nvPr userDrawn="1"/>
        </p:nvSpPr>
        <p:spPr>
          <a:xfrm rot="5400000">
            <a:off x="9766385" y="-1006534"/>
            <a:ext cx="972645" cy="3924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3F8C40A-9F2A-4E97-956E-E8A1BFB94E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91574" y="671808"/>
            <a:ext cx="6408851" cy="639192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024192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Compet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E1A5FC-3F83-4927-88B5-5BCBA3EA684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333860" y="466725"/>
            <a:ext cx="4858139" cy="5924550"/>
          </a:xfr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EE9FB-42C5-4A09-A4FE-4DDE8CF93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8/03/20XX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08DFF-BE58-419E-A8E1-FD9428158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4A919-F912-4129-B930-D8A078A8C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BF860B6F-2FE3-4DE6-9496-980E987E746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7CEA9B97-0004-4411-ABB4-A27F463B897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57045" y="2387634"/>
            <a:ext cx="2824355" cy="339280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150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ED60F60-B501-479A-A75A-8FD1F979657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7045" y="1804968"/>
            <a:ext cx="2824355" cy="58153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9170FD0E-EBE1-4417-BC9D-4CD5F92BFD3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045452" y="2385650"/>
            <a:ext cx="2824355" cy="339280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150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17738676-CB36-4BE1-A9C9-0215DEEECB1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045452" y="1802984"/>
            <a:ext cx="2824355" cy="58153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438544-38E0-4456-B973-6058B99619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4203" y="671808"/>
            <a:ext cx="6041907" cy="63919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6008680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Competition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F3F335-C36A-4214-BC97-BB4C97218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CCBA95-53AF-4D84-851A-583238623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38AEEC-9F28-4200-B5D7-453E32B3B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BF860B6F-2FE3-4DE6-9496-980E987E746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D9967FE-B330-4703-9D6E-CC40B84B1030}"/>
              </a:ext>
            </a:extLst>
          </p:cNvPr>
          <p:cNvCxnSpPr>
            <a:cxnSpLocks/>
          </p:cNvCxnSpPr>
          <p:nvPr userDrawn="1"/>
        </p:nvCxnSpPr>
        <p:spPr>
          <a:xfrm>
            <a:off x="6150567" y="2200739"/>
            <a:ext cx="0" cy="3469926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BC0FBFA-8000-40C6-8EF3-D30A0A48CBC5}"/>
              </a:ext>
            </a:extLst>
          </p:cNvPr>
          <p:cNvCxnSpPr>
            <a:cxnSpLocks/>
          </p:cNvCxnSpPr>
          <p:nvPr userDrawn="1"/>
        </p:nvCxnSpPr>
        <p:spPr>
          <a:xfrm flipH="1">
            <a:off x="2545167" y="3935702"/>
            <a:ext cx="7101667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 Placeholder 10">
            <a:extLst>
              <a:ext uri="{FF2B5EF4-FFF2-40B4-BE49-F238E27FC236}">
                <a16:creationId xmlns:a16="http://schemas.microsoft.com/office/drawing/2014/main" id="{2DCC767D-316F-42DA-9712-29C185B762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78036" y="1767731"/>
            <a:ext cx="1706966" cy="4263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400" cap="all" spc="100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54" name="Text Placeholder 10">
            <a:extLst>
              <a:ext uri="{FF2B5EF4-FFF2-40B4-BE49-F238E27FC236}">
                <a16:creationId xmlns:a16="http://schemas.microsoft.com/office/drawing/2014/main" id="{DC3AF654-39ED-4B70-9A85-34D9DC793D5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78035" y="5683895"/>
            <a:ext cx="1706966" cy="42639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buNone/>
              <a:defRPr sz="1400" cap="all" spc="100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55" name="Text Placeholder 10">
            <a:extLst>
              <a:ext uri="{FF2B5EF4-FFF2-40B4-BE49-F238E27FC236}">
                <a16:creationId xmlns:a16="http://schemas.microsoft.com/office/drawing/2014/main" id="{3E0B0DF9-E558-439A-9B7D-4C600008B0D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3792884"/>
            <a:ext cx="1706966" cy="42639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r">
              <a:buNone/>
              <a:defRPr sz="1400" cap="all" spc="100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56" name="Text Placeholder 10">
            <a:extLst>
              <a:ext uri="{FF2B5EF4-FFF2-40B4-BE49-F238E27FC236}">
                <a16:creationId xmlns:a16="http://schemas.microsoft.com/office/drawing/2014/main" id="{6BB9DF13-A501-4465-8844-F8ADFE8BEDA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646834" y="3792884"/>
            <a:ext cx="1706966" cy="42639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1400" cap="all" spc="100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57" name="Text Placeholder 10">
            <a:extLst>
              <a:ext uri="{FF2B5EF4-FFF2-40B4-BE49-F238E27FC236}">
                <a16:creationId xmlns:a16="http://schemas.microsoft.com/office/drawing/2014/main" id="{D23EF573-9496-4229-ABB9-B58C441687E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985000" y="2740969"/>
            <a:ext cx="1929792" cy="42639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2000" cap="all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6C96D231-4BEB-47C0-BC89-3D69A5E0DD1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59358" y="4263233"/>
            <a:ext cx="913553" cy="42639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400" cap="all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59" name="Text Placeholder 10">
            <a:extLst>
              <a:ext uri="{FF2B5EF4-FFF2-40B4-BE49-F238E27FC236}">
                <a16:creationId xmlns:a16="http://schemas.microsoft.com/office/drawing/2014/main" id="{18B3BFCC-5202-4CF7-8748-EA1165299B9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945805" y="5001059"/>
            <a:ext cx="913553" cy="42639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400" cap="all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60" name="Text Placeholder 10">
            <a:extLst>
              <a:ext uri="{FF2B5EF4-FFF2-40B4-BE49-F238E27FC236}">
                <a16:creationId xmlns:a16="http://schemas.microsoft.com/office/drawing/2014/main" id="{0F78A8C0-E488-4B82-A881-BAF70EF5261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528224" y="4328700"/>
            <a:ext cx="913553" cy="42639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400" cap="all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61" name="Text Placeholder 10">
            <a:extLst>
              <a:ext uri="{FF2B5EF4-FFF2-40B4-BE49-F238E27FC236}">
                <a16:creationId xmlns:a16="http://schemas.microsoft.com/office/drawing/2014/main" id="{9CBF7863-921B-428D-857E-AC4D195E887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464942" y="4956195"/>
            <a:ext cx="913553" cy="42639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400" cap="all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62" name="Text Placeholder 10">
            <a:extLst>
              <a:ext uri="{FF2B5EF4-FFF2-40B4-BE49-F238E27FC236}">
                <a16:creationId xmlns:a16="http://schemas.microsoft.com/office/drawing/2014/main" id="{3818CA49-6F16-4527-9CE5-335D522ECAA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696547" y="2870279"/>
            <a:ext cx="913553" cy="42639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400" cap="all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A8460B-1230-475A-839A-BB0365A3D5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4203" y="671807"/>
            <a:ext cx="10629597" cy="64580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743895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wth Strateg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43D11A1-D567-4DE9-AFD4-7A6BC7C300C1}"/>
              </a:ext>
            </a:extLst>
          </p:cNvPr>
          <p:cNvSpPr/>
          <p:nvPr userDrawn="1"/>
        </p:nvSpPr>
        <p:spPr>
          <a:xfrm>
            <a:off x="4483944" y="2406747"/>
            <a:ext cx="3200401" cy="1127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1398470-6F00-41F0-B63E-42C03BC992F8}"/>
              </a:ext>
            </a:extLst>
          </p:cNvPr>
          <p:cNvSpPr/>
          <p:nvPr userDrawn="1"/>
        </p:nvSpPr>
        <p:spPr>
          <a:xfrm>
            <a:off x="4489659" y="2406748"/>
            <a:ext cx="3191933" cy="318515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F06A024-E68E-4F1C-887D-415804C89479}"/>
              </a:ext>
            </a:extLst>
          </p:cNvPr>
          <p:cNvSpPr/>
          <p:nvPr userDrawn="1"/>
        </p:nvSpPr>
        <p:spPr>
          <a:xfrm>
            <a:off x="8284843" y="2406747"/>
            <a:ext cx="3200401" cy="1127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B3C2448-350F-482F-92C0-4F1495265933}"/>
              </a:ext>
            </a:extLst>
          </p:cNvPr>
          <p:cNvSpPr/>
          <p:nvPr userDrawn="1"/>
        </p:nvSpPr>
        <p:spPr>
          <a:xfrm>
            <a:off x="8290558" y="2406748"/>
            <a:ext cx="3191933" cy="318515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1BFB613-F647-4C24-8072-6BA560C2CF35}"/>
              </a:ext>
            </a:extLst>
          </p:cNvPr>
          <p:cNvSpPr/>
          <p:nvPr userDrawn="1"/>
        </p:nvSpPr>
        <p:spPr>
          <a:xfrm rot="5400000">
            <a:off x="9766385" y="-1006534"/>
            <a:ext cx="972645" cy="392429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52D8BE-09E0-4B54-871E-627BA3688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158535-C39C-4032-BC07-CC7DA7456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638FD9-7569-4F67-9902-EA32B7F93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BF860B6F-2FE3-4DE6-9496-980E987E74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36849D09-65B8-4E5C-986A-AB5E3748D42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181350" y="1221488"/>
            <a:ext cx="5829300" cy="53786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2000" cap="none" spc="100" baseline="0">
                <a:solidFill>
                  <a:schemeClr val="tx1"/>
                </a:solidFill>
                <a:latin typeface="Seaford" panose="020B0502030303020204" pitchFamily="34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AC480B-19BB-48E2-8BEF-4AA0680D32DE}"/>
              </a:ext>
            </a:extLst>
          </p:cNvPr>
          <p:cNvSpPr/>
          <p:nvPr userDrawn="1"/>
        </p:nvSpPr>
        <p:spPr>
          <a:xfrm>
            <a:off x="691513" y="2406747"/>
            <a:ext cx="3200401" cy="1127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2C09E39-FAAE-43BC-8BD6-08DC89C45F5B}"/>
              </a:ext>
            </a:extLst>
          </p:cNvPr>
          <p:cNvSpPr/>
          <p:nvPr userDrawn="1"/>
        </p:nvSpPr>
        <p:spPr>
          <a:xfrm>
            <a:off x="697228" y="2406748"/>
            <a:ext cx="3191933" cy="318515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07156FBE-72BD-4A64-99F7-1ABAA272A0F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63928" y="2683198"/>
            <a:ext cx="2667000" cy="6091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2000" cap="all" spc="1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0AEE629F-FF1D-44AE-B728-8EA70D72A35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750644" y="2683198"/>
            <a:ext cx="2667000" cy="6091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2000" cap="all" spc="1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5C4D74F9-C022-4D89-9C64-1A0A5FD3A6E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551543" y="2683198"/>
            <a:ext cx="2667000" cy="6091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2000" cap="all" spc="1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5D06BD1-5247-47AE-87C4-5720ED5AC7F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63928" y="3778623"/>
            <a:ext cx="2667000" cy="155810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FD3684C2-E9CD-4A2A-993D-ABF39BD30C2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750644" y="3778623"/>
            <a:ext cx="2667000" cy="155810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A960BEA5-C2B5-456D-8982-4C8A8E7EE68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551543" y="3778623"/>
            <a:ext cx="2667000" cy="155810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8CDC00CA-B925-48D9-91B3-A79A59C280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81350" y="671807"/>
            <a:ext cx="5829300" cy="63919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974638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336D74-17F7-4684-B610-18AB1682D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1FBB6F-A08B-41AD-8AD2-DC5AE674E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FA4285-BB73-4E13-BBDF-3F14D2AD9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BF860B6F-2FE3-4DE6-9496-980E987E74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6F28238E-356F-43CD-AA8F-3BC1FA26B6E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7900" y="1172060"/>
            <a:ext cx="5829300" cy="53786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2000" cap="none" spc="100" baseline="0">
                <a:solidFill>
                  <a:schemeClr val="tx1"/>
                </a:solidFill>
                <a:latin typeface="Seaford" panose="020B0502030303020204" pitchFamily="34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050BF9B7-44D3-43B3-8650-0E38FB9F802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785497" y="2172381"/>
            <a:ext cx="4487220" cy="44876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cap="none" spc="2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51" name="Text Placeholder 10">
            <a:extLst>
              <a:ext uri="{FF2B5EF4-FFF2-40B4-BE49-F238E27FC236}">
                <a16:creationId xmlns:a16="http://schemas.microsoft.com/office/drawing/2014/main" id="{00A34C87-263B-4C39-95B1-6A3E78FC480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10838" y="2172381"/>
            <a:ext cx="5007023" cy="44876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cap="none" spc="2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8FDE5E1-CA4F-47D6-B408-560DFA59D301}"/>
              </a:ext>
            </a:extLst>
          </p:cNvPr>
          <p:cNvSpPr>
            <a:spLocks noGrp="1"/>
          </p:cNvSpPr>
          <p:nvPr>
            <p:ph sz="quarter" idx="37"/>
          </p:nvPr>
        </p:nvSpPr>
        <p:spPr>
          <a:xfrm>
            <a:off x="906463" y="2752724"/>
            <a:ext cx="5007022" cy="329247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Content Placeholder 9">
            <a:extLst>
              <a:ext uri="{FF2B5EF4-FFF2-40B4-BE49-F238E27FC236}">
                <a16:creationId xmlns:a16="http://schemas.microsoft.com/office/drawing/2014/main" id="{E8933B94-68E9-4F8A-95B3-C8A867B06FF5}"/>
              </a:ext>
            </a:extLst>
          </p:cNvPr>
          <p:cNvSpPr>
            <a:spLocks noGrp="1"/>
          </p:cNvSpPr>
          <p:nvPr>
            <p:ph sz="quarter" idx="38"/>
          </p:nvPr>
        </p:nvSpPr>
        <p:spPr>
          <a:xfrm>
            <a:off x="6785497" y="2747768"/>
            <a:ext cx="4500041" cy="329247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9997C22C-C02E-4D5D-866A-A163E2B470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7900" y="671808"/>
            <a:ext cx="5829300" cy="63919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9678594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Year Action Pl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tangle 99">
            <a:extLst>
              <a:ext uri="{FF2B5EF4-FFF2-40B4-BE49-F238E27FC236}">
                <a16:creationId xmlns:a16="http://schemas.microsoft.com/office/drawing/2014/main" id="{9A6EC546-1FDF-48B1-BB0F-4069A4AF6B46}"/>
              </a:ext>
            </a:extLst>
          </p:cNvPr>
          <p:cNvSpPr/>
          <p:nvPr userDrawn="1"/>
        </p:nvSpPr>
        <p:spPr>
          <a:xfrm rot="5400000">
            <a:off x="1338026" y="-868210"/>
            <a:ext cx="972645" cy="36476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8787A3-6FE4-43A8-B38B-0F6A2EF11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E0A1E-0F1E-4FFE-B209-3D9679190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999867-6933-40F9-BEA0-F30FA6975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BF860B6F-2FE3-4DE6-9496-980E987E74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00E72126-EBC8-4AA7-AA53-38A15FDEC6E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712346" y="3170170"/>
            <a:ext cx="495300" cy="6522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C44CA5E4-4215-49A0-86F5-2C4847D87E6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01761" y="3170170"/>
            <a:ext cx="495300" cy="6522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735C1917-DDF3-4A5B-AEB9-E0FBD98EC51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91176" y="3170170"/>
            <a:ext cx="495300" cy="6522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D0FF36A3-BF35-4A36-ADAB-547CA8CAED9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080591" y="3170170"/>
            <a:ext cx="495300" cy="6522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3BE85149-0E6D-4CDC-82B6-EF6894D9C90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807" y="3170170"/>
            <a:ext cx="615310" cy="6522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66E8B6B5-41D1-4EC9-84EF-1989A504B7D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659421" y="3170170"/>
            <a:ext cx="495300" cy="6522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0F13F401-A13F-4EF3-88FC-D517D7F7BA5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48836" y="3170170"/>
            <a:ext cx="495300" cy="6522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94639D5D-D529-4EF5-9EF8-8C9B3715A28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238251" y="3170170"/>
            <a:ext cx="495300" cy="6522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4" name="Text Placeholder 14">
            <a:extLst>
              <a:ext uri="{FF2B5EF4-FFF2-40B4-BE49-F238E27FC236}">
                <a16:creationId xmlns:a16="http://schemas.microsoft.com/office/drawing/2014/main" id="{45E22B01-C64B-4A03-9118-68BCAECC32F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27666" y="3170170"/>
            <a:ext cx="495300" cy="6522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5" name="Text Placeholder 14">
            <a:extLst>
              <a:ext uri="{FF2B5EF4-FFF2-40B4-BE49-F238E27FC236}">
                <a16:creationId xmlns:a16="http://schemas.microsoft.com/office/drawing/2014/main" id="{04BA50FF-5CC3-4F90-9AA6-5942DF634BA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817081" y="3170170"/>
            <a:ext cx="495300" cy="6522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5B3EEE7C-67C5-49ED-A602-F8E162B21AA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606496" y="3170170"/>
            <a:ext cx="495300" cy="6522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EE91B34F-5506-49A1-8594-9259C64066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395907" y="3170170"/>
            <a:ext cx="495300" cy="6522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4">
            <a:extLst>
              <a:ext uri="{FF2B5EF4-FFF2-40B4-BE49-F238E27FC236}">
                <a16:creationId xmlns:a16="http://schemas.microsoft.com/office/drawing/2014/main" id="{6A7D7592-A438-4BE7-82A5-188EF3B7021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712346" y="4871997"/>
            <a:ext cx="495300" cy="6522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9" name="Text Placeholder 14">
            <a:extLst>
              <a:ext uri="{FF2B5EF4-FFF2-40B4-BE49-F238E27FC236}">
                <a16:creationId xmlns:a16="http://schemas.microsoft.com/office/drawing/2014/main" id="{70F1DE9A-9607-4D77-B1CA-EA7A15A4CAC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501761" y="4871997"/>
            <a:ext cx="495300" cy="6522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0" name="Text Placeholder 14">
            <a:extLst>
              <a:ext uri="{FF2B5EF4-FFF2-40B4-BE49-F238E27FC236}">
                <a16:creationId xmlns:a16="http://schemas.microsoft.com/office/drawing/2014/main" id="{FE726AB2-7D79-4CF4-ACA3-327A065CAA1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291176" y="4871997"/>
            <a:ext cx="495300" cy="6522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4">
            <a:extLst>
              <a:ext uri="{FF2B5EF4-FFF2-40B4-BE49-F238E27FC236}">
                <a16:creationId xmlns:a16="http://schemas.microsoft.com/office/drawing/2014/main" id="{07991841-3C5D-4E23-ACEF-AC0C7BA2866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080591" y="4871997"/>
            <a:ext cx="495300" cy="6522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2" name="Text Placeholder 14">
            <a:extLst>
              <a:ext uri="{FF2B5EF4-FFF2-40B4-BE49-F238E27FC236}">
                <a16:creationId xmlns:a16="http://schemas.microsoft.com/office/drawing/2014/main" id="{E827F407-DC92-4E39-85F3-56B3405B23A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810807" y="4871997"/>
            <a:ext cx="615310" cy="6522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4">
            <a:extLst>
              <a:ext uri="{FF2B5EF4-FFF2-40B4-BE49-F238E27FC236}">
                <a16:creationId xmlns:a16="http://schemas.microsoft.com/office/drawing/2014/main" id="{ADBEC4B1-A92B-4923-B3C2-44570B971C8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659421" y="4871997"/>
            <a:ext cx="495300" cy="6522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4" name="Text Placeholder 14">
            <a:extLst>
              <a:ext uri="{FF2B5EF4-FFF2-40B4-BE49-F238E27FC236}">
                <a16:creationId xmlns:a16="http://schemas.microsoft.com/office/drawing/2014/main" id="{32CD6E05-4E76-4ADF-9FC8-4321B2B9600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448836" y="4871997"/>
            <a:ext cx="495300" cy="6522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5" name="Text Placeholder 14">
            <a:extLst>
              <a:ext uri="{FF2B5EF4-FFF2-40B4-BE49-F238E27FC236}">
                <a16:creationId xmlns:a16="http://schemas.microsoft.com/office/drawing/2014/main" id="{3D40BE94-38F8-48B0-9A42-DA1A4197504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238251" y="4871997"/>
            <a:ext cx="495300" cy="6522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CCFECD0B-5901-4EBC-92AA-3DE8CD1132D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27666" y="4871997"/>
            <a:ext cx="495300" cy="6522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7" name="Text Placeholder 14">
            <a:extLst>
              <a:ext uri="{FF2B5EF4-FFF2-40B4-BE49-F238E27FC236}">
                <a16:creationId xmlns:a16="http://schemas.microsoft.com/office/drawing/2014/main" id="{B173BBB1-992E-4C62-B6EF-38E5859DA795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817081" y="4871997"/>
            <a:ext cx="495300" cy="6522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83639117-6091-4743-897D-3E5F4468CCA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606496" y="4871997"/>
            <a:ext cx="495300" cy="6522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9" name="Text Placeholder 14">
            <a:extLst>
              <a:ext uri="{FF2B5EF4-FFF2-40B4-BE49-F238E27FC236}">
                <a16:creationId xmlns:a16="http://schemas.microsoft.com/office/drawing/2014/main" id="{B7A64542-4E5B-4701-845E-5101F87E110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0395907" y="4871997"/>
            <a:ext cx="495300" cy="6522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2" name="Text Placeholder 14">
            <a:extLst>
              <a:ext uri="{FF2B5EF4-FFF2-40B4-BE49-F238E27FC236}">
                <a16:creationId xmlns:a16="http://schemas.microsoft.com/office/drawing/2014/main" id="{0F74B4EA-4966-4ABC-8DFD-01157881B81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96804" y="2720679"/>
            <a:ext cx="1021001" cy="50172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000" cap="none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year</a:t>
            </a:r>
          </a:p>
        </p:txBody>
      </p:sp>
      <p:sp>
        <p:nvSpPr>
          <p:cNvPr id="53" name="Text Placeholder 14">
            <a:extLst>
              <a:ext uri="{FF2B5EF4-FFF2-40B4-BE49-F238E27FC236}">
                <a16:creationId xmlns:a16="http://schemas.microsoft.com/office/drawing/2014/main" id="{D7536456-E749-466F-8EFA-F33D8281227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96804" y="4418755"/>
            <a:ext cx="1021001" cy="50172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000" cap="none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Add year</a:t>
            </a:r>
          </a:p>
        </p:txBody>
      </p:sp>
      <p:sp>
        <p:nvSpPr>
          <p:cNvPr id="54" name="Text Placeholder 14">
            <a:extLst>
              <a:ext uri="{FF2B5EF4-FFF2-40B4-BE49-F238E27FC236}">
                <a16:creationId xmlns:a16="http://schemas.microsoft.com/office/drawing/2014/main" id="{A6C85040-3D7A-4FD1-B96E-3ED738367662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2029367" y="2120620"/>
            <a:ext cx="1440088" cy="5495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5" name="Text Placeholder 14">
            <a:extLst>
              <a:ext uri="{FF2B5EF4-FFF2-40B4-BE49-F238E27FC236}">
                <a16:creationId xmlns:a16="http://schemas.microsoft.com/office/drawing/2014/main" id="{966941C8-0858-4060-8F85-A63D40D05872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397612" y="2120620"/>
            <a:ext cx="1440088" cy="5495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6" name="Text Placeholder 14">
            <a:extLst>
              <a:ext uri="{FF2B5EF4-FFF2-40B4-BE49-F238E27FC236}">
                <a16:creationId xmlns:a16="http://schemas.microsoft.com/office/drawing/2014/main" id="{B66D6339-390D-45A7-BBF7-ADB8D6A0168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344687" y="2120620"/>
            <a:ext cx="1440088" cy="5495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7" name="Text Placeholder 14">
            <a:extLst>
              <a:ext uri="{FF2B5EF4-FFF2-40B4-BE49-F238E27FC236}">
                <a16:creationId xmlns:a16="http://schemas.microsoft.com/office/drawing/2014/main" id="{89C25EC2-6755-441D-BD59-204C60EFD6A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2029367" y="3854752"/>
            <a:ext cx="1440088" cy="55716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8" name="Text Placeholder 14">
            <a:extLst>
              <a:ext uri="{FF2B5EF4-FFF2-40B4-BE49-F238E27FC236}">
                <a16:creationId xmlns:a16="http://schemas.microsoft.com/office/drawing/2014/main" id="{5AA552AB-DFEE-4CE4-9596-F63F557FD478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976442" y="3854752"/>
            <a:ext cx="1440088" cy="55716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cap="none" spc="100" baseline="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9" name="Text Placeholder 14">
            <a:extLst>
              <a:ext uri="{FF2B5EF4-FFF2-40B4-BE49-F238E27FC236}">
                <a16:creationId xmlns:a16="http://schemas.microsoft.com/office/drawing/2014/main" id="{8AA79F31-661A-42DB-97E9-B3633BF6622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923517" y="3854752"/>
            <a:ext cx="1440088" cy="55716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71E1E5-ACAD-4ED5-AAF2-539AF0733F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71808"/>
            <a:ext cx="10515600" cy="66192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808358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nci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DFB87B-D4AD-42B4-8993-D5BD0311C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BDA0E7-08C2-442E-A8B3-F1218B69F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9842E0-2E48-4C5C-9EC5-429BF2DA4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F860B6F-2FE3-4DE6-9496-980E987E74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A3808EC-BC22-46D4-895E-0A67F6EE1907}"/>
              </a:ext>
            </a:extLst>
          </p:cNvPr>
          <p:cNvSpPr/>
          <p:nvPr userDrawn="1"/>
        </p:nvSpPr>
        <p:spPr>
          <a:xfrm>
            <a:off x="9393543" y="0"/>
            <a:ext cx="1855263" cy="44599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783E2FE-F5EA-4C43-BC5B-23330B11D4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5400000">
            <a:off x="8333552" y="3930709"/>
            <a:ext cx="3975244" cy="99655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5785927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The Team 4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40F7723-F5B1-4A97-921F-93E42B12D62B}"/>
              </a:ext>
            </a:extLst>
          </p:cNvPr>
          <p:cNvSpPr/>
          <p:nvPr userDrawn="1"/>
        </p:nvSpPr>
        <p:spPr>
          <a:xfrm>
            <a:off x="4659086" y="0"/>
            <a:ext cx="753291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670FDF-6533-4E3F-94A4-2548DA2F9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DB69DE-3108-4A10-8EDD-EC2EF3F52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9B337B-1B07-4B9D-9563-C5E433F83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BF860B6F-2FE3-4DE6-9496-980E987E74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Picture Placeholder 9">
            <a:extLst>
              <a:ext uri="{FF2B5EF4-FFF2-40B4-BE49-F238E27FC236}">
                <a16:creationId xmlns:a16="http://schemas.microsoft.com/office/drawing/2014/main" id="{FA44B00A-A50E-49C2-AE8C-E243734442A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31913" y="671944"/>
            <a:ext cx="2013133" cy="169745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0A1A7F-BD7F-4CB8-A8BD-C7DDCD62C9A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94627" y="2426760"/>
            <a:ext cx="2487705" cy="41127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6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4253CF9-87EA-4162-8CBD-63E10EBEB6E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794627" y="2801755"/>
            <a:ext cx="2487705" cy="4356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buNone/>
              <a:defRPr sz="14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F099E8E6-E766-4B5B-8E98-7D92E8F91A95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038065" y="671944"/>
            <a:ext cx="2013133" cy="169745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A3AC6007-1F43-4D93-842F-2E1F01D19B2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800779" y="2426197"/>
            <a:ext cx="2487705" cy="41127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6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85EC4308-1195-47F4-A415-8637701ADF8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800779" y="2801192"/>
            <a:ext cx="2487705" cy="4356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buNone/>
              <a:defRPr sz="14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38" name="Picture Placeholder 9">
            <a:extLst>
              <a:ext uri="{FF2B5EF4-FFF2-40B4-BE49-F238E27FC236}">
                <a16:creationId xmlns:a16="http://schemas.microsoft.com/office/drawing/2014/main" id="{8E583185-DBE3-45E6-B367-B88C50A91CEA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031913" y="3494316"/>
            <a:ext cx="2013133" cy="169745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0B472BE4-F051-416A-AFCF-53E847C3E54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794627" y="5249132"/>
            <a:ext cx="2487705" cy="41127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6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FF4A7512-D4D0-4D2E-A300-C5EE0AC2EC8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794627" y="5624127"/>
            <a:ext cx="2487705" cy="4356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buNone/>
              <a:defRPr sz="14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41" name="Picture Placeholder 9">
            <a:extLst>
              <a:ext uri="{FF2B5EF4-FFF2-40B4-BE49-F238E27FC236}">
                <a16:creationId xmlns:a16="http://schemas.microsoft.com/office/drawing/2014/main" id="{7CBE80F1-F6E2-416E-9F4A-EBE15E0F94A5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9038065" y="3494316"/>
            <a:ext cx="2013133" cy="169745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B9A76D07-863C-4818-9D9C-99B8F83B8F4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800779" y="5248569"/>
            <a:ext cx="2487705" cy="41127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6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43" name="Text Placeholder 10">
            <a:extLst>
              <a:ext uri="{FF2B5EF4-FFF2-40B4-BE49-F238E27FC236}">
                <a16:creationId xmlns:a16="http://schemas.microsoft.com/office/drawing/2014/main" id="{822CAEC7-C513-41B6-9F77-3D5481F849E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800779" y="5623564"/>
            <a:ext cx="2487705" cy="4356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buNone/>
              <a:defRPr sz="14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C03895-E987-4148-AB13-798D65CB7B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2238083" y="2746661"/>
            <a:ext cx="4907372" cy="107615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2897451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The Team 8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A64182B-9BBA-4B44-BC53-045107E9371D}"/>
              </a:ext>
            </a:extLst>
          </p:cNvPr>
          <p:cNvSpPr/>
          <p:nvPr userDrawn="1"/>
        </p:nvSpPr>
        <p:spPr>
          <a:xfrm>
            <a:off x="2754086" y="0"/>
            <a:ext cx="943791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DA1795-FD62-4E99-989E-A14C0571A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25EE35-717E-4E9F-A75B-366341B39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C606A6-DC50-4DDF-8621-3D530D52B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BF860B6F-2FE3-4DE6-9496-980E987E74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Picture Placeholder 9">
            <a:extLst>
              <a:ext uri="{FF2B5EF4-FFF2-40B4-BE49-F238E27FC236}">
                <a16:creationId xmlns:a16="http://schemas.microsoft.com/office/drawing/2014/main" id="{9DE112EE-5EA4-49AF-8AF9-754D30C1448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758452" y="1190975"/>
            <a:ext cx="1415744" cy="11937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63210BF0-55FD-4D41-9458-4492BAD292A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474958" y="2442078"/>
            <a:ext cx="1982733" cy="41127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4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A739369F-4EDD-4B19-8395-084759667B6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74958" y="2746735"/>
            <a:ext cx="1982733" cy="61778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17" name="Picture Placeholder 9">
            <a:extLst>
              <a:ext uri="{FF2B5EF4-FFF2-40B4-BE49-F238E27FC236}">
                <a16:creationId xmlns:a16="http://schemas.microsoft.com/office/drawing/2014/main" id="{A72E3657-9D29-484E-819B-67EA4ADC474B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5858792" y="1190975"/>
            <a:ext cx="1415744" cy="11937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3E59867B-1A93-4A9B-9C2E-AE7B5FCF510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575298" y="2442078"/>
            <a:ext cx="1982733" cy="41127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4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690192BD-CD3C-44D3-9A9A-8782B80F765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75298" y="2746735"/>
            <a:ext cx="1982733" cy="61778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20" name="Picture Placeholder 9">
            <a:extLst>
              <a:ext uri="{FF2B5EF4-FFF2-40B4-BE49-F238E27FC236}">
                <a16:creationId xmlns:a16="http://schemas.microsoft.com/office/drawing/2014/main" id="{75E378BE-4D71-48F2-BA16-CCF8158EF7E8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959132" y="1190975"/>
            <a:ext cx="1415744" cy="11937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80F28DC9-C26A-4D42-8BFA-540BB696E04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675638" y="2442078"/>
            <a:ext cx="1982733" cy="41127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4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9642AD6D-085C-424D-B340-7731A4F95D4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675638" y="2746735"/>
            <a:ext cx="1982733" cy="61778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23" name="Picture Placeholder 9">
            <a:extLst>
              <a:ext uri="{FF2B5EF4-FFF2-40B4-BE49-F238E27FC236}">
                <a16:creationId xmlns:a16="http://schemas.microsoft.com/office/drawing/2014/main" id="{9CD02B3D-3B05-4CE4-98EF-4772E813751D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0059471" y="1190975"/>
            <a:ext cx="1415744" cy="11937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758AF150-35C5-4E99-97F8-798A80E52A7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775977" y="2442078"/>
            <a:ext cx="1982733" cy="41127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4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B02EB253-A55A-4EC6-A5A8-ABACCF75D01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775977" y="2746735"/>
            <a:ext cx="1982733" cy="61778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26" name="Picture Placeholder 9">
            <a:extLst>
              <a:ext uri="{FF2B5EF4-FFF2-40B4-BE49-F238E27FC236}">
                <a16:creationId xmlns:a16="http://schemas.microsoft.com/office/drawing/2014/main" id="{1A02BB49-28DB-48E5-8959-D36C9840302C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3758452" y="3742368"/>
            <a:ext cx="1415744" cy="11937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03C6BE33-794C-464D-886A-DB31DC137B0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474958" y="4993471"/>
            <a:ext cx="1982733" cy="41127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4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51088B84-C9AE-4E0F-BE0B-7691872F789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474958" y="5298128"/>
            <a:ext cx="1982733" cy="58099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29" name="Picture Placeholder 9">
            <a:extLst>
              <a:ext uri="{FF2B5EF4-FFF2-40B4-BE49-F238E27FC236}">
                <a16:creationId xmlns:a16="http://schemas.microsoft.com/office/drawing/2014/main" id="{EC807298-9742-4D0C-86D4-A25C5ED3069C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5858792" y="3742368"/>
            <a:ext cx="1415744" cy="11937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7B94081A-B2B7-439C-B7CA-91A63FB88DF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575298" y="4993471"/>
            <a:ext cx="1982733" cy="41127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4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875898E2-098E-4BDE-8BA8-C1D0755D7EB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575298" y="5298128"/>
            <a:ext cx="1982733" cy="58099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id="{EEB78526-379C-43C5-ABE7-2F184FC309A1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7959132" y="3742368"/>
            <a:ext cx="1415744" cy="11937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FAA9378E-4336-4D84-9033-052E57D5470C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675638" y="4993471"/>
            <a:ext cx="1982733" cy="41127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4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4AF0D6AA-392E-489E-8457-370F653057E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675638" y="5298128"/>
            <a:ext cx="1982733" cy="58099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35" name="Picture Placeholder 9">
            <a:extLst>
              <a:ext uri="{FF2B5EF4-FFF2-40B4-BE49-F238E27FC236}">
                <a16:creationId xmlns:a16="http://schemas.microsoft.com/office/drawing/2014/main" id="{515D701A-667D-41D8-B25B-72B088C7E9E4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10059471" y="3742368"/>
            <a:ext cx="1415744" cy="11937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D0AB2C67-89B8-459B-BB18-3655BA5AB35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775977" y="4993471"/>
            <a:ext cx="1982733" cy="41127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4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88DB254D-C387-4A49-A475-DA300A713177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775977" y="5298128"/>
            <a:ext cx="1982733" cy="58099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3C00339E-E516-47A3-98FD-7904488645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332219" y="2746661"/>
            <a:ext cx="4907372" cy="107615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101103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516B3E-BF5D-4CBE-AA15-FEAD2B0B9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C6F15C-2031-4B28-91FF-8532EFEE8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847681-AA55-4F94-8741-812FB3628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BF860B6F-2FE3-4DE6-9496-980E987E74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FB5880F-F841-4DE6-B266-C373510AF249}"/>
              </a:ext>
            </a:extLst>
          </p:cNvPr>
          <p:cNvSpPr/>
          <p:nvPr userDrawn="1"/>
        </p:nvSpPr>
        <p:spPr>
          <a:xfrm rot="5400000">
            <a:off x="9766385" y="-1006534"/>
            <a:ext cx="972645" cy="3924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388B7164-58B7-4BB5-998B-0E7F664D929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 rot="16200000">
            <a:off x="562550" y="3063183"/>
            <a:ext cx="2387816" cy="44876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80000"/>
              </a:lnSpc>
              <a:buNone/>
              <a:defRPr sz="2400" cap="all" spc="2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4CB6F5B2-F117-4AD5-9C54-96006D152F1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 rot="16200000">
            <a:off x="3226739" y="3063183"/>
            <a:ext cx="2387816" cy="44876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80000"/>
              </a:lnSpc>
              <a:buNone/>
              <a:defRPr sz="2400" cap="all" spc="2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60636773-D205-448C-8DD8-8BBC3AFC256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 rot="16200000">
            <a:off x="5857430" y="3063181"/>
            <a:ext cx="2387816" cy="44876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80000"/>
              </a:lnSpc>
              <a:buNone/>
              <a:defRPr sz="2400" cap="all" spc="2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6CD4F0A7-B003-44EA-AD28-A4B13CCE892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 rot="16200000">
            <a:off x="8520742" y="3063180"/>
            <a:ext cx="2387816" cy="44876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80000"/>
              </a:lnSpc>
              <a:buNone/>
              <a:defRPr sz="2400" cap="all" spc="2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3CEEA233-6913-4525-8B47-39C2814EEF4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5154557"/>
            <a:ext cx="2449286" cy="100315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718C63E6-2425-4D8D-99C9-99B35F978A8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200" y="4525420"/>
            <a:ext cx="2449286" cy="63919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AEB3CF35-C4EC-42DA-B265-89015DF0350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36069" y="5154557"/>
            <a:ext cx="2449286" cy="100315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A1B05A3F-5647-4FA8-AAB1-0438B6F6DD1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36069" y="4525420"/>
            <a:ext cx="2449286" cy="63919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67059F7A-88D8-4E2F-A6F4-6CF5F194D54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211909" y="5154557"/>
            <a:ext cx="2449286" cy="100315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CB25228C-31FC-4E25-80B1-8FAD0909BE7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211909" y="4525420"/>
            <a:ext cx="2449286" cy="63919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E3BCA350-B685-4ADC-9FC8-23180729767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904516" y="5154557"/>
            <a:ext cx="2449286" cy="100315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F75319BC-EF3B-4B55-9663-E04ED5DBC88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904516" y="4525420"/>
            <a:ext cx="2449286" cy="63919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FE10C144-C9A1-43BD-9C8A-183A065E24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7694" y="658420"/>
            <a:ext cx="3472731" cy="66596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86022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96E7A44-0539-4C8E-ABEB-E56B131C4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29326" y="2152651"/>
            <a:ext cx="6162674" cy="29098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200CB7D0-0851-45AD-932F-0A0BD59CCB0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466726"/>
            <a:ext cx="6848474" cy="6391274"/>
          </a:xfrm>
          <a:custGeom>
            <a:avLst/>
            <a:gdLst>
              <a:gd name="connsiteX0" fmla="*/ 0 w 6848474"/>
              <a:gd name="connsiteY0" fmla="*/ 0 h 6391274"/>
              <a:gd name="connsiteX1" fmla="*/ 6848474 w 6848474"/>
              <a:gd name="connsiteY1" fmla="*/ 0 h 6391274"/>
              <a:gd name="connsiteX2" fmla="*/ 6848474 w 6848474"/>
              <a:gd name="connsiteY2" fmla="*/ 1685925 h 6391274"/>
              <a:gd name="connsiteX3" fmla="*/ 6029325 w 6848474"/>
              <a:gd name="connsiteY3" fmla="*/ 1685925 h 6391274"/>
              <a:gd name="connsiteX4" fmla="*/ 6029325 w 6848474"/>
              <a:gd name="connsiteY4" fmla="*/ 4595813 h 6391274"/>
              <a:gd name="connsiteX5" fmla="*/ 6848474 w 6848474"/>
              <a:gd name="connsiteY5" fmla="*/ 4595813 h 6391274"/>
              <a:gd name="connsiteX6" fmla="*/ 6848474 w 6848474"/>
              <a:gd name="connsiteY6" fmla="*/ 6391274 h 6391274"/>
              <a:gd name="connsiteX7" fmla="*/ 0 w 6848474"/>
              <a:gd name="connsiteY7" fmla="*/ 6391274 h 6391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48474" h="6391274">
                <a:moveTo>
                  <a:pt x="0" y="0"/>
                </a:moveTo>
                <a:lnTo>
                  <a:pt x="6848474" y="0"/>
                </a:lnTo>
                <a:lnTo>
                  <a:pt x="6848474" y="1685925"/>
                </a:lnTo>
                <a:lnTo>
                  <a:pt x="6029325" y="1685925"/>
                </a:lnTo>
                <a:lnTo>
                  <a:pt x="6029325" y="4595813"/>
                </a:lnTo>
                <a:lnTo>
                  <a:pt x="6848474" y="4595813"/>
                </a:lnTo>
                <a:lnTo>
                  <a:pt x="6848474" y="6391274"/>
                </a:lnTo>
                <a:lnTo>
                  <a:pt x="0" y="639127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C0B0C-9F99-4C31-993B-EB072ABAD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8/03/20XX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2CDF4-F0E3-4D07-89C6-5ABCCDDD8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BDA5F-715E-4514-9476-437B3EB01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F860B6F-2FE3-4DE6-9496-980E987E74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9D38E0F-D52F-4777-9D68-D30CB3B8C8E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24625" y="2624137"/>
            <a:ext cx="5172075" cy="2033588"/>
          </a:xfrm>
        </p:spPr>
        <p:txBody>
          <a:bodyPr>
            <a:noAutofit/>
          </a:bodyPr>
          <a:lstStyle>
            <a:lvl1pPr marL="0" indent="0">
              <a:lnSpc>
                <a:spcPct val="125000"/>
              </a:lnSpc>
              <a:spcBef>
                <a:spcPts val="0"/>
              </a:spcBef>
              <a:buNone/>
              <a:defRPr sz="1600" spc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E083E92-8775-41F5-A992-0786A40813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92272" y="671808"/>
            <a:ext cx="3661528" cy="63919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2762927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02A0C2-BC21-4E10-B50C-353B8CBD7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14985" y="1057275"/>
            <a:ext cx="6015990" cy="345757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B548780-9B3B-47BB-AA7B-928FA50A6A0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1057275"/>
            <a:ext cx="12191999" cy="5295900"/>
          </a:xfrm>
          <a:custGeom>
            <a:avLst/>
            <a:gdLst>
              <a:gd name="connsiteX0" fmla="*/ 0 w 12191999"/>
              <a:gd name="connsiteY0" fmla="*/ 0 h 5295900"/>
              <a:gd name="connsiteX1" fmla="*/ 514985 w 12191999"/>
              <a:gd name="connsiteY1" fmla="*/ 0 h 5295900"/>
              <a:gd name="connsiteX2" fmla="*/ 514985 w 12191999"/>
              <a:gd name="connsiteY2" fmla="*/ 3457576 h 5295900"/>
              <a:gd name="connsiteX3" fmla="*/ 6530975 w 12191999"/>
              <a:gd name="connsiteY3" fmla="*/ 3457576 h 5295900"/>
              <a:gd name="connsiteX4" fmla="*/ 6530975 w 12191999"/>
              <a:gd name="connsiteY4" fmla="*/ 0 h 5295900"/>
              <a:gd name="connsiteX5" fmla="*/ 12191999 w 12191999"/>
              <a:gd name="connsiteY5" fmla="*/ 0 h 5295900"/>
              <a:gd name="connsiteX6" fmla="*/ 12191999 w 12191999"/>
              <a:gd name="connsiteY6" fmla="*/ 5295900 h 5295900"/>
              <a:gd name="connsiteX7" fmla="*/ 0 w 12191999"/>
              <a:gd name="connsiteY7" fmla="*/ 5295900 h 529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5295900">
                <a:moveTo>
                  <a:pt x="0" y="0"/>
                </a:moveTo>
                <a:lnTo>
                  <a:pt x="514985" y="0"/>
                </a:lnTo>
                <a:lnTo>
                  <a:pt x="514985" y="3457576"/>
                </a:lnTo>
                <a:lnTo>
                  <a:pt x="6530975" y="3457576"/>
                </a:lnTo>
                <a:lnTo>
                  <a:pt x="6530975" y="0"/>
                </a:lnTo>
                <a:lnTo>
                  <a:pt x="12191999" y="0"/>
                </a:lnTo>
                <a:lnTo>
                  <a:pt x="12191999" y="5295900"/>
                </a:lnTo>
                <a:lnTo>
                  <a:pt x="0" y="52959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2958E2-130A-401C-B53D-DCC769627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178FE4-D7D1-40CE-9190-C68702FED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AC4996-95A4-4EC0-BF6E-7C2FACB7C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BF860B6F-2FE3-4DE6-9496-980E987E74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6332CD16-89CC-43FA-B7BF-06786B46484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26354" y="1547271"/>
            <a:ext cx="5172932" cy="258127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27734DB-D9FF-4945-91EF-DB146D8348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82250" y="762308"/>
            <a:ext cx="5783657" cy="66596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969904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FB6A2A-F24A-4E64-A207-404C8CC76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610600" y="2132410"/>
            <a:ext cx="3581400" cy="23169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9E19EA-E986-4004-8C5B-712009E78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512B16-8A8E-4099-ACE3-946220C63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D8AF2A-C932-41B3-957E-9888020CD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BF860B6F-2FE3-4DE6-9496-980E987E74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7D0C286-3FF6-4839-AE38-6F404BF0560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 flipH="1">
            <a:off x="1809750" y="466725"/>
            <a:ext cx="7834312" cy="5924550"/>
          </a:xfrm>
          <a:custGeom>
            <a:avLst/>
            <a:gdLst>
              <a:gd name="connsiteX0" fmla="*/ 7834312 w 7834312"/>
              <a:gd name="connsiteY0" fmla="*/ 0 h 5924550"/>
              <a:gd name="connsiteX1" fmla="*/ 0 w 7834312"/>
              <a:gd name="connsiteY1" fmla="*/ 0 h 5924550"/>
              <a:gd name="connsiteX2" fmla="*/ 0 w 7834312"/>
              <a:gd name="connsiteY2" fmla="*/ 1665685 h 5924550"/>
              <a:gd name="connsiteX3" fmla="*/ 1033462 w 7834312"/>
              <a:gd name="connsiteY3" fmla="*/ 1665685 h 5924550"/>
              <a:gd name="connsiteX4" fmla="*/ 1033462 w 7834312"/>
              <a:gd name="connsiteY4" fmla="*/ 3982640 h 5924550"/>
              <a:gd name="connsiteX5" fmla="*/ 0 w 7834312"/>
              <a:gd name="connsiteY5" fmla="*/ 3982640 h 5924550"/>
              <a:gd name="connsiteX6" fmla="*/ 0 w 7834312"/>
              <a:gd name="connsiteY6" fmla="*/ 5924550 h 5924550"/>
              <a:gd name="connsiteX7" fmla="*/ 7834312 w 7834312"/>
              <a:gd name="connsiteY7" fmla="*/ 5924550 h 592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34312" h="5924550">
                <a:moveTo>
                  <a:pt x="7834312" y="0"/>
                </a:moveTo>
                <a:lnTo>
                  <a:pt x="0" y="0"/>
                </a:lnTo>
                <a:lnTo>
                  <a:pt x="0" y="1665685"/>
                </a:lnTo>
                <a:lnTo>
                  <a:pt x="1033462" y="1665685"/>
                </a:lnTo>
                <a:lnTo>
                  <a:pt x="1033462" y="3982640"/>
                </a:lnTo>
                <a:lnTo>
                  <a:pt x="0" y="3982640"/>
                </a:lnTo>
                <a:lnTo>
                  <a:pt x="0" y="5924550"/>
                </a:lnTo>
                <a:lnTo>
                  <a:pt x="7834312" y="592455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88038514-112A-4AE2-BA52-286C38492F8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210675" y="2579352"/>
            <a:ext cx="2381250" cy="142306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C27393D-ACFC-4AC9-93A3-FE24F0D12E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1129259" y="3009387"/>
            <a:ext cx="4138612" cy="56299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0163496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8/03/20XX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60B6F-2FE3-4DE6-9496-980E987E74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472174"/>
      </p:ext>
    </p:extLst>
  </p:cSld>
  <p:clrMapOvr>
    <a:masterClrMapping/>
  </p:clrMapOvr>
  <p:hf hdr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8/03/20XX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BF860B6F-2FE3-4DE6-9496-980E987E74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372745"/>
      </p:ext>
    </p:extLst>
  </p:cSld>
  <p:clrMapOvr>
    <a:masterClrMapping/>
  </p:clrMapOvr>
  <p:hf hdr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8/03/20XX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60B6F-2FE3-4DE6-9496-980E987E74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154303"/>
      </p:ext>
    </p:extLst>
  </p:cSld>
  <p:clrMapOvr>
    <a:masterClrMapping/>
  </p:clrMapOvr>
  <p:hf hdr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8/03/20XX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60B6F-2FE3-4DE6-9496-980E987E74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050302"/>
      </p:ext>
    </p:extLst>
  </p:cSld>
  <p:clrMapOvr>
    <a:masterClrMapping/>
  </p:clrMapOvr>
  <p:hf hdr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8/03/20XX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60B6F-2FE3-4DE6-9496-980E987E74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217785"/>
      </p:ext>
    </p:extLst>
  </p:cSld>
  <p:clrMapOvr>
    <a:masterClrMapping/>
  </p:clrMapOvr>
  <p:hf hdr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8/03/20XX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60B6F-2FE3-4DE6-9496-980E987E74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703695"/>
      </p:ext>
    </p:extLst>
  </p:cSld>
  <p:clrMapOvr>
    <a:masterClrMapping/>
  </p:clrMapOvr>
  <p:hf hdr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8/03/20XX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60B6F-2FE3-4DE6-9496-980E987E74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688405"/>
      </p:ext>
    </p:extLst>
  </p:cSld>
  <p:clrMapOvr>
    <a:masterClrMapping/>
  </p:clrMapOvr>
  <p:hf hdr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8/03/20XX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60B6F-2FE3-4DE6-9496-980E987E74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31836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760CB-267C-4B96-8D93-EA7752305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8/03/20XX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F8915-ABFD-4CAE-AC61-1E1B2B1C6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7218A-692D-4EB0-817E-60AFD432F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BF860B6F-2FE3-4DE6-9496-980E987E746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D5A4AB60-E1AB-4239-BFC7-C10A235B18E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2700899"/>
            <a:ext cx="3281555" cy="147269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53300DCB-9114-4ADF-8664-EFDD2C7A6E6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200" y="2321396"/>
            <a:ext cx="3281555" cy="4263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B69E913-93AE-4878-BA45-C2A83F5ACE3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38200" y="4683183"/>
            <a:ext cx="3281555" cy="106764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EF306DC8-5642-4A13-B67A-9BF5A74DB8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38200" y="4303679"/>
            <a:ext cx="3281555" cy="4263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CC0CA179-9852-4BA8-8E7D-8C5F43775EA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465159" y="2715236"/>
            <a:ext cx="3281555" cy="147269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651735A5-9931-4467-9BBD-D622219F38F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465159" y="2335733"/>
            <a:ext cx="3281555" cy="4263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75467CBB-A84A-4371-9C2F-3BD7181223E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465159" y="4697520"/>
            <a:ext cx="3281555" cy="106764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5E96B9F0-428C-454F-A050-D0D8E871428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465159" y="4318016"/>
            <a:ext cx="3281555" cy="4263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BEB11F1-0872-4500-8CBB-63D9F6BBAF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089832" y="2715236"/>
            <a:ext cx="3281555" cy="147269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1D1E8BAA-941F-4D25-92A6-7E9A2C3664C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089832" y="2335733"/>
            <a:ext cx="3281555" cy="4263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A7E5E59-1A85-4D6C-9DFC-E288DD5ABE98}"/>
              </a:ext>
            </a:extLst>
          </p:cNvPr>
          <p:cNvSpPr/>
          <p:nvPr userDrawn="1"/>
        </p:nvSpPr>
        <p:spPr>
          <a:xfrm rot="5400000">
            <a:off x="9766385" y="-1006534"/>
            <a:ext cx="972645" cy="392429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7B2D7D-08A6-4C69-B43C-2288E5BBDA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91574" y="658420"/>
            <a:ext cx="6408851" cy="66596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56917782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8/03/20XX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60B6F-2FE3-4DE6-9496-980E987E74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365031"/>
      </p:ext>
    </p:extLst>
  </p:cSld>
  <p:clrMapOvr>
    <a:masterClrMapping/>
  </p:clrMapOvr>
  <p:hf hdr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8/03/20XX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60B6F-2FE3-4DE6-9496-980E987E74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274992"/>
      </p:ext>
    </p:extLst>
  </p:cSld>
  <p:clrMapOvr>
    <a:masterClrMapping/>
  </p:clrMapOvr>
  <p:hf hdr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8/03/20XX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60B6F-2FE3-4DE6-9496-980E987E74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597574"/>
      </p:ext>
    </p:extLst>
  </p:cSld>
  <p:clrMapOvr>
    <a:masterClrMapping/>
  </p:clrMapOvr>
  <p:hf hdr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8/03/20XX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60B6F-2FE3-4DE6-9496-980E987E74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980900"/>
      </p:ext>
    </p:extLst>
  </p:cSld>
  <p:clrMapOvr>
    <a:masterClrMapping/>
  </p:clrMapOvr>
  <p:hf hdr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8/03/20XX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60B6F-2FE3-4DE6-9496-980E987E74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865843"/>
      </p:ext>
    </p:extLst>
  </p:cSld>
  <p:clrMapOvr>
    <a:masterClrMapping/>
  </p:clrMapOvr>
  <p:hf hdr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8/03/20XX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60B6F-2FE3-4DE6-9496-980E987E74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230883"/>
      </p:ext>
    </p:extLst>
  </p:cSld>
  <p:clrMapOvr>
    <a:masterClrMapping/>
  </p:clrMapOvr>
  <p:hf hdr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8/03/20XX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60B6F-2FE3-4DE6-9496-980E987E74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356145"/>
      </p:ext>
    </p:extLst>
  </p:cSld>
  <p:clrMapOvr>
    <a:masterClrMapping/>
  </p:clrMapOvr>
  <p:hf hdr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8/03/20XX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60B6F-2FE3-4DE6-9496-980E987E74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100170"/>
      </p:ext>
    </p:extLst>
  </p:cSld>
  <p:clrMapOvr>
    <a:masterClrMapping/>
  </p:clrMapOvr>
  <p:hf hdr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8/03/20XX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60B6F-2FE3-4DE6-9496-980E987E74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609610"/>
      </p:ext>
    </p:extLst>
  </p:cSld>
  <p:clrMapOvr>
    <a:masterClrMapping/>
  </p:clrMapOvr>
  <p:hf hdr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ur Compet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E1A5FC-3F83-4927-88B5-5BCBA3EA684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333860" y="466725"/>
            <a:ext cx="4858139" cy="5924550"/>
          </a:xfr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EE9FB-42C5-4A09-A4FE-4DDE8CF93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8/03/20XX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08DFF-BE58-419E-A8E1-FD9428158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4A919-F912-4129-B930-D8A078A8C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BF860B6F-2FE3-4DE6-9496-980E987E746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7CEA9B97-0004-4411-ABB4-A27F463B897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57045" y="2387634"/>
            <a:ext cx="2824355" cy="339280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150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ED60F60-B501-479A-A75A-8FD1F979657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7045" y="1804968"/>
            <a:ext cx="2824355" cy="58153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9170FD0E-EBE1-4417-BC9D-4CD5F92BFD3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045452" y="2385650"/>
            <a:ext cx="2824355" cy="339280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150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17738676-CB36-4BE1-A9C9-0215DEEECB1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045452" y="1802984"/>
            <a:ext cx="2824355" cy="58153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438544-38E0-4456-B973-6058B99619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4203" y="671808"/>
            <a:ext cx="6041907" cy="63919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632976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DCFDE121-67A1-407B-A6E2-D5B255A4F712}"/>
              </a:ext>
            </a:extLst>
          </p:cNvPr>
          <p:cNvSpPr/>
          <p:nvPr userDrawn="1"/>
        </p:nvSpPr>
        <p:spPr>
          <a:xfrm>
            <a:off x="1282168" y="0"/>
            <a:ext cx="1855263" cy="44599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5C2B05-C32D-4F66-8BDA-0F4824844C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575672" y="4121035"/>
            <a:ext cx="3337712" cy="63919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7AE0851-B0C9-475B-8AD9-7C6A141FDDE0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414645" y="758825"/>
            <a:ext cx="599148" cy="600075"/>
          </a:xfrm>
        </p:spPr>
        <p:txBody>
          <a:bodyPr anchor="ctr"/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32254E01-FD47-43F3-A74C-720A0EA4C24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14645" y="1388209"/>
            <a:ext cx="3281555" cy="4263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9B911B77-02F4-42D2-8639-A3F7EAFB71E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14645" y="1767713"/>
            <a:ext cx="3281555" cy="112574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2" name="Picture Placeholder 3">
            <a:extLst>
              <a:ext uri="{FF2B5EF4-FFF2-40B4-BE49-F238E27FC236}">
                <a16:creationId xmlns:a16="http://schemas.microsoft.com/office/drawing/2014/main" id="{0FBF118A-5599-4A55-9939-8075D74851A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4414645" y="3251858"/>
            <a:ext cx="599148" cy="600075"/>
          </a:xfrm>
        </p:spPr>
        <p:txBody>
          <a:bodyPr anchor="ctr"/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066BB17E-99F0-43A3-99AA-F928695311F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14645" y="3866925"/>
            <a:ext cx="3281555" cy="42889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934F74CA-3E2F-4F3A-BE25-F8D9572179A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14645" y="4248925"/>
            <a:ext cx="3281555" cy="142921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B5A383D6-9A09-46E4-8DD5-684C3B04E15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077157" y="773142"/>
            <a:ext cx="599148" cy="600075"/>
          </a:xfrm>
        </p:spPr>
        <p:txBody>
          <a:bodyPr anchor="ctr"/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76D712C8-D0F1-407A-AAC4-D86C1FDDCDC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72244" y="1388209"/>
            <a:ext cx="3281556" cy="4263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41C731A4-58E7-4726-BFC7-23260BCD624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072244" y="1767713"/>
            <a:ext cx="3281556" cy="112574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Picture Placeholder 3">
            <a:extLst>
              <a:ext uri="{FF2B5EF4-FFF2-40B4-BE49-F238E27FC236}">
                <a16:creationId xmlns:a16="http://schemas.microsoft.com/office/drawing/2014/main" id="{533CF28F-2EF0-4DE6-AD35-043AAA87EEC1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072244" y="3237794"/>
            <a:ext cx="599148" cy="600075"/>
          </a:xfrm>
        </p:spPr>
        <p:txBody>
          <a:bodyPr anchor="ctr"/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098ABB59-CA95-470C-A29D-627B16E69E8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072244" y="3866925"/>
            <a:ext cx="3281556" cy="42889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B571488-55CE-40DF-84B6-A5166E2BEF9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72244" y="4248925"/>
            <a:ext cx="3281556" cy="142921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D15CF3-8EFD-40BC-B749-25F401BC1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8/03/20XX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1DB08D-5054-4577-AA1B-BA9D87CF8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EF9931-2A77-46BF-822E-D503CEAF6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BF860B6F-2FE3-4DE6-9496-980E987E74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616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693F3E0E-712E-4821-A89E-6727BD3825A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466725"/>
            <a:ext cx="4858139" cy="5924550"/>
          </a:xfr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4311D2-47FE-44C1-9B1C-179CAA338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8/03/20XX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DFF648-B296-4801-91A9-A6868BFA7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64D7C8-0561-4530-BCD5-AB0BB1977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F860B6F-2FE3-4DE6-9496-980E987E74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B50F7E33-83E1-4951-9CEC-14866D6A3C4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98135" y="2759613"/>
            <a:ext cx="2824355" cy="111756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100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F01B4AA-8A2C-488B-A306-BC09BA1C66A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98135" y="2176946"/>
            <a:ext cx="2824355" cy="58153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C79840D9-3F3D-4DFB-9592-867BB8CA12E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45966" y="2759613"/>
            <a:ext cx="2595758" cy="111756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100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32DFBC7C-0887-40D8-93DA-CBE9F58B1CB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45966" y="2176946"/>
            <a:ext cx="2595758" cy="58153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3C60B52-4450-4317-A5DF-A3E617C12A2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598135" y="4712146"/>
            <a:ext cx="2824355" cy="111756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100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75F1DE6B-CBDA-40EB-A055-4FDC09ACC65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598135" y="4129479"/>
            <a:ext cx="2824355" cy="58153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A9593E99-8D88-45AD-83AF-7F7F9AB6930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845966" y="4712146"/>
            <a:ext cx="2595758" cy="111756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100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95823CC-CA7F-4F5B-B442-48A39696933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845966" y="4129479"/>
            <a:ext cx="2595758" cy="58153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F87501-8949-4796-90C5-50D20B54A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6411" y="941112"/>
            <a:ext cx="6074545" cy="639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367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Benef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70A3F71-78A0-4742-B701-4A1489F5A7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169108"/>
            <a:ext cx="4243755" cy="20771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2CB7E97A-4B46-429D-80E3-5A2E689EFAF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000375" y="466724"/>
            <a:ext cx="9191625" cy="6391275"/>
          </a:xfrm>
          <a:custGeom>
            <a:avLst/>
            <a:gdLst>
              <a:gd name="connsiteX0" fmla="*/ 0 w 9191625"/>
              <a:gd name="connsiteY0" fmla="*/ 0 h 6391275"/>
              <a:gd name="connsiteX1" fmla="*/ 9191625 w 9191625"/>
              <a:gd name="connsiteY1" fmla="*/ 0 h 6391275"/>
              <a:gd name="connsiteX2" fmla="*/ 9191625 w 9191625"/>
              <a:gd name="connsiteY2" fmla="*/ 6391275 h 6391275"/>
              <a:gd name="connsiteX3" fmla="*/ 0 w 9191625"/>
              <a:gd name="connsiteY3" fmla="*/ 6391275 h 6391275"/>
              <a:gd name="connsiteX4" fmla="*/ 0 w 9191625"/>
              <a:gd name="connsiteY4" fmla="*/ 4779506 h 6391275"/>
              <a:gd name="connsiteX5" fmla="*/ 1243380 w 9191625"/>
              <a:gd name="connsiteY5" fmla="*/ 4779506 h 6391275"/>
              <a:gd name="connsiteX6" fmla="*/ 1243380 w 9191625"/>
              <a:gd name="connsiteY6" fmla="*/ 2702384 h 6391275"/>
              <a:gd name="connsiteX7" fmla="*/ 0 w 9191625"/>
              <a:gd name="connsiteY7" fmla="*/ 2702384 h 6391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91625" h="6391275">
                <a:moveTo>
                  <a:pt x="0" y="0"/>
                </a:moveTo>
                <a:lnTo>
                  <a:pt x="9191625" y="0"/>
                </a:lnTo>
                <a:lnTo>
                  <a:pt x="9191625" y="6391275"/>
                </a:lnTo>
                <a:lnTo>
                  <a:pt x="0" y="6391275"/>
                </a:lnTo>
                <a:lnTo>
                  <a:pt x="0" y="4779506"/>
                </a:lnTo>
                <a:lnTo>
                  <a:pt x="1243380" y="4779506"/>
                </a:lnTo>
                <a:lnTo>
                  <a:pt x="1243380" y="2702384"/>
                </a:lnTo>
                <a:lnTo>
                  <a:pt x="0" y="270238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59D5F7-4F29-467D-8261-4E075BB20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2C6787-293A-4CC2-A2D2-E2881CC61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11C36F-4448-4279-8552-28C42ECE4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F860B6F-2FE3-4DE6-9496-980E987E74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CCB8AC8A-361C-4A01-AEB1-112BEAC4873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62133" y="3384898"/>
            <a:ext cx="3519487" cy="158839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847092-EAA4-4108-A528-108AD1F964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00518" y="2211168"/>
            <a:ext cx="5829300" cy="66209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67000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CFABFC7-4108-49F4-A75A-5AB472AA2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847139"/>
            <a:ext cx="12192000" cy="116372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162CB3A-11BC-4C5C-B53D-B965CFA2B68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66725" y="466725"/>
            <a:ext cx="11258550" cy="5924550"/>
          </a:xfrm>
          <a:custGeom>
            <a:avLst/>
            <a:gdLst>
              <a:gd name="connsiteX0" fmla="*/ 0 w 11258550"/>
              <a:gd name="connsiteY0" fmla="*/ 3544135 h 5924550"/>
              <a:gd name="connsiteX1" fmla="*/ 11258550 w 11258550"/>
              <a:gd name="connsiteY1" fmla="*/ 3544135 h 5924550"/>
              <a:gd name="connsiteX2" fmla="*/ 11258550 w 11258550"/>
              <a:gd name="connsiteY2" fmla="*/ 5924550 h 5924550"/>
              <a:gd name="connsiteX3" fmla="*/ 0 w 11258550"/>
              <a:gd name="connsiteY3" fmla="*/ 5924550 h 5924550"/>
              <a:gd name="connsiteX4" fmla="*/ 0 w 11258550"/>
              <a:gd name="connsiteY4" fmla="*/ 0 h 5924550"/>
              <a:gd name="connsiteX5" fmla="*/ 11258550 w 11258550"/>
              <a:gd name="connsiteY5" fmla="*/ 0 h 5924550"/>
              <a:gd name="connsiteX6" fmla="*/ 11258550 w 11258550"/>
              <a:gd name="connsiteY6" fmla="*/ 2380414 h 5924550"/>
              <a:gd name="connsiteX7" fmla="*/ 0 w 11258550"/>
              <a:gd name="connsiteY7" fmla="*/ 2380414 h 592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258550" h="5924550">
                <a:moveTo>
                  <a:pt x="0" y="3544135"/>
                </a:moveTo>
                <a:lnTo>
                  <a:pt x="11258550" y="3544135"/>
                </a:lnTo>
                <a:lnTo>
                  <a:pt x="11258550" y="5924550"/>
                </a:lnTo>
                <a:lnTo>
                  <a:pt x="0" y="5924550"/>
                </a:lnTo>
                <a:close/>
                <a:moveTo>
                  <a:pt x="0" y="0"/>
                </a:moveTo>
                <a:lnTo>
                  <a:pt x="11258550" y="0"/>
                </a:lnTo>
                <a:lnTo>
                  <a:pt x="11258550" y="2380414"/>
                </a:lnTo>
                <a:lnTo>
                  <a:pt x="0" y="238041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9EBBDF-3A3F-40FD-9752-1D92BFAD19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9738" y="3001020"/>
            <a:ext cx="8412524" cy="938559"/>
          </a:xfrm>
        </p:spPr>
        <p:txBody>
          <a:bodyPr/>
          <a:lstStyle>
            <a:lvl1pPr algn="ctr">
              <a:defRPr sz="5000" spc="100" baseline="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462329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siness Mod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457E51-8279-450D-ABC2-889F91AD7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8/03/20XX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F52AC3-8AAB-49A9-8BB4-9A82193F9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42EBEF-1685-466C-9FC9-D1A2D4A68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BF860B6F-2FE3-4DE6-9496-980E987E746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360F31D-8187-4BBF-807F-BCD7628363E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 flipH="1">
            <a:off x="1" y="466725"/>
            <a:ext cx="6096000" cy="5924550"/>
          </a:xfr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61D3AC4-50E4-442B-88DA-99E01D461FA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934200" y="2183098"/>
            <a:ext cx="4419600" cy="64207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BA1C8C7-E942-4381-8DFB-35C0D375D50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34200" y="1632228"/>
            <a:ext cx="4419600" cy="55087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619FB69F-436E-4680-805E-129656D1FC8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934200" y="3732794"/>
            <a:ext cx="4419600" cy="64207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9EEFB823-5D40-4C5F-8E5C-8DA54596313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934200" y="3181924"/>
            <a:ext cx="4419600" cy="55087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97A70DDF-2854-466D-AE9A-7AA7BF32982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934200" y="5307885"/>
            <a:ext cx="4419600" cy="64207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C6C41E82-34D6-471D-81E8-FCA62C7F22F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934200" y="4757015"/>
            <a:ext cx="4419600" cy="55087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0E1AE8-90BE-4DE3-93E9-B997D48FE6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13162" y="668924"/>
            <a:ext cx="6041908" cy="6420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40568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2FB566-AB0F-4A84-A379-5B7A132A1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8/03/20XX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0B01EE-E344-461A-85A0-3AA7F83AA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09A25E-2DC1-49B1-A962-EFCDB81F9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BF860B6F-2FE3-4DE6-9496-980E987E746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848D9ED-15C8-4EA0-B95F-CFD1BAF0A54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 flipH="1">
            <a:off x="1809750" y="475743"/>
            <a:ext cx="6475268" cy="5915532"/>
          </a:xfr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CEF9385-3B06-4216-9420-A91190C6B7C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91419" y="1125633"/>
            <a:ext cx="2937452" cy="119269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D01ADD07-F155-4B1F-B204-2284F6999B7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691419" y="746129"/>
            <a:ext cx="2937452" cy="42639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20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129012F5-57FB-4F6F-8FF8-DBA65EC1EF0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691419" y="4716842"/>
            <a:ext cx="2937452" cy="110666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F8E7E45-85D4-40EE-836F-76055F0F8E7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691419" y="4337338"/>
            <a:ext cx="2937452" cy="42639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20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E315DB3C-D2E4-4310-8A18-71457CBD7A4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691419" y="2964253"/>
            <a:ext cx="2937452" cy="110666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D8DBA9F3-328C-4BAE-A2E1-0FBFE3A476E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691419" y="2584749"/>
            <a:ext cx="2937452" cy="42639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20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8B7365-7137-471F-BFE9-2F6C362933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1914546" y="3092260"/>
            <a:ext cx="5719734" cy="68249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673920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4.xml"/><Relationship Id="rId1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37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826315-2B7F-4C57-86AC-F861837D3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7E89F0-5C7D-4785-9E27-B2AC9192E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B7DCF-7168-4376-8641-10965E65A6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515753"/>
            <a:ext cx="2743200" cy="205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100" baseline="0">
                <a:solidFill>
                  <a:schemeClr val="bg1">
                    <a:lumMod val="50000"/>
                  </a:schemeClr>
                </a:solidFill>
                <a:latin typeface="Seaford" panose="020B0502030303020204" pitchFamily="34" charset="0"/>
              </a:defRPr>
            </a:lvl1pPr>
          </a:lstStyle>
          <a:p>
            <a:r>
              <a:rPr lang="en-US" dirty="0"/>
              <a:t>8/03/20XX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98FEF-9751-417B-82B2-BBAD076658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515753"/>
            <a:ext cx="4114800" cy="205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100" baseline="0">
                <a:solidFill>
                  <a:schemeClr val="bg1">
                    <a:lumMod val="50000"/>
                  </a:schemeClr>
                </a:solidFill>
                <a:latin typeface="Seaford" panose="020B0502030303020204" pitchFamily="34" charset="0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7CE99-0833-4AF7-954F-3E4BD5F9CD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515753"/>
            <a:ext cx="2743200" cy="205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100" baseline="0">
                <a:solidFill>
                  <a:schemeClr val="bg1">
                    <a:lumMod val="50000"/>
                  </a:schemeClr>
                </a:solidFill>
                <a:latin typeface="Seaford" panose="020B0502030303020204" pitchFamily="34" charset="0"/>
              </a:defRPr>
            </a:lvl1pPr>
          </a:lstStyle>
          <a:p>
            <a:fld id="{BF860B6F-2FE3-4DE6-9496-980E987E74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404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hf hdr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000" kern="1200" cap="all" spc="200" baseline="0">
          <a:ln w="19050">
            <a:solidFill>
              <a:schemeClr val="accent1"/>
            </a:solidFill>
          </a:ln>
          <a:noFill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8/03/20XX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F860B6F-2FE3-4DE6-9496-980E987E74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906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  <p:sldLayoutId id="2147483687" r:id="rId17"/>
    <p:sldLayoutId id="2147483688" r:id="rId18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3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8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Close up of two people holding hands">
            <a:extLst>
              <a:ext uri="{FF2B5EF4-FFF2-40B4-BE49-F238E27FC236}">
                <a16:creationId xmlns:a16="http://schemas.microsoft.com/office/drawing/2014/main" id="{E41FFEB7-5147-4211-9DEE-48A580FDD93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6725" y="466725"/>
            <a:ext cx="11258550" cy="5924550"/>
          </a:xfrm>
        </p:spPr>
      </p:pic>
      <p:sp>
        <p:nvSpPr>
          <p:cNvPr id="20" name="Title 19">
            <a:extLst>
              <a:ext uri="{FF2B5EF4-FFF2-40B4-BE49-F238E27FC236}">
                <a16:creationId xmlns:a16="http://schemas.microsoft.com/office/drawing/2014/main" id="{49020275-58F0-4491-8E8A-0A2AD5ED9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0940" y="5489855"/>
            <a:ext cx="4270248" cy="640080"/>
          </a:xfrm>
        </p:spPr>
        <p:txBody>
          <a:bodyPr>
            <a:noAutofit/>
          </a:bodyPr>
          <a:lstStyle/>
          <a:p>
            <a:r>
              <a:rPr lang="en-US" sz="4000" dirty="0" err="1"/>
              <a:t>Stabilspork</a:t>
            </a:r>
            <a:endParaRPr lang="en-US" sz="40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D1A5B04-2A0C-49EF-AC0E-822E3C090B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960921" y="6176266"/>
            <a:ext cx="4270159" cy="33924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(Healthcare)</a:t>
            </a:r>
          </a:p>
        </p:txBody>
      </p:sp>
    </p:spTree>
    <p:extLst>
      <p:ext uri="{BB962C8B-B14F-4D97-AF65-F5344CB8AC3E}">
        <p14:creationId xmlns:p14="http://schemas.microsoft.com/office/powerpoint/2010/main" val="2409068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C972A2AA-2BCB-4C1E-90E7-26B47F79D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100" y="671808"/>
            <a:ext cx="9918700" cy="639192"/>
          </a:xfrm>
        </p:spPr>
        <p:txBody>
          <a:bodyPr/>
          <a:lstStyle/>
          <a:p>
            <a:r>
              <a:rPr lang="en-US" dirty="0" err="1"/>
              <a:t>Usp</a:t>
            </a:r>
            <a:r>
              <a:rPr lang="en-US" dirty="0"/>
              <a:t> </a:t>
            </a:r>
            <a:r>
              <a:rPr lang="en-US" sz="4000" dirty="0"/>
              <a:t>(</a:t>
            </a:r>
            <a:r>
              <a:rPr lang="en-IN" sz="4000" dirty="0"/>
              <a:t>unique selling point )</a:t>
            </a:r>
            <a:endParaRPr lang="en-US" dirty="0"/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EE8B86B4-61AE-484E-9C6C-689C6BFFADE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033300" y="2977808"/>
            <a:ext cx="1828510" cy="859743"/>
          </a:xfrm>
        </p:spPr>
        <p:txBody>
          <a:bodyPr/>
          <a:lstStyle/>
          <a:p>
            <a:r>
              <a:rPr lang="en-US" sz="2000" dirty="0"/>
              <a:t>Price bracket</a:t>
            </a:r>
          </a:p>
        </p:txBody>
      </p:sp>
      <p:sp>
        <p:nvSpPr>
          <p:cNvPr id="60" name="Text Placeholder 59">
            <a:extLst>
              <a:ext uri="{FF2B5EF4-FFF2-40B4-BE49-F238E27FC236}">
                <a16:creationId xmlns:a16="http://schemas.microsoft.com/office/drawing/2014/main" id="{93448483-F045-4E43-A037-C130C4E72DF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453428" y="4178539"/>
            <a:ext cx="2937452" cy="968644"/>
          </a:xfrm>
        </p:spPr>
        <p:txBody>
          <a:bodyPr>
            <a:normAutofit/>
          </a:bodyPr>
          <a:lstStyle/>
          <a:p>
            <a:r>
              <a:rPr lang="en-US" sz="1400" dirty="0">
                <a:latin typeface="+mj-lt"/>
              </a:rPr>
              <a:t>(2500-3000Rs)</a:t>
            </a:r>
          </a:p>
          <a:p>
            <a:endParaRPr lang="en-US" dirty="0"/>
          </a:p>
        </p:txBody>
      </p:sp>
      <p:sp>
        <p:nvSpPr>
          <p:cNvPr id="50" name="Text Placeholder 49">
            <a:extLst>
              <a:ext uri="{FF2B5EF4-FFF2-40B4-BE49-F238E27FC236}">
                <a16:creationId xmlns:a16="http://schemas.microsoft.com/office/drawing/2014/main" id="{488CE684-6AFF-47AE-B08E-A7F5A489FB5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207145" y="2977808"/>
            <a:ext cx="1828510" cy="859743"/>
          </a:xfrm>
        </p:spPr>
        <p:txBody>
          <a:bodyPr/>
          <a:lstStyle/>
          <a:p>
            <a:r>
              <a:rPr lang="en-US" sz="2000" dirty="0"/>
              <a:t>Material used</a:t>
            </a:r>
          </a:p>
        </p:txBody>
      </p:sp>
      <p:sp>
        <p:nvSpPr>
          <p:cNvPr id="71" name="Text Placeholder 70">
            <a:extLst>
              <a:ext uri="{FF2B5EF4-FFF2-40B4-BE49-F238E27FC236}">
                <a16:creationId xmlns:a16="http://schemas.microsoft.com/office/drawing/2014/main" id="{7D02C322-F3DF-4042-9909-67853CF4F72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652674" y="4178539"/>
            <a:ext cx="2937452" cy="968644"/>
          </a:xfrm>
        </p:spPr>
        <p:txBody>
          <a:bodyPr>
            <a:normAutofit fontScale="92500" lnSpcReduction="20000"/>
          </a:bodyPr>
          <a:lstStyle/>
          <a:p>
            <a:r>
              <a:rPr lang="en-IN" sz="1400" b="0" i="0" dirty="0">
                <a:solidFill>
                  <a:schemeClr val="tx1">
                    <a:lumMod val="85000"/>
                  </a:schemeClr>
                </a:solidFill>
                <a:effectLst/>
                <a:latin typeface="+mj-lt"/>
              </a:rPr>
              <a:t>food-grade rubber </a:t>
            </a:r>
            <a:r>
              <a:rPr lang="en-IN" sz="1400" dirty="0">
                <a:solidFill>
                  <a:schemeClr val="tx1">
                    <a:lumMod val="85000"/>
                  </a:schemeClr>
                </a:solidFill>
                <a:latin typeface="+mj-lt"/>
              </a:rPr>
              <a:t>is less harmful, lighter and cheaper and better shock absorber to food being catered in it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34AF4E08-F9D2-4694-83C6-02066FB461A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80990" y="2977808"/>
            <a:ext cx="1828510" cy="859743"/>
          </a:xfrm>
        </p:spPr>
        <p:txBody>
          <a:bodyPr/>
          <a:lstStyle/>
          <a:p>
            <a:r>
              <a:rPr lang="en-US" sz="1800" dirty="0"/>
              <a:t>ADJUSTABLE AND LIGHT WEIGHT</a:t>
            </a:r>
          </a:p>
        </p:txBody>
      </p:sp>
      <p:sp>
        <p:nvSpPr>
          <p:cNvPr id="72" name="Text Placeholder 71">
            <a:extLst>
              <a:ext uri="{FF2B5EF4-FFF2-40B4-BE49-F238E27FC236}">
                <a16:creationId xmlns:a16="http://schemas.microsoft.com/office/drawing/2014/main" id="{A2B0EFEF-A51A-4690-A985-A45A637FA0F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851920" y="4178538"/>
            <a:ext cx="2937452" cy="1460261"/>
          </a:xfrm>
        </p:spPr>
        <p:txBody>
          <a:bodyPr>
            <a:normAutofit fontScale="92500" lnSpcReduction="20000"/>
          </a:bodyPr>
          <a:lstStyle/>
          <a:p>
            <a:r>
              <a:rPr lang="en-IN" sz="1400" dirty="0">
                <a:solidFill>
                  <a:schemeClr val="tx1">
                    <a:lumMod val="85000"/>
                  </a:schemeClr>
                </a:solidFill>
                <a:latin typeface="+mj-lt"/>
              </a:rPr>
              <a:t>Length of the spoon can be adjusted electrically according to the need of the user</a:t>
            </a:r>
          </a:p>
          <a:p>
            <a:r>
              <a:rPr lang="en-IN" sz="1400" dirty="0">
                <a:solidFill>
                  <a:schemeClr val="tx1">
                    <a:lumMod val="85000"/>
                  </a:schemeClr>
                </a:solidFill>
                <a:latin typeface="+mj-lt"/>
              </a:rPr>
              <a:t>User friendly as it is lighter than expected, due to light weight plastic.</a:t>
            </a:r>
          </a:p>
          <a:p>
            <a:endParaRPr lang="en-IN" sz="1400" dirty="0">
              <a:solidFill>
                <a:schemeClr val="tx1">
                  <a:lumMod val="85000"/>
                </a:schemeClr>
              </a:solidFill>
              <a:latin typeface="+mj-lt"/>
            </a:endParaRPr>
          </a:p>
          <a:p>
            <a:endParaRPr lang="en-US" dirty="0"/>
          </a:p>
        </p:txBody>
      </p:sp>
      <p:sp>
        <p:nvSpPr>
          <p:cNvPr id="36" name="Date Placeholder 35">
            <a:extLst>
              <a:ext uri="{FF2B5EF4-FFF2-40B4-BE49-F238E27FC236}">
                <a16:creationId xmlns:a16="http://schemas.microsoft.com/office/drawing/2014/main" id="{10694545-A8FE-483D-94C3-24FA9AB6BE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15753"/>
            <a:ext cx="2743200" cy="205722"/>
          </a:xfrm>
        </p:spPr>
        <p:txBody>
          <a:bodyPr/>
          <a:lstStyle/>
          <a:p>
            <a:r>
              <a:rPr lang="en-US" dirty="0"/>
              <a:t>9/03/2024</a:t>
            </a:r>
          </a:p>
        </p:txBody>
      </p:sp>
      <p:sp>
        <p:nvSpPr>
          <p:cNvPr id="37" name="Footer Placeholder 36">
            <a:extLst>
              <a:ext uri="{FF2B5EF4-FFF2-40B4-BE49-F238E27FC236}">
                <a16:creationId xmlns:a16="http://schemas.microsoft.com/office/drawing/2014/main" id="{75D88A5F-229A-4F6F-BF0E-AC5CFF4F4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15753"/>
            <a:ext cx="4114800" cy="20572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75D4274A-BC04-4AC5-87FA-7EC4AD5BB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5753"/>
            <a:ext cx="2743200" cy="205722"/>
          </a:xfrm>
        </p:spPr>
        <p:txBody>
          <a:bodyPr/>
          <a:lstStyle/>
          <a:p>
            <a:fld id="{BF860B6F-2FE3-4DE6-9496-980E987E746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Arrow: Left-Right 2">
            <a:extLst>
              <a:ext uri="{FF2B5EF4-FFF2-40B4-BE49-F238E27FC236}">
                <a16:creationId xmlns:a16="http://schemas.microsoft.com/office/drawing/2014/main" id="{E945BDE5-6E3B-E855-A29C-9FF67D00F996}"/>
              </a:ext>
            </a:extLst>
          </p:cNvPr>
          <p:cNvSpPr/>
          <p:nvPr/>
        </p:nvSpPr>
        <p:spPr>
          <a:xfrm>
            <a:off x="3648291" y="3198358"/>
            <a:ext cx="1485177" cy="639193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Arrow: Left-Right 3">
            <a:extLst>
              <a:ext uri="{FF2B5EF4-FFF2-40B4-BE49-F238E27FC236}">
                <a16:creationId xmlns:a16="http://schemas.microsoft.com/office/drawing/2014/main" id="{F8652A1C-7DF0-096D-6C5D-4D4327420C5D}"/>
              </a:ext>
            </a:extLst>
          </p:cNvPr>
          <p:cNvSpPr/>
          <p:nvPr/>
        </p:nvSpPr>
        <p:spPr>
          <a:xfrm>
            <a:off x="7035655" y="3198357"/>
            <a:ext cx="1485177" cy="639193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4723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A192AF-B844-47F4-B7BD-C0F0CB32E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D28ABD-A568-4353-9EA5-3905B396A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EFA8D6-0E6F-440E-A2B8-749195820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60B6F-2FE3-4DE6-9496-980E987E746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7" name="Title 26">
            <a:extLst>
              <a:ext uri="{FF2B5EF4-FFF2-40B4-BE49-F238E27FC236}">
                <a16:creationId xmlns:a16="http://schemas.microsoft.com/office/drawing/2014/main" id="{B288E94B-1B9A-42EA-8432-6AE5903CB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5046" y="506708"/>
            <a:ext cx="6041907" cy="63919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3D MODEL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76E3C4A-AE55-87CA-8FCD-6DF180674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8505" y="1369102"/>
            <a:ext cx="5614987" cy="4923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881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2E6C6E4B-B41B-5DD5-3B2E-E0F2AD018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A795FD0A-2A80-B5B7-7E53-6802D7A9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203" y="342900"/>
            <a:ext cx="10629597" cy="1092199"/>
          </a:xfrm>
        </p:spPr>
        <p:txBody>
          <a:bodyPr/>
          <a:lstStyle/>
          <a:p>
            <a:r>
              <a:rPr lang="en-IN" b="1" dirty="0">
                <a:highlight>
                  <a:srgbClr val="C0C0C0"/>
                </a:highlight>
              </a:rPr>
              <a:t>WAIT </a:t>
            </a:r>
            <a:r>
              <a:rPr lang="en-IN" b="1" dirty="0" err="1">
                <a:highlight>
                  <a:srgbClr val="C0C0C0"/>
                </a:highlight>
              </a:rPr>
              <a:t>WAIT</a:t>
            </a:r>
            <a:r>
              <a:rPr lang="en-IN" b="1" dirty="0">
                <a:highlight>
                  <a:srgbClr val="C0C0C0"/>
                </a:highlight>
              </a:rPr>
              <a:t> THAT’S NOT THE END</a:t>
            </a:r>
            <a:br>
              <a:rPr lang="en-IN" b="1" dirty="0">
                <a:highlight>
                  <a:srgbClr val="C0C0C0"/>
                </a:highlight>
              </a:rPr>
            </a:br>
            <a:r>
              <a:rPr lang="en-IN" b="1" dirty="0">
                <a:highlight>
                  <a:srgbClr val="C0C0C0"/>
                </a:highlight>
              </a:rPr>
              <a:t>WE HAVE MADE THE WEBSITE TOO!!</a:t>
            </a:r>
          </a:p>
        </p:txBody>
      </p:sp>
    </p:spTree>
    <p:extLst>
      <p:ext uri="{BB962C8B-B14F-4D97-AF65-F5344CB8AC3E}">
        <p14:creationId xmlns:p14="http://schemas.microsoft.com/office/powerpoint/2010/main" val="24110725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91BE042-A5AF-D6D2-A6EE-918F7B4FD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9300" y="1003300"/>
            <a:ext cx="2476500" cy="27432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F30C527-91F0-B47D-4E0E-A813CFFDE6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5900" y="1003300"/>
            <a:ext cx="2476500" cy="27432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5EF7C41-7950-CCD1-7E2E-31F529A899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9300" y="4203700"/>
            <a:ext cx="2476500" cy="2654300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C1202E9-8E39-AB0A-8FB3-8EE0D10E72CE}"/>
              </a:ext>
            </a:extLst>
          </p:cNvPr>
          <p:cNvCxnSpPr/>
          <p:nvPr/>
        </p:nvCxnSpPr>
        <p:spPr>
          <a:xfrm>
            <a:off x="5765800" y="3746500"/>
            <a:ext cx="1625600" cy="1244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A485393-2BC8-F344-0972-2F9FFD410DD6}"/>
              </a:ext>
            </a:extLst>
          </p:cNvPr>
          <p:cNvCxnSpPr/>
          <p:nvPr/>
        </p:nvCxnSpPr>
        <p:spPr>
          <a:xfrm>
            <a:off x="8242300" y="3746500"/>
            <a:ext cx="0" cy="622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C7AD010-82B6-10D0-0F29-09DA90E30F58}"/>
              </a:ext>
            </a:extLst>
          </p:cNvPr>
          <p:cNvCxnSpPr/>
          <p:nvPr/>
        </p:nvCxnSpPr>
        <p:spPr>
          <a:xfrm>
            <a:off x="5765800" y="6285186"/>
            <a:ext cx="17070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B9EDC80-16E5-DA85-33A3-89DF1FD2880D}"/>
              </a:ext>
            </a:extLst>
          </p:cNvPr>
          <p:cNvSpPr txBox="1"/>
          <p:nvPr/>
        </p:nvSpPr>
        <p:spPr>
          <a:xfrm>
            <a:off x="7804150" y="4368800"/>
            <a:ext cx="2063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SEHAJ KUNDRA (BE-MECH)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E76656D-4FA5-FC91-6F52-540C85020F18}"/>
              </a:ext>
            </a:extLst>
          </p:cNvPr>
          <p:cNvSpPr txBox="1"/>
          <p:nvPr/>
        </p:nvSpPr>
        <p:spPr>
          <a:xfrm>
            <a:off x="6968359" y="5015131"/>
            <a:ext cx="20637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SURAJ SETIA (TEAM LEADER) (BE-CSE)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3405D65-93A5-A853-092A-7B794DEB0E27}"/>
              </a:ext>
            </a:extLst>
          </p:cNvPr>
          <p:cNvSpPr txBox="1"/>
          <p:nvPr/>
        </p:nvSpPr>
        <p:spPr>
          <a:xfrm>
            <a:off x="7546428" y="6022428"/>
            <a:ext cx="1881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MANAV MUNJAL</a:t>
            </a:r>
          </a:p>
          <a:p>
            <a:r>
              <a:rPr lang="en-IN" dirty="0"/>
              <a:t>(BE-MECH-CSE)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E366CA2-0781-7C7D-450A-CFF170014831}"/>
              </a:ext>
            </a:extLst>
          </p:cNvPr>
          <p:cNvSpPr txBox="1"/>
          <p:nvPr/>
        </p:nvSpPr>
        <p:spPr>
          <a:xfrm>
            <a:off x="3289300" y="460606"/>
            <a:ext cx="59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+mj-lt"/>
              </a:rPr>
              <a:t>MEET OUR TEAM</a:t>
            </a:r>
          </a:p>
        </p:txBody>
      </p:sp>
    </p:spTree>
    <p:extLst>
      <p:ext uri="{BB962C8B-B14F-4D97-AF65-F5344CB8AC3E}">
        <p14:creationId xmlns:p14="http://schemas.microsoft.com/office/powerpoint/2010/main" val="2732537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8F06EF-AEC8-4862-8AED-24C0FC81F3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15753"/>
            <a:ext cx="2743200" cy="205722"/>
          </a:xfrm>
        </p:spPr>
        <p:txBody>
          <a:bodyPr/>
          <a:lstStyle/>
          <a:p>
            <a:r>
              <a:rPr lang="en-US" dirty="0"/>
              <a:t>9/03/2024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99C0BB-4D6D-4D98-A44F-2C1FBA15A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15753"/>
            <a:ext cx="4114800" cy="20572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89231E-2BB7-4BA4-A7BF-F2CDCEBBE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5753"/>
            <a:ext cx="2743200" cy="205722"/>
          </a:xfrm>
        </p:spPr>
        <p:txBody>
          <a:bodyPr/>
          <a:lstStyle/>
          <a:p>
            <a:fld id="{BF860B6F-2FE3-4DE6-9496-980E987E746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4" name="Title 53">
            <a:extLst>
              <a:ext uri="{FF2B5EF4-FFF2-40B4-BE49-F238E27FC236}">
                <a16:creationId xmlns:a16="http://schemas.microsoft.com/office/drawing/2014/main" id="{C96D6B90-01A4-4E2C-A3C5-57E67B888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1394694">
            <a:off x="1094385" y="1672613"/>
            <a:ext cx="7690081" cy="3685267"/>
          </a:xfrm>
        </p:spPr>
        <p:txBody>
          <a:bodyPr/>
          <a:lstStyle/>
          <a:p>
            <a:r>
              <a:rPr lang="en-US" sz="88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501914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itle 68">
            <a:extLst>
              <a:ext uri="{FF2B5EF4-FFF2-40B4-BE49-F238E27FC236}">
                <a16:creationId xmlns:a16="http://schemas.microsoft.com/office/drawing/2014/main" id="{A74CEF14-9F3D-49A7-B904-B4E3A7113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1040" y="671808"/>
            <a:ext cx="4645660" cy="639192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15" name="Picture Placeholder 14" descr="A close up of a nurse">
            <a:extLst>
              <a:ext uri="{FF2B5EF4-FFF2-40B4-BE49-F238E27FC236}">
                <a16:creationId xmlns:a16="http://schemas.microsoft.com/office/drawing/2014/main" id="{D67D6F18-268F-4677-BF55-4B1B9EE4BF3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466726"/>
            <a:ext cx="6848474" cy="6391274"/>
          </a:xfrm>
        </p:spPr>
      </p:pic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78FE74D7-D9BF-46B2-AB6D-79E819EB9A0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77280" y="2279045"/>
            <a:ext cx="5863907" cy="3268663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</a:rPr>
              <a:t>The problem covers the people suffering from Tremor disorder, teaching kids table manners and helping old aged people to become self-dependent to eat food.</a:t>
            </a:r>
            <a:endParaRPr lang="en-US" sz="18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600" dirty="0">
                <a:solidFill>
                  <a:schemeClr val="dk1"/>
                </a:solidFill>
              </a:rPr>
              <a:t>The self-stabilizing spoon acts like a gimbal, shifting its spoon head to counteract the user's tremors. It starts with calibrating itself and getting an initial measurement of the angle it is at. Now, once that angle changes, a command to reposition is sent to the motors.</a:t>
            </a:r>
            <a:endParaRPr lang="en-US" sz="2000" dirty="0">
              <a:solidFill>
                <a:schemeClr val="dk1"/>
              </a:solidFill>
            </a:endParaRPr>
          </a:p>
          <a:p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757BAE-6FA5-4586-884C-EE994B1527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15753"/>
            <a:ext cx="2743200" cy="20572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05956-052B-4302-8116-91423E8E7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15753"/>
            <a:ext cx="4114800" cy="20572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1B5EF5-D35E-4241-92D4-3A8164978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5753"/>
            <a:ext cx="2743200" cy="205722"/>
          </a:xfrm>
        </p:spPr>
        <p:txBody>
          <a:bodyPr/>
          <a:lstStyle/>
          <a:p>
            <a:fld id="{BF860B6F-2FE3-4DE6-9496-980E987E746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750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itle 110">
            <a:extLst>
              <a:ext uri="{FF2B5EF4-FFF2-40B4-BE49-F238E27FC236}">
                <a16:creationId xmlns:a16="http://schemas.microsoft.com/office/drawing/2014/main" id="{27400555-FDF0-4051-BE1D-9F1757952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58420"/>
            <a:ext cx="8233625" cy="665965"/>
          </a:xfrm>
        </p:spPr>
        <p:txBody>
          <a:bodyPr/>
          <a:lstStyle/>
          <a:p>
            <a:r>
              <a:rPr lang="en-US" dirty="0"/>
              <a:t>Outline to the project</a:t>
            </a:r>
          </a:p>
        </p:txBody>
      </p:sp>
      <p:sp>
        <p:nvSpPr>
          <p:cNvPr id="125" name="Text Placeholder 124">
            <a:extLst>
              <a:ext uri="{FF2B5EF4-FFF2-40B4-BE49-F238E27FC236}">
                <a16:creationId xmlns:a16="http://schemas.microsoft.com/office/drawing/2014/main" id="{24A06C02-7294-4961-8375-FFBAE150C3A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0612" y="1779638"/>
            <a:ext cx="3281555" cy="426393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127" name="Text Placeholder 126">
            <a:extLst>
              <a:ext uri="{FF2B5EF4-FFF2-40B4-BE49-F238E27FC236}">
                <a16:creationId xmlns:a16="http://schemas.microsoft.com/office/drawing/2014/main" id="{529D0F22-483A-4379-9956-1AC0FBC1FFA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38200" y="3543608"/>
            <a:ext cx="3281555" cy="426393"/>
          </a:xfrm>
        </p:spPr>
        <p:txBody>
          <a:bodyPr/>
          <a:lstStyle/>
          <a:p>
            <a:r>
              <a:rPr lang="en-US" dirty="0"/>
              <a:t>COMPONENTS</a:t>
            </a:r>
          </a:p>
        </p:txBody>
      </p:sp>
      <p:sp>
        <p:nvSpPr>
          <p:cNvPr id="129" name="Text Placeholder 128">
            <a:extLst>
              <a:ext uri="{FF2B5EF4-FFF2-40B4-BE49-F238E27FC236}">
                <a16:creationId xmlns:a16="http://schemas.microsoft.com/office/drawing/2014/main" id="{24CA3500-51E5-4AF6-9AE0-8124B5B6ECF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820613" y="2335733"/>
            <a:ext cx="3281555" cy="426393"/>
          </a:xfrm>
        </p:spPr>
        <p:txBody>
          <a:bodyPr/>
          <a:lstStyle/>
          <a:p>
            <a:r>
              <a:rPr lang="en-US" dirty="0"/>
              <a:t>IDEOLOGY</a:t>
            </a:r>
          </a:p>
        </p:txBody>
      </p:sp>
      <p:sp>
        <p:nvSpPr>
          <p:cNvPr id="131" name="Text Placeholder 130">
            <a:extLst>
              <a:ext uri="{FF2B5EF4-FFF2-40B4-BE49-F238E27FC236}">
                <a16:creationId xmlns:a16="http://schemas.microsoft.com/office/drawing/2014/main" id="{E10D1C5B-3DED-475C-AC3D-D7A173AD6555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38200" y="4113880"/>
            <a:ext cx="3281555" cy="426393"/>
          </a:xfrm>
        </p:spPr>
        <p:txBody>
          <a:bodyPr/>
          <a:lstStyle/>
          <a:p>
            <a:r>
              <a:rPr lang="en-US" dirty="0"/>
              <a:t>CONNECTIONS</a:t>
            </a:r>
          </a:p>
        </p:txBody>
      </p:sp>
      <p:sp>
        <p:nvSpPr>
          <p:cNvPr id="133" name="Text Placeholder 132">
            <a:extLst>
              <a:ext uri="{FF2B5EF4-FFF2-40B4-BE49-F238E27FC236}">
                <a16:creationId xmlns:a16="http://schemas.microsoft.com/office/drawing/2014/main" id="{BB833D39-612C-4855-AA0C-F37FEF73994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838200" y="2913415"/>
            <a:ext cx="3281555" cy="426393"/>
          </a:xfrm>
        </p:spPr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B1AADE-B19E-418B-8245-970830BD4D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15753"/>
            <a:ext cx="2743200" cy="205722"/>
          </a:xfrm>
        </p:spPr>
        <p:txBody>
          <a:bodyPr/>
          <a:lstStyle/>
          <a:p>
            <a:r>
              <a:rPr lang="en-US" dirty="0"/>
              <a:t>9/03/2024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AE4C98-8D28-4E84-B804-8E35BF3EC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15753"/>
            <a:ext cx="4114800" cy="20572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7C6ECA-F6C9-4E40-9615-903B54C7B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5753"/>
            <a:ext cx="2743200" cy="205722"/>
          </a:xfrm>
        </p:spPr>
        <p:txBody>
          <a:bodyPr/>
          <a:lstStyle/>
          <a:p>
            <a:fld id="{BF860B6F-2FE3-4DE6-9496-980E987E746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Text Placeholder 130">
            <a:extLst>
              <a:ext uri="{FF2B5EF4-FFF2-40B4-BE49-F238E27FC236}">
                <a16:creationId xmlns:a16="http://schemas.microsoft.com/office/drawing/2014/main" id="{6D00DDA0-6988-9E02-AED4-5551F16DC28F}"/>
              </a:ext>
            </a:extLst>
          </p:cNvPr>
          <p:cNvSpPr txBox="1">
            <a:spLocks/>
          </p:cNvSpPr>
          <p:nvPr/>
        </p:nvSpPr>
        <p:spPr>
          <a:xfrm>
            <a:off x="838199" y="4603288"/>
            <a:ext cx="3281555" cy="4263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cap="all" spc="100" baseline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TECHNOLOGY INVOLVED</a:t>
            </a:r>
          </a:p>
        </p:txBody>
      </p:sp>
      <p:sp>
        <p:nvSpPr>
          <p:cNvPr id="8" name="Text Placeholder 130">
            <a:extLst>
              <a:ext uri="{FF2B5EF4-FFF2-40B4-BE49-F238E27FC236}">
                <a16:creationId xmlns:a16="http://schemas.microsoft.com/office/drawing/2014/main" id="{E81EF61A-0F64-3469-0225-B5DB15D3F29A}"/>
              </a:ext>
            </a:extLst>
          </p:cNvPr>
          <p:cNvSpPr txBox="1">
            <a:spLocks/>
          </p:cNvSpPr>
          <p:nvPr/>
        </p:nvSpPr>
        <p:spPr>
          <a:xfrm>
            <a:off x="838199" y="5173560"/>
            <a:ext cx="3281555" cy="4263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cap="all" spc="100" baseline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USP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FE99294-821E-6B1F-1AB7-5865D2CA1BB2}"/>
              </a:ext>
            </a:extLst>
          </p:cNvPr>
          <p:cNvSpPr/>
          <p:nvPr/>
        </p:nvSpPr>
        <p:spPr>
          <a:xfrm rot="19253974">
            <a:off x="7690175" y="5053378"/>
            <a:ext cx="5558907" cy="12827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9AEF79D-D5DC-756B-F8CB-68D439BB5E27}"/>
              </a:ext>
            </a:extLst>
          </p:cNvPr>
          <p:cNvSpPr/>
          <p:nvPr/>
        </p:nvSpPr>
        <p:spPr>
          <a:xfrm rot="19253974">
            <a:off x="9753600" y="6181475"/>
            <a:ext cx="4114800" cy="12827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AEBEEDE-E071-F73A-22FC-1C5655450498}"/>
              </a:ext>
            </a:extLst>
          </p:cNvPr>
          <p:cNvSpPr/>
          <p:nvPr/>
        </p:nvSpPr>
        <p:spPr>
          <a:xfrm rot="19253974">
            <a:off x="-1701799" y="-165747"/>
            <a:ext cx="4114800" cy="12827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1619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itle 112">
            <a:extLst>
              <a:ext uri="{FF2B5EF4-FFF2-40B4-BE49-F238E27FC236}">
                <a16:creationId xmlns:a16="http://schemas.microsoft.com/office/drawing/2014/main" id="{BFE2B5AB-A5E2-4E81-9A28-0F3EFE4B4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013347" y="2938279"/>
            <a:ext cx="6515751" cy="639195"/>
          </a:xfrm>
        </p:spPr>
        <p:txBody>
          <a:bodyPr/>
          <a:lstStyle/>
          <a:p>
            <a:pPr algn="l"/>
            <a:r>
              <a:rPr lang="en-US" dirty="0">
                <a:effectLst>
                  <a:outerShdw blurRad="60007" dist="774700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PROBLEM STATEMENT</a:t>
            </a:r>
          </a:p>
        </p:txBody>
      </p:sp>
      <p:pic>
        <p:nvPicPr>
          <p:cNvPr id="70" name="Picture Placeholder 69" descr="Store outline">
            <a:extLst>
              <a:ext uri="{FF2B5EF4-FFF2-40B4-BE49-F238E27FC236}">
                <a16:creationId xmlns:a16="http://schemas.microsoft.com/office/drawing/2014/main" id="{C5BC0C3F-C9C6-43FA-BA19-88445A15FF31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895542" y="746711"/>
            <a:ext cx="599148" cy="600075"/>
          </a:xfrm>
        </p:spPr>
      </p:pic>
      <p:sp>
        <p:nvSpPr>
          <p:cNvPr id="106" name="Text Placeholder 105">
            <a:extLst>
              <a:ext uri="{FF2B5EF4-FFF2-40B4-BE49-F238E27FC236}">
                <a16:creationId xmlns:a16="http://schemas.microsoft.com/office/drawing/2014/main" id="{F602BA9F-64DF-443C-A15D-FB8E9129F19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654649" y="1493423"/>
            <a:ext cx="3992294" cy="412898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Tremors are a neurological condition that affect the day to day life of a person in adverse ways. This leads to a person being incapable of doing a variety of basic tasks such as eating without spilling the food</a:t>
            </a:r>
            <a:r>
              <a:rPr lang="en-US" sz="1800" dirty="0"/>
              <a:t>.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600" dirty="0"/>
              <a:t>This is mostly experienced by people facing anxiety along with the elderly which makes them feel helpless in doing basic things like eating. </a:t>
            </a:r>
          </a:p>
          <a:p>
            <a:endParaRPr lang="en-US" dirty="0"/>
          </a:p>
        </p:txBody>
      </p:sp>
      <p:pic>
        <p:nvPicPr>
          <p:cNvPr id="73" name="Picture Placeholder 72" descr="Piggy Bank outline">
            <a:extLst>
              <a:ext uri="{FF2B5EF4-FFF2-40B4-BE49-F238E27FC236}">
                <a16:creationId xmlns:a16="http://schemas.microsoft.com/office/drawing/2014/main" id="{171B782E-274D-43CA-B223-838F0D5ACED5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4751502" y="1782445"/>
            <a:ext cx="599148" cy="600075"/>
          </a:xfrm>
        </p:spPr>
      </p:pic>
      <p:pic>
        <p:nvPicPr>
          <p:cNvPr id="71" name="Picture Placeholder 70" descr="Group of women outline">
            <a:extLst>
              <a:ext uri="{FF2B5EF4-FFF2-40B4-BE49-F238E27FC236}">
                <a16:creationId xmlns:a16="http://schemas.microsoft.com/office/drawing/2014/main" id="{8737B8AB-109F-4DF2-8468-26ABD1CD1A97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5654649" y="5469002"/>
            <a:ext cx="599148" cy="600075"/>
          </a:xfrm>
        </p:spPr>
      </p:pic>
      <p:pic>
        <p:nvPicPr>
          <p:cNvPr id="72" name="Picture Placeholder 71" descr="Postit Notes 3 outline">
            <a:extLst>
              <a:ext uri="{FF2B5EF4-FFF2-40B4-BE49-F238E27FC236}">
                <a16:creationId xmlns:a16="http://schemas.microsoft.com/office/drawing/2014/main" id="{E90427B4-D39F-47A3-97B4-C74C268A7B7C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9982200" y="4542798"/>
            <a:ext cx="599148" cy="600075"/>
          </a:xfr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98B4C9-559E-4482-B57E-1FC2E444FB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15753"/>
            <a:ext cx="2743200" cy="205722"/>
          </a:xfrm>
        </p:spPr>
        <p:txBody>
          <a:bodyPr/>
          <a:lstStyle/>
          <a:p>
            <a:r>
              <a:rPr lang="en-US" dirty="0"/>
              <a:t>9/03/2024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AD95C1-F665-4F74-A306-5BD09EA20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15753"/>
            <a:ext cx="4114800" cy="20572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AC6252-4303-4C45-9EC4-303A08CB4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5753"/>
            <a:ext cx="2743200" cy="205722"/>
          </a:xfrm>
        </p:spPr>
        <p:txBody>
          <a:bodyPr/>
          <a:lstStyle/>
          <a:p>
            <a:fld id="{BF860B6F-2FE3-4DE6-9496-980E987E746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774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itle 84">
            <a:extLst>
              <a:ext uri="{FF2B5EF4-FFF2-40B4-BE49-F238E27FC236}">
                <a16:creationId xmlns:a16="http://schemas.microsoft.com/office/drawing/2014/main" id="{583A8370-72B5-4ECE-B5E0-5B47654B2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7465" y="550434"/>
            <a:ext cx="6074545" cy="639192"/>
          </a:xfrm>
        </p:spPr>
        <p:txBody>
          <a:bodyPr/>
          <a:lstStyle/>
          <a:p>
            <a:r>
              <a:rPr lang="en-US" dirty="0"/>
              <a:t>IDEOLOGY</a:t>
            </a:r>
          </a:p>
        </p:txBody>
      </p:sp>
      <p:sp>
        <p:nvSpPr>
          <p:cNvPr id="69" name="Text Placeholder 68">
            <a:extLst>
              <a:ext uri="{FF2B5EF4-FFF2-40B4-BE49-F238E27FC236}">
                <a16:creationId xmlns:a16="http://schemas.microsoft.com/office/drawing/2014/main" id="{D5A5B5EE-B963-4A0A-AB3C-8CDDDE24B85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579189" y="1899920"/>
            <a:ext cx="6062821" cy="3709034"/>
          </a:xfrm>
        </p:spPr>
        <p:txBody>
          <a:bodyPr/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</a:rPr>
              <a:t>This project would include a self stabilizing spoon which would include an adjustable handle according to users needs.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</a:rPr>
              <a:t>It would also include detachable spoon and fork for persons to enjoy their meal.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</a:rPr>
              <a:t>The detachable spork can be changed after some time to maintain hygiene.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600" dirty="0">
                <a:solidFill>
                  <a:schemeClr val="dk1"/>
                </a:solidFill>
              </a:rPr>
              <a:t>This product is durable and cost efficient for person’s convenience.</a:t>
            </a:r>
            <a:endParaRPr lang="en-US" dirty="0"/>
          </a:p>
          <a:p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57F3FD-3004-40DE-B48F-5B3CB1567F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15753"/>
            <a:ext cx="2743200" cy="205722"/>
          </a:xfrm>
        </p:spPr>
        <p:txBody>
          <a:bodyPr/>
          <a:lstStyle/>
          <a:p>
            <a:r>
              <a:rPr lang="en-US" dirty="0"/>
              <a:t>9/03/2024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D8B4B9-2FC5-4962-A892-85B758FEB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15753"/>
            <a:ext cx="4114800" cy="20572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37CBF2-4176-4C56-8824-858FA51AE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5753"/>
            <a:ext cx="2743200" cy="205722"/>
          </a:xfrm>
        </p:spPr>
        <p:txBody>
          <a:bodyPr/>
          <a:lstStyle/>
          <a:p>
            <a:fld id="{BF860B6F-2FE3-4DE6-9496-980E987E746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547331E7-4E6F-5393-2742-A1F745DB50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043FA600-58CC-4804-6F0F-9674166EBF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24E25F4C-8964-32A1-D898-45964821C0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048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264E6688-E174-9896-527B-27AD4DA22B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57200"/>
            <a:ext cx="8706255" cy="1816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15" name="Picture Placeholder 23" descr="A close-up of a stethoscope">
            <a:extLst>
              <a:ext uri="{FF2B5EF4-FFF2-40B4-BE49-F238E27FC236}">
                <a16:creationId xmlns:a16="http://schemas.microsoft.com/office/drawing/2014/main" id="{D23D12B0-A7AF-C184-4CE8-A6EF4FD54161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33" r="10133"/>
          <a:stretch/>
        </p:blipFill>
        <p:spPr>
          <a:xfrm flipH="1">
            <a:off x="304800" y="550434"/>
            <a:ext cx="4429760" cy="5402570"/>
          </a:xfr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45C423E-1961-1E8F-AD94-F548558F3198}"/>
              </a:ext>
            </a:extLst>
          </p:cNvPr>
          <p:cNvSpPr/>
          <p:nvPr/>
        </p:nvSpPr>
        <p:spPr>
          <a:xfrm rot="20730095">
            <a:off x="7081520" y="5721677"/>
            <a:ext cx="7076440" cy="15881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9DD3BB2-521E-49B3-134F-AC2693B50910}"/>
              </a:ext>
            </a:extLst>
          </p:cNvPr>
          <p:cNvSpPr/>
          <p:nvPr/>
        </p:nvSpPr>
        <p:spPr>
          <a:xfrm rot="20730095">
            <a:off x="-1671299" y="-525015"/>
            <a:ext cx="7076440" cy="15881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884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8A598A-06FD-432A-889F-8AB629A5BE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15753"/>
            <a:ext cx="2743200" cy="205722"/>
          </a:xfrm>
        </p:spPr>
        <p:txBody>
          <a:bodyPr/>
          <a:lstStyle/>
          <a:p>
            <a:r>
              <a:rPr lang="en-US" dirty="0"/>
              <a:t>9/03/2024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B7BC7A-6966-402B-B6D1-D650CA0FB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15753"/>
            <a:ext cx="4114800" cy="20572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D9679C-0ECA-4D9C-8BCA-A8E870679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5753"/>
            <a:ext cx="2743200" cy="205722"/>
          </a:xfrm>
        </p:spPr>
        <p:txBody>
          <a:bodyPr/>
          <a:lstStyle/>
          <a:p>
            <a:fld id="{BF860B6F-2FE3-4DE6-9496-980E987E746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5" name="Title 24">
            <a:extLst>
              <a:ext uri="{FF2B5EF4-FFF2-40B4-BE49-F238E27FC236}">
                <a16:creationId xmlns:a16="http://schemas.microsoft.com/office/drawing/2014/main" id="{71B9304F-AE92-4F6B-85E5-32A85A55B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8600" y="316652"/>
            <a:ext cx="6654800" cy="1461348"/>
          </a:xfrm>
        </p:spPr>
        <p:txBody>
          <a:bodyPr/>
          <a:lstStyle/>
          <a:p>
            <a:pPr algn="ctr"/>
            <a:r>
              <a:rPr lang="en-US" sz="6000" dirty="0"/>
              <a:t>solution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93E06C8-C527-1D3A-F4C1-4F198EB18B9E}"/>
              </a:ext>
            </a:extLst>
          </p:cNvPr>
          <p:cNvSpPr/>
          <p:nvPr/>
        </p:nvSpPr>
        <p:spPr>
          <a:xfrm>
            <a:off x="11163300" y="-889424"/>
            <a:ext cx="1828799" cy="177884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056" name="Picture 8" descr="Doctor and Patients Template Download - Free PPT Backgrounds and Templates">
            <a:extLst>
              <a:ext uri="{FF2B5EF4-FFF2-40B4-BE49-F238E27FC236}">
                <a16:creationId xmlns:a16="http://schemas.microsoft.com/office/drawing/2014/main" id="{65CF34D8-428E-4B5D-BE7D-612E35057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920" y="2349500"/>
            <a:ext cx="6019081" cy="450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B8E3A6F-FAD5-4EAB-A050-6ED2FB78FB2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-82548" y="516676"/>
            <a:ext cx="8235948" cy="7281999"/>
          </a:xfrm>
        </p:spPr>
        <p:txBody>
          <a:bodyPr/>
          <a:lstStyle/>
          <a:p>
            <a:pPr marL="571500" indent="-457200" algn="l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tx1"/>
                </a:solidFill>
              </a:rPr>
              <a:t>Stabilspork</a:t>
            </a:r>
            <a:r>
              <a:rPr lang="en-US" sz="1800" dirty="0">
                <a:solidFill>
                  <a:schemeClr val="tx1"/>
                </a:solidFill>
              </a:rPr>
              <a:t> is a device that maintains its original position regardless of the users motions, which allows the food to stay on it.</a:t>
            </a:r>
          </a:p>
          <a:p>
            <a:pPr marL="571500" indent="-457200" algn="l">
              <a:buFont typeface="Arial" panose="020B0604020202020204" pitchFamily="34" charset="0"/>
              <a:buChar char="•"/>
            </a:pPr>
            <a:br>
              <a:rPr lang="en-US" sz="2000" dirty="0"/>
            </a:br>
            <a:r>
              <a:rPr lang="en-US" sz="2000" dirty="0">
                <a:solidFill>
                  <a:srgbClr val="0D0D0D"/>
                </a:solidFill>
                <a:latin typeface="Söhne"/>
              </a:rPr>
              <a:t>T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he proposed idea also helps in teaching young kids to learn the table manners by making them understand the functioning of fork and spoon.</a:t>
            </a:r>
            <a:endParaRPr lang="en-US" sz="1800" dirty="0">
              <a:solidFill>
                <a:schemeClr val="tx1"/>
              </a:solidFill>
            </a:endParaRPr>
          </a:p>
          <a:p>
            <a:pPr marL="571500" indent="-45720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marL="114300" algn="l"/>
            <a:endParaRPr lang="en-US" sz="1800" dirty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  <a:p>
            <a:endParaRPr lang="en-IN" sz="1800" dirty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365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Arduino Uno micro computer on white background. Focus stacking by Helicon  Focus. | Micro computer, Arduino, Electronic components">
            <a:extLst>
              <a:ext uri="{FF2B5EF4-FFF2-40B4-BE49-F238E27FC236}">
                <a16:creationId xmlns:a16="http://schemas.microsoft.com/office/drawing/2014/main" id="{E24EAF25-10E5-F1EB-050F-3DB121A01114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21" b="18821"/>
          <a:stretch>
            <a:fillRect/>
          </a:stretch>
        </p:blipFill>
        <p:spPr bwMode="auto">
          <a:xfrm>
            <a:off x="0" y="4358978"/>
            <a:ext cx="4562475" cy="2400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270115D3-F5ED-4220-BDFD-9D87A29F2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9738" y="521345"/>
            <a:ext cx="8412524" cy="938559"/>
          </a:xfrm>
        </p:spPr>
        <p:txBody>
          <a:bodyPr/>
          <a:lstStyle/>
          <a:p>
            <a:r>
              <a:rPr lang="en-US" dirty="0"/>
              <a:t>COMPONENTS USED</a:t>
            </a:r>
          </a:p>
        </p:txBody>
      </p:sp>
      <p:pic>
        <p:nvPicPr>
          <p:cNvPr id="3078" name="Picture 6" descr="TowerPro Small Servo Motor Plastic Gear (SG90)">
            <a:extLst>
              <a:ext uri="{FF2B5EF4-FFF2-40B4-BE49-F238E27FC236}">
                <a16:creationId xmlns:a16="http://schemas.microsoft.com/office/drawing/2014/main" id="{ADDE2194-8315-3EE1-9298-1A1CBAD55C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0" y="400050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Embeddinator MPU6050 Gyro Accelerometer Sensor, Wire, Dip at Rs 98 in New  Delhi">
            <a:extLst>
              <a:ext uri="{FF2B5EF4-FFF2-40B4-BE49-F238E27FC236}">
                <a16:creationId xmlns:a16="http://schemas.microsoft.com/office/drawing/2014/main" id="{30CB8541-A183-6D1B-72FF-55FC265104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99023" cy="2499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9 Volt Lithium-Ion Rechargeable Battery, Capacity : 100-125MAH, Feature :  Non Breakable, Stable Performance at Best Price in Mumbai">
            <a:extLst>
              <a:ext uri="{FF2B5EF4-FFF2-40B4-BE49-F238E27FC236}">
                <a16:creationId xmlns:a16="http://schemas.microsoft.com/office/drawing/2014/main" id="{9AC94882-FEE0-7169-EEAA-1ED3259C1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4202" y="0"/>
            <a:ext cx="2717800" cy="271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Cables &amp; Wires — Arduino Online Shop">
            <a:extLst>
              <a:ext uri="{FF2B5EF4-FFF2-40B4-BE49-F238E27FC236}">
                <a16:creationId xmlns:a16="http://schemas.microsoft.com/office/drawing/2014/main" id="{D4565DD0-30F7-9CEE-EB2B-07144A2EF3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1450" y="1250354"/>
            <a:ext cx="4762500" cy="294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96F276BF-24C2-D8E7-F0C0-B126F57CF0B2}"/>
              </a:ext>
            </a:extLst>
          </p:cNvPr>
          <p:cNvCxnSpPr/>
          <p:nvPr/>
        </p:nvCxnSpPr>
        <p:spPr>
          <a:xfrm rot="10800000">
            <a:off x="2405062" y="2070100"/>
            <a:ext cx="1481138" cy="135890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8FF7619E-3AD2-419D-3B18-97C9A77ECB7A}"/>
              </a:ext>
            </a:extLst>
          </p:cNvPr>
          <p:cNvCxnSpPr/>
          <p:nvPr/>
        </p:nvCxnSpPr>
        <p:spPr>
          <a:xfrm flipV="1">
            <a:off x="8851900" y="2717800"/>
            <a:ext cx="1714500" cy="104140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55203D13-2A5B-03A0-601D-F2390300086B}"/>
              </a:ext>
            </a:extLst>
          </p:cNvPr>
          <p:cNvCxnSpPr/>
          <p:nvPr/>
        </p:nvCxnSpPr>
        <p:spPr>
          <a:xfrm rot="5400000" flipH="1" flipV="1">
            <a:off x="4265465" y="4709965"/>
            <a:ext cx="1851322" cy="1149348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991775C6-64D2-8024-09A9-3C7D4D085211}"/>
              </a:ext>
            </a:extLst>
          </p:cNvPr>
          <p:cNvCxnSpPr/>
          <p:nvPr/>
        </p:nvCxnSpPr>
        <p:spPr>
          <a:xfrm rot="16200000" flipH="1">
            <a:off x="7437289" y="4440089"/>
            <a:ext cx="1851322" cy="168910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7808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44">
            <a:extLst>
              <a:ext uri="{FF2B5EF4-FFF2-40B4-BE49-F238E27FC236}">
                <a16:creationId xmlns:a16="http://schemas.microsoft.com/office/drawing/2014/main" id="{56DDD3FB-981D-46B3-9DF6-1D5D6429B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5045" y="668924"/>
            <a:ext cx="6041908" cy="642075"/>
          </a:xfrm>
        </p:spPr>
        <p:txBody>
          <a:bodyPr/>
          <a:lstStyle/>
          <a:p>
            <a:pPr algn="ctr"/>
            <a:r>
              <a:rPr lang="en-US" dirty="0"/>
              <a:t>CONNECTIONS</a:t>
            </a:r>
          </a:p>
        </p:txBody>
      </p:sp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809A94BE-80ED-4291-814B-FD0FF1BD18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15753"/>
            <a:ext cx="2743200" cy="20572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94EE481C-D029-498C-ADD0-63AB510C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15753"/>
            <a:ext cx="4114800" cy="20572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D83D237B-5C8E-4573-85F9-91EC63F3E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5753"/>
            <a:ext cx="2743200" cy="205722"/>
          </a:xfrm>
        </p:spPr>
        <p:txBody>
          <a:bodyPr/>
          <a:lstStyle/>
          <a:p>
            <a:fld id="{BF860B6F-2FE3-4DE6-9496-980E987E7466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7FA3EF0-AB99-E45C-8E41-5A8ACEC41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5881" y="1526675"/>
            <a:ext cx="6448581" cy="393839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AABEEF4-9DAB-C500-5B32-050AEFAA88C5}"/>
              </a:ext>
            </a:extLst>
          </p:cNvPr>
          <p:cNvSpPr/>
          <p:nvPr/>
        </p:nvSpPr>
        <p:spPr>
          <a:xfrm rot="19140506">
            <a:off x="-743598" y="-307323"/>
            <a:ext cx="2440045" cy="12344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4A7235-259F-20B3-44BD-CF6E49691225}"/>
              </a:ext>
            </a:extLst>
          </p:cNvPr>
          <p:cNvSpPr/>
          <p:nvPr/>
        </p:nvSpPr>
        <p:spPr>
          <a:xfrm rot="19140506">
            <a:off x="10487457" y="5898542"/>
            <a:ext cx="2440045" cy="12344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63DBC0-7A89-515A-1A1E-29D16AECB10D}"/>
              </a:ext>
            </a:extLst>
          </p:cNvPr>
          <p:cNvSpPr/>
          <p:nvPr/>
        </p:nvSpPr>
        <p:spPr>
          <a:xfrm rot="2784496">
            <a:off x="10677345" y="-264266"/>
            <a:ext cx="2440045" cy="12344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4C6313-99EB-5CD3-F641-E4452F8E7506}"/>
              </a:ext>
            </a:extLst>
          </p:cNvPr>
          <p:cNvSpPr/>
          <p:nvPr/>
        </p:nvSpPr>
        <p:spPr>
          <a:xfrm rot="2784496">
            <a:off x="-993955" y="5855484"/>
            <a:ext cx="2440045" cy="12344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984FBE1A-C681-C847-B7A5-19B5D8858E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2160" y="1593549"/>
            <a:ext cx="5788711" cy="380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313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C076F9C5-3B11-41F8-AE36-0DAED232278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684674" y="1534868"/>
            <a:ext cx="5151726" cy="4604258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latin typeface="+mn-lt"/>
              </a:rPr>
              <a:t>The servo motors controls the motion of the spoon in all the axis’s in each direction that the user bends</a:t>
            </a:r>
          </a:p>
          <a:p>
            <a:pPr algn="l"/>
            <a:endParaRPr lang="en-US" sz="2000" dirty="0">
              <a:latin typeface="+mn-lt"/>
            </a:endParaRPr>
          </a:p>
          <a:p>
            <a:pPr algn="l"/>
            <a:r>
              <a:rPr lang="en-US" sz="2000" dirty="0">
                <a:latin typeface="+mn-lt"/>
              </a:rPr>
              <a:t>Gyroscopic approach will be shown by </a:t>
            </a:r>
            <a:r>
              <a:rPr lang="en-US" sz="2000" u="sng" dirty="0">
                <a:latin typeface="+mn-lt"/>
              </a:rPr>
              <a:t>MPU6050</a:t>
            </a:r>
            <a:r>
              <a:rPr lang="en-US" sz="2000" dirty="0">
                <a:latin typeface="+mn-lt"/>
              </a:rPr>
              <a:t> which controls and captures the motions of user for record.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3A22B3-849F-4C06-8221-BA818B212E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15753"/>
            <a:ext cx="2743200" cy="205722"/>
          </a:xfrm>
        </p:spPr>
        <p:txBody>
          <a:bodyPr/>
          <a:lstStyle/>
          <a:p>
            <a:r>
              <a:rPr lang="en-US" dirty="0"/>
              <a:t>9/03/2024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0FD375-4201-4035-9B0E-0E78EA549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15753"/>
            <a:ext cx="4114800" cy="20572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FA8E79-2231-42DD-834F-F399CC7D1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5753"/>
            <a:ext cx="2743200" cy="205722"/>
          </a:xfrm>
        </p:spPr>
        <p:txBody>
          <a:bodyPr/>
          <a:lstStyle/>
          <a:p>
            <a:fld id="{BF860B6F-2FE3-4DE6-9496-980E987E7466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4098" name="Picture 2" descr="Knowledge of servo motor - HARSLE MACHINE">
            <a:extLst>
              <a:ext uri="{FF2B5EF4-FFF2-40B4-BE49-F238E27FC236}">
                <a16:creationId xmlns:a16="http://schemas.microsoft.com/office/drawing/2014/main" id="{92FE1E0A-AAEC-7F2B-F3FE-DEAA39BD8F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1" y="1334816"/>
            <a:ext cx="5556250" cy="5047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itle 44">
            <a:extLst>
              <a:ext uri="{FF2B5EF4-FFF2-40B4-BE49-F238E27FC236}">
                <a16:creationId xmlns:a16="http://schemas.microsoft.com/office/drawing/2014/main" id="{C1422C90-427C-4AD4-97AD-6B9853B23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5586" y="377625"/>
            <a:ext cx="6584951" cy="682498"/>
          </a:xfrm>
        </p:spPr>
        <p:txBody>
          <a:bodyPr/>
          <a:lstStyle/>
          <a:p>
            <a:r>
              <a:rPr lang="en-US" sz="3600" dirty="0"/>
              <a:t>TECHNOLOGY INVOLVED</a:t>
            </a:r>
          </a:p>
        </p:txBody>
      </p:sp>
      <p:pic>
        <p:nvPicPr>
          <p:cNvPr id="8" name="Graphic 7" descr="Stethoscope with solid fill">
            <a:extLst>
              <a:ext uri="{FF2B5EF4-FFF2-40B4-BE49-F238E27FC236}">
                <a16:creationId xmlns:a16="http://schemas.microsoft.com/office/drawing/2014/main" id="{5ACF157F-9386-D6F1-59A5-865B435C86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89286" y="127405"/>
            <a:ext cx="1407463" cy="1407463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B8D10A90-E481-B147-5F4A-3869024906D0}"/>
              </a:ext>
            </a:extLst>
          </p:cNvPr>
          <p:cNvSpPr/>
          <p:nvPr/>
        </p:nvSpPr>
        <p:spPr>
          <a:xfrm>
            <a:off x="11433175" y="6077958"/>
            <a:ext cx="1066800" cy="107182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F2D25BC-8226-2BE8-260F-56DCEE7C98E4}"/>
              </a:ext>
            </a:extLst>
          </p:cNvPr>
          <p:cNvSpPr/>
          <p:nvPr/>
        </p:nvSpPr>
        <p:spPr>
          <a:xfrm>
            <a:off x="-438149" y="-352952"/>
            <a:ext cx="1066800" cy="107182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0646804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Custom 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55463"/>
      </a:accent1>
      <a:accent2>
        <a:srgbClr val="A8CADC"/>
      </a:accent2>
      <a:accent3>
        <a:srgbClr val="74A9EA"/>
      </a:accent3>
      <a:accent4>
        <a:srgbClr val="04B3C3"/>
      </a:accent4>
      <a:accent5>
        <a:srgbClr val="5F8473"/>
      </a:accent5>
      <a:accent6>
        <a:srgbClr val="D1EF59"/>
      </a:accent6>
      <a:hlink>
        <a:srgbClr val="0563C1"/>
      </a:hlink>
      <a:folHlink>
        <a:srgbClr val="954F72"/>
      </a:folHlink>
    </a:clrScheme>
    <a:fontScheme name="Custom 29">
      <a:majorFont>
        <a:latin typeface="Seaford Bold"/>
        <a:ea typeface=""/>
        <a:cs typeface=""/>
      </a:majorFont>
      <a:minorFont>
        <a:latin typeface="Quir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lthcare Pitch Deck_TM89652269_Win32_JC_v2" id="{F8764AB5-AEEF-4CC2-ABB0-6738C12D74B7}" vid="{4B84277E-49D1-4747-AC5A-A160BBEACD5C}"/>
    </a:ext>
  </a:extLst>
</a:theme>
</file>

<file path=ppt/theme/theme2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3F4F0A7-9599-4FE3-A548-853A09CF0244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B7064F8B-46A2-4F22-9203-449568FB589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984FD82-9185-4244-A7C8-36B2990083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1252</TotalTime>
  <Words>439</Words>
  <Application>Microsoft Office PowerPoint</Application>
  <PresentationFormat>Widescreen</PresentationFormat>
  <Paragraphs>66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Corbel</vt:lpstr>
      <vt:lpstr>Quire Sans</vt:lpstr>
      <vt:lpstr>Seaford</vt:lpstr>
      <vt:lpstr>Seaford Bold</vt:lpstr>
      <vt:lpstr>Söhne</vt:lpstr>
      <vt:lpstr>Office Theme</vt:lpstr>
      <vt:lpstr>Parallax</vt:lpstr>
      <vt:lpstr>Stabilspork</vt:lpstr>
      <vt:lpstr>Introduction</vt:lpstr>
      <vt:lpstr>Outline to the project</vt:lpstr>
      <vt:lpstr>PROBLEM STATEMENT</vt:lpstr>
      <vt:lpstr>IDEOLOGY</vt:lpstr>
      <vt:lpstr>solution</vt:lpstr>
      <vt:lpstr>COMPONENTS USED</vt:lpstr>
      <vt:lpstr>CONNECTIONS</vt:lpstr>
      <vt:lpstr>TECHNOLOGY INVOLVED</vt:lpstr>
      <vt:lpstr>Usp (unique selling point )</vt:lpstr>
      <vt:lpstr>3D MODEL</vt:lpstr>
      <vt:lpstr>WAIT WAIT THAT’S NOT THE END WE HAVE MADE THE WEBSITE TOO!!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Stabilspork</dc:title>
  <dc:creator>HP PC</dc:creator>
  <cp:lastModifiedBy>HP PC</cp:lastModifiedBy>
  <cp:revision>5</cp:revision>
  <dcterms:created xsi:type="dcterms:W3CDTF">2024-03-09T06:52:16Z</dcterms:created>
  <dcterms:modified xsi:type="dcterms:W3CDTF">2024-03-10T03:45:01Z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