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7" r:id="rId7"/>
    <p:sldId id="261" r:id="rId8"/>
    <p:sldId id="262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E5ECA-77B2-445E-A068-16CE5E18B293}" v="779" dt="2022-10-01T02:57:03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10/1/2022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CHALLENGE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#include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0826-DF68-3118-ADF3-42CDDA6B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44" y="470800"/>
            <a:ext cx="10990058" cy="59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9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99F-F765-0AC4-F87C-CCF31116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5434-DF5D-8465-8F27-49E164A4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Frontend was </a:t>
            </a:r>
            <a:r>
              <a:rPr lang="en-US" dirty="0" err="1">
                <a:cs typeface="Arial"/>
              </a:rPr>
              <a:t>build</a:t>
            </a:r>
            <a:r>
              <a:rPr lang="en-US" dirty="0">
                <a:cs typeface="Arial"/>
              </a:rPr>
              <a:t> with HTML, </a:t>
            </a:r>
            <a:r>
              <a:rPr lang="en-US" dirty="0" err="1">
                <a:cs typeface="Arial"/>
              </a:rPr>
              <a:t>Javascript</a:t>
            </a:r>
            <a:r>
              <a:rPr lang="en-US" dirty="0">
                <a:cs typeface="Arial"/>
              </a:rPr>
              <a:t> , CSS and Bootstrap. </a:t>
            </a:r>
          </a:p>
          <a:p>
            <a:pPr marL="344170" indent="-344170"/>
            <a:r>
              <a:rPr lang="en-US" dirty="0">
                <a:cs typeface="Arial"/>
              </a:rPr>
              <a:t>The first page is the login page that has options of login and signup</a:t>
            </a:r>
          </a:p>
          <a:p>
            <a:pPr marL="344170" indent="-344170"/>
            <a:r>
              <a:rPr lang="en-US" dirty="0">
                <a:cs typeface="Arial"/>
              </a:rPr>
              <a:t>After login the user will be able to access the feedback.</a:t>
            </a:r>
          </a:p>
          <a:p>
            <a:pPr marL="344170" indent="-34417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F6D1E-8118-049B-FE78-20EEE673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351736"/>
            <a:ext cx="10427854" cy="58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888A-0E32-EC9B-97FB-E5AD178F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581890"/>
            <a:ext cx="10830714" cy="55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6194-0974-68A5-EF26-E686BEA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9304-FFF8-DA3A-25C0-730B7BFC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3428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cs typeface="Arial" panose="020B0604020202020204"/>
              </a:rPr>
              <a:t>The feedback is such that whenever the user / student switches the tab during a meet / class the username and time of switching will be recorded and provided as feedback to the teachers as a table / excel sheet displayed on the screen.</a:t>
            </a:r>
            <a:endParaRPr lang="en-US" dirty="0"/>
          </a:p>
          <a:p>
            <a:pPr marL="0" indent="0">
              <a:buNone/>
            </a:pPr>
            <a:r>
              <a:rPr lang="en-US" sz="2400" u="sng" dirty="0">
                <a:cs typeface="Arial" panose="020B0604020202020204"/>
              </a:rPr>
              <a:t>Backend -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sz="2400" dirty="0">
                <a:cs typeface="Arial" panose="020B0604020202020204"/>
              </a:rPr>
              <a:t>Backend is built on </a:t>
            </a:r>
            <a:r>
              <a:rPr lang="en-US" sz="2400" dirty="0" err="1">
                <a:cs typeface="Arial" panose="020B0604020202020204"/>
              </a:rPr>
              <a:t>django</a:t>
            </a:r>
            <a:r>
              <a:rPr lang="en-US" sz="2400" dirty="0">
                <a:cs typeface="Arial" panose="020B0604020202020204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/>
              </a:rPr>
              <a:t>Database is made by </a:t>
            </a:r>
            <a:r>
              <a:rPr lang="en-US" sz="2400" dirty="0" err="1">
                <a:cs typeface="Arial" panose="020B0604020202020204"/>
              </a:rPr>
              <a:t>sql</a:t>
            </a:r>
            <a:r>
              <a:rPr lang="en-US" sz="2400" dirty="0">
                <a:cs typeface="Arial" panose="020B0604020202020204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/>
              </a:rPr>
              <a:t>Tables are created for storing data 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/>
              </a:rPr>
              <a:t>User name is treated as key value</a:t>
            </a:r>
          </a:p>
        </p:txBody>
      </p:sp>
    </p:spTree>
    <p:extLst>
      <p:ext uri="{BB962C8B-B14F-4D97-AF65-F5344CB8AC3E}">
        <p14:creationId xmlns:p14="http://schemas.microsoft.com/office/powerpoint/2010/main" val="19708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1B63-87D3-9566-9C25-4AE3C524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297" y="4136832"/>
            <a:ext cx="3540842" cy="191311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Arial"/>
              </a:rPr>
              <a:t>- 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CC58-D9A2-084A-0FD7-AA8C1565C21D}"/>
              </a:ext>
            </a:extLst>
          </p:cNvPr>
          <p:cNvSpPr txBox="1"/>
          <p:nvPr/>
        </p:nvSpPr>
        <p:spPr>
          <a:xfrm>
            <a:off x="6773533" y="3973841"/>
            <a:ext cx="35928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- Harsimrat Kaur 21104122</a:t>
            </a:r>
          </a:p>
          <a:p>
            <a:r>
              <a:rPr lang="en-US" dirty="0">
                <a:cs typeface="Arial"/>
              </a:rPr>
              <a:t>-  Sehaj 21104026</a:t>
            </a:r>
          </a:p>
          <a:p>
            <a:r>
              <a:rPr lang="en-US" dirty="0">
                <a:cs typeface="Arial"/>
              </a:rPr>
              <a:t>-  Kabir Sharma 21104092</a:t>
            </a:r>
          </a:p>
          <a:p>
            <a:r>
              <a:rPr lang="en-US" dirty="0">
                <a:cs typeface="Arial"/>
              </a:rPr>
              <a:t>- Yogesh 21104122</a:t>
            </a:r>
          </a:p>
        </p:txBody>
      </p:sp>
    </p:spTree>
    <p:extLst>
      <p:ext uri="{BB962C8B-B14F-4D97-AF65-F5344CB8AC3E}">
        <p14:creationId xmlns:p14="http://schemas.microsoft.com/office/powerpoint/2010/main" val="349952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</TotalTime>
  <Words>130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CHALLENGE 2</vt:lpstr>
      <vt:lpstr>PowerPoint Presentation</vt:lpstr>
      <vt:lpstr>FRONTEND</vt:lpstr>
      <vt:lpstr>PowerPoint Presentation</vt:lpstr>
      <vt:lpstr>PowerPoint Presentation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sehaj kahlon</cp:lastModifiedBy>
  <cp:revision>142</cp:revision>
  <dcterms:created xsi:type="dcterms:W3CDTF">2022-10-01T02:13:42Z</dcterms:created>
  <dcterms:modified xsi:type="dcterms:W3CDTF">2022-10-01T09:32:31Z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