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5096579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15096579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15096579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15096579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15096579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15096579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5096579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5096579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15096579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15096579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15096579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15096579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5096579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5096579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Efforts by:</a:t>
            </a:r>
            <a:endParaRPr b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Dheeraj (2017044)</a:t>
            </a:r>
            <a:endParaRPr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Sehaj Singh (2017099)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Public Key Distribution Authority Implementation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 Distribution Authority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7485" l="15025" r="14794" t="9340"/>
          <a:stretch/>
        </p:blipFill>
        <p:spPr>
          <a:xfrm>
            <a:off x="4683500" y="1120450"/>
            <a:ext cx="4353926" cy="29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 pairs for both the clients and the public key distribution authority was generated in the beginning itself.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 programming is used for 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Requests sent to PKDA are not encrypted but all the other messages/replies are encrypted through RSA encryption.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the files?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3 separate terminals/powershells/command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 PKDA.py in one of them and a socket will be opened by the authority to listen to requests from clients A and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execute ClientB.py and finally, ClientA.py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outputs will be generated in the three respective terminals.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7329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