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5fe9016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35fe9016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35fe9016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35fe9016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7987dce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7987dce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35fe9016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35fe9016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6cdfa37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6cdfa37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6cdfa374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6cdfa37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6cdfa37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6cdfa37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Dheeraj [2017044]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Sehaj Singh [2017099]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Polyalphabetic C</a:t>
            </a:r>
            <a:r>
              <a:rPr lang="en"/>
              <a:t>ipher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(Vigenere Cipher)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intelligent extension of Caesar Cipher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This cipher ensures that the letters of the plaintext are encoded differently due to its key and therefore makes frequency analysis difficult which is possible in monoalphabetic substitution.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PlainText= “Attack at dawn”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Key= “defend”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CipherText = “Dxyepn dx iejq”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Values:{a=0, b=1, c=2,...., y=24, z=25}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45597" l="12017" r="34117" t="5267"/>
          <a:stretch/>
        </p:blipFill>
        <p:spPr>
          <a:xfrm>
            <a:off x="4572000" y="2778400"/>
            <a:ext cx="4475100" cy="2296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925" y="1366250"/>
            <a:ext cx="3850200" cy="3594900"/>
          </a:xfrm>
          <a:prstGeom prst="roundRect">
            <a:avLst>
              <a:gd fmla="val 5864" name="adj"/>
            </a:avLst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1297500" y="1366250"/>
            <a:ext cx="36084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Different classes needed for simplicity and neatness of the code.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main driver code file is  VigenereCipher.java. This will simulate the working of the whole scenario where a sender sends ciphertext to a receiver and the hacker get hold of that ciphertext from the exposed medium of communication.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hacker will have access to a dictionary that contains all dictionary words.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These dictionary words will be extracted in the code through a text-file submitted (words.txt).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</a:t>
            </a:r>
            <a:r>
              <a:rPr lang="en"/>
              <a:t>y</a:t>
            </a:r>
            <a:r>
              <a:rPr lang="en"/>
              <a:t>pt-Anal</a:t>
            </a:r>
            <a:r>
              <a:rPr lang="en"/>
              <a:t>y</a:t>
            </a:r>
            <a:r>
              <a:rPr lang="en"/>
              <a:t>st’s Perspective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705300"/>
            <a:ext cx="34032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What does the hacker have?</a:t>
            </a:r>
            <a:endParaRPr b="1" sz="1400"/>
          </a:p>
        </p:txBody>
      </p:sp>
      <p:sp>
        <p:nvSpPr>
          <p:cNvPr id="156" name="Google Shape;156;p16"/>
          <p:cNvSpPr txBox="1"/>
          <p:nvPr>
            <p:ph idx="2" type="body"/>
          </p:nvPr>
        </p:nvSpPr>
        <p:spPr>
          <a:xfrm>
            <a:off x="5312100" y="1705300"/>
            <a:ext cx="34032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How will he use these resources?</a:t>
            </a:r>
            <a:endParaRPr b="1"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18572" l="20694" r="21354" t="8678"/>
          <a:stretch/>
        </p:blipFill>
        <p:spPr>
          <a:xfrm>
            <a:off x="7572000" y="91875"/>
            <a:ext cx="1010400" cy="1365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4">
            <a:alphaModFix/>
          </a:blip>
          <a:srcRect b="8994" l="12753" r="13614" t="4687"/>
          <a:stretch/>
        </p:blipFill>
        <p:spPr>
          <a:xfrm>
            <a:off x="975900" y="2162825"/>
            <a:ext cx="964500" cy="1221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5">
            <a:alphaModFix/>
          </a:blip>
          <a:srcRect b="5410" l="0" r="0" t="0"/>
          <a:stretch/>
        </p:blipFill>
        <p:spPr>
          <a:xfrm>
            <a:off x="2900300" y="2162825"/>
            <a:ext cx="1139100" cy="1221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975900" y="3457350"/>
            <a:ext cx="1010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Dictionary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2872775" y="3457350"/>
            <a:ext cx="13752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Generator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6">
            <a:alphaModFix/>
          </a:blip>
          <a:srcRect b="23416" l="9934" r="28049" t="16602"/>
          <a:stretch/>
        </p:blipFill>
        <p:spPr>
          <a:xfrm>
            <a:off x="4700700" y="2162825"/>
            <a:ext cx="3881700" cy="2112000"/>
          </a:xfrm>
          <a:prstGeom prst="roundRect">
            <a:avLst>
              <a:gd fmla="val 1113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Efforts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297500" y="1797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While the brute force attack executes, it checks all the key lengths from 1 to 6.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is a prompt which asks if the plaintext makes sense (grammatically) or not, if yes then the program exits and if not, it will further search for more keys.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hacker uses a dictionary to check if the words that are decrypted are present in the English dictionary or not.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