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2" Type="http://schemas.openxmlformats.org/officeDocument/2006/relationships/font" Target="fonts/PlayfairDisplay-boldItalic.fntdata"/><Relationship Id="rId9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7ec8c5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7ec8c5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7ec8c5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7ec8c5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layfair Display"/>
                <a:ea typeface="Playfair Display"/>
                <a:cs typeface="Playfair Display"/>
                <a:sym typeface="Playfair Display"/>
              </a:rPr>
              <a:t>SNAKE VS BLOCK</a:t>
            </a:r>
            <a:endParaRPr b="1"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" sz="2200">
                <a:latin typeface="Playfair Display"/>
                <a:ea typeface="Playfair Display"/>
                <a:cs typeface="Playfair Display"/>
                <a:sym typeface="Playfair Display"/>
              </a:rPr>
              <a:t>Snake’s position is fixed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" sz="2200">
                <a:latin typeface="Playfair Display"/>
                <a:ea typeface="Playfair Display"/>
                <a:cs typeface="Playfair Display"/>
                <a:sym typeface="Playfair Display"/>
              </a:rPr>
              <a:t>Blocks &amp; Tokens fall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b="1" i="1" lang="en" sz="2200">
                <a:latin typeface="Playfair Display"/>
                <a:ea typeface="Playfair Display"/>
                <a:cs typeface="Playfair Display"/>
                <a:sym typeface="Playfair Display"/>
              </a:rPr>
              <a:t>ILLUSION</a:t>
            </a:r>
            <a:endParaRPr b="1" i="1"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" sz="2200">
                <a:latin typeface="Playfair Display"/>
                <a:ea typeface="Playfair Display"/>
                <a:cs typeface="Playfair Display"/>
                <a:sym typeface="Playfair Display"/>
              </a:rPr>
              <a:t>Endless Game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b="1" i="1" lang="en" sz="2200">
                <a:latin typeface="Playfair Display"/>
                <a:ea typeface="Playfair Display"/>
                <a:cs typeface="Playfair Display"/>
                <a:sym typeface="Playfair Display"/>
              </a:rPr>
              <a:t>CHALLENGING</a:t>
            </a:r>
            <a:endParaRPr b="1" i="1"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200"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4673850" y="579775"/>
            <a:ext cx="431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layfair Display"/>
                <a:ea typeface="Playfair Display"/>
                <a:cs typeface="Playfair Display"/>
                <a:sym typeface="Playfair Display"/>
              </a:rPr>
              <a:t>Softwares/Languages used</a:t>
            </a:r>
            <a:endParaRPr b="1"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153150" y="579775"/>
            <a:ext cx="431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layfair Display"/>
                <a:ea typeface="Playfair Display"/>
                <a:cs typeface="Playfair Display"/>
                <a:sym typeface="Playfair Display"/>
              </a:rPr>
              <a:t>Main Idea</a:t>
            </a:r>
            <a:endParaRPr b="1"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963" y="1677452"/>
            <a:ext cx="1072296" cy="104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639" y="1675875"/>
            <a:ext cx="1072296" cy="1048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963" y="3496579"/>
            <a:ext cx="1072295" cy="107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b="0" l="51545" r="0" t="0"/>
          <a:stretch/>
        </p:blipFill>
        <p:spPr>
          <a:xfrm>
            <a:off x="7760008" y="3511141"/>
            <a:ext cx="1072297" cy="104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213" y="2061000"/>
            <a:ext cx="1021487" cy="102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8225" y="3521988"/>
            <a:ext cx="1021475" cy="10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0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IMPLEMENTATIONS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733850"/>
            <a:ext cx="8520600" cy="4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Block Falling Logic:- 5 Layers (Each has an array of Stackpane)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Collision Logic:- All blocks and tokens collide at a fixed Y-coordinate with the snake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Snake’s Length Increase/Decrease:- No need to show length of snake more than 10 at any given time.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Magnet Logic :- Collects nearby tokens for a fixed period of time.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Shield Logic:- Won’t decrease the length of snake for a given period of time.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Bomb Logic: - Will destroy all the blocks present in the screen at that instant of time.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Char char="●"/>
            </a:pPr>
            <a:r>
              <a:rPr lang="en" sz="1900">
                <a:latin typeface="Playfair Display"/>
                <a:ea typeface="Playfair Display"/>
                <a:cs typeface="Playfair Display"/>
                <a:sym typeface="Playfair Display"/>
              </a:rPr>
              <a:t>Score increase logic:- The value of blocks destroyed successfully by the snake is added on to the  score of the player.</a:t>
            </a:r>
            <a:endParaRPr sz="1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20125" y="7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CONTRIBUTIONS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UML - class Diagrams.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Menu Screens (including styling in CSS)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Effectively Switched Screens between the UI screens.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Particle Effect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Snake Length Increase/Decrease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Compiled Both of our codes together.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832400" y="1152475"/>
            <a:ext cx="39999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UML - Use-Case Diagrams.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Designing of blocks.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Animations- Snake and falling of blocks using layers.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Logic of Collisions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Snake Length Increase/Decrease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Bomb, Magnet, Shield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In-game score display logic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12100" y="651450"/>
            <a:ext cx="4199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Sehaj Singh (2017099)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732800" y="651450"/>
            <a:ext cx="4199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Ayush Kushwaha</a:t>
            </a:r>
            <a:r>
              <a:rPr lang="en" sz="2300">
                <a:latin typeface="Playfair Display"/>
                <a:ea typeface="Playfair Display"/>
                <a:cs typeface="Playfair Display"/>
                <a:sym typeface="Playfair Display"/>
              </a:rPr>
              <a:t> (2017033)</a:t>
            </a:r>
            <a:endParaRPr sz="2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