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3341" y="2657742"/>
            <a:ext cx="7530661" cy="914400"/>
          </a:xfrm>
        </p:spPr>
        <p:txBody>
          <a:bodyPr/>
          <a:lstStyle/>
          <a:p>
            <a:pPr algn="ctr"/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3341" y="3760151"/>
            <a:ext cx="7530662" cy="1387582"/>
          </a:xfrm>
        </p:spPr>
        <p:txBody>
          <a:bodyPr/>
          <a:lstStyle/>
          <a:p>
            <a:pPr algn="ctr"/>
            <a:r>
              <a:rPr lang="en-US" dirty="0" smtClean="0"/>
              <a:t>SESI 1_LOGIKA INFORMATIKA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564" y="5503492"/>
            <a:ext cx="396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Gina </a:t>
            </a:r>
            <a:r>
              <a:rPr lang="en-US" dirty="0" err="1" smtClean="0"/>
              <a:t>Purnama</a:t>
            </a:r>
            <a:r>
              <a:rPr lang="en-US" dirty="0" smtClean="0"/>
              <a:t> </a:t>
            </a:r>
            <a:r>
              <a:rPr lang="en-US" dirty="0" err="1" smtClean="0"/>
              <a:t>Insany</a:t>
            </a:r>
            <a:r>
              <a:rPr lang="en-US" dirty="0" smtClean="0"/>
              <a:t>, </a:t>
            </a:r>
            <a:r>
              <a:rPr lang="en-US" dirty="0" err="1" smtClean="0"/>
              <a:t>S.Si.T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9BEA4A-78E5-44FF-9F2C-F67343AE9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4" y="254989"/>
            <a:ext cx="1113844" cy="12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7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2586" y="2230708"/>
            <a:ext cx="8231415" cy="255968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Logika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matematika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alat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bekerja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dengan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pernyataan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majemuk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kompleks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Termasuk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Bahasa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mewakili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pernyataan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Notasi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tepat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menulis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pernyataan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Sebuah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metodologi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menalar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secara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obyektif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menentukan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nilai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benar-salah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suatu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pernyataan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Dasar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menyatakan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pembuktian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formal di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semua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cabang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matematika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7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SEJARAH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86667" y="2442032"/>
            <a:ext cx="3900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6212" y="2084134"/>
            <a:ext cx="7691215" cy="18534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Aristoteles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juga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disebut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sebagai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bapak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logika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karena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mampu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memisahkan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logika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dari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filsafat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secara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keseluruhan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Aristoteles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menemukan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kriteria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sistematis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menganalisis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mengevaluasi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0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SEJARAH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5297" y="1485482"/>
            <a:ext cx="9007267" cy="385234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Buku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Aristoteles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“to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Organon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”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sebagai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panduan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mempelajari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logika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dari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abad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pertengahan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hingga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zaman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modern.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Kategori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: (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tentang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pengertian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Interpretatione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: (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tentang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keputusan-keputusan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Analytica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Priora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(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tentang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silogisme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Analytica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Posteriora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(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tentang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pembuktian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Topika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(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tentang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metode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perdebatan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De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sophistincis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alais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(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tentang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kesalahan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berpikir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George Boole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Augustus De Morgan (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abad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XIX)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Logika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Modern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Logika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Simbolik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Gottlob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Frege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Bertrand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Russel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Alfred North Whitehead, John Stuart (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abad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XX)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9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3" y="2152591"/>
            <a:ext cx="878271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8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162" y="384561"/>
            <a:ext cx="7470839" cy="1545839"/>
          </a:xfrm>
        </p:spPr>
        <p:txBody>
          <a:bodyPr/>
          <a:lstStyle/>
          <a:p>
            <a:r>
              <a:rPr lang="en-US" dirty="0" smtClean="0"/>
              <a:t>Proposition and argument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7334" y="1047119"/>
            <a:ext cx="8765769" cy="546817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Proposisi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Proposisi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pernyataan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kalimat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deklaratif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dapat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bernilai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benar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tetapi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tidak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keduanya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mengungkapkan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klaim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ide,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pendapat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tentang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sesuatu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Proposisi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digunakan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menyampaikan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informasi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dapat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dievaluasi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dari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segi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nilai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kebenarannya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100" dirty="0">
              <a:solidFill>
                <a:srgbClr val="202124"/>
              </a:solidFill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sekumpulan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proposisi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lebih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proposisinya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(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disajikan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sebagai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bukti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alasan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mendukung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kebenaran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proposisi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lain (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kesimpulan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tersebut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dimaksudkan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memberikan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dukungan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pembenaran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menerima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kesimpulan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tersebut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sebagai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benar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mungkin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Dalam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argumentasi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valid,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jika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semua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benar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kesimpulannya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juga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harus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benar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Namun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suatu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bisa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sahih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tetapi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tidak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masuk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akal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jika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lebih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masuk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akal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valid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dengan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semua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benar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4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7334" y="1777358"/>
            <a:ext cx="6475496" cy="159018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Contoh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proposisi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Matahari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terbit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dari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timur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luar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sedang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hujan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Paris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ibu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kota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Prancis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Semua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mamalia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bertelur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70348" y="3935452"/>
            <a:ext cx="4648912" cy="191335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Contoh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1: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1: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Semua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manusia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fana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2: Socrates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manusia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Kesimpulan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Oleh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karena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Socrates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makhluk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fana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8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argument (</a:t>
            </a:r>
            <a:r>
              <a:rPr lang="en-US" dirty="0" err="1" smtClean="0"/>
              <a:t>pengenalan</a:t>
            </a:r>
            <a:r>
              <a:rPr lang="en-US" dirty="0" smtClean="0"/>
              <a:t> argument)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30" y="1766976"/>
            <a:ext cx="68199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9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50" y="609600"/>
            <a:ext cx="8257052" cy="920097"/>
          </a:xfrm>
        </p:spPr>
        <p:txBody>
          <a:bodyPr/>
          <a:lstStyle/>
          <a:p>
            <a:pPr algn="ctr"/>
            <a:r>
              <a:rPr lang="en-US" dirty="0"/>
              <a:t>Recognizing argument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8044" y="1704421"/>
            <a:ext cx="7588665" cy="159018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Indikator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Kesimpulan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Indikator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Kata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frasa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lain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biasanya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berfungsi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menandai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suatu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karenanya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disebut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indikator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Biasanya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namun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tidak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selalu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hal-hal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berikut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menjadi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dasar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Berikut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sebagian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daftar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indikator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55" y="3532707"/>
            <a:ext cx="55149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Recognizing argument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1150" y="2065724"/>
            <a:ext cx="7614303" cy="23981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Analisis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Konteksnya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Pertimbangkan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konteks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di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mana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pernyataan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tersebut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dibuat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Terkadang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suatu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mungkin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tidak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dinyatakan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secara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eksplisit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tetapi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dapat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disimpulkan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dari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informasi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di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sekitarnya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tersirat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dari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maksud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penulisnya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argument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7334" y="2562020"/>
            <a:ext cx="8825589" cy="288284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Kesimpulan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Tidak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Berbentuk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Deklaratif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Tidak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jarang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suatu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disajikan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dalam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pertanyaan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Namun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jika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pertanyaan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tidak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menegaskan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apa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pun,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tidak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mengungkapkan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proposisi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bagaimana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mungkin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? Di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permukaan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mereka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tidak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membuat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pernyataan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apa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pun; di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balik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permukaan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kalimat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interogatif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dapat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berfungsi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sebagai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jika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pertanyaannya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bersifat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retoris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—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yakni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ketika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kalimat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tersebut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menyarankan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mengasumsikan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suatu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jawaban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dijadikan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sebagai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premis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suatu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Kalimat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tersebut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mungkin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bersifat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interogatif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meskipun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maknanya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bersifat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deklaratif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1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Deskripsi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3863" y="2674834"/>
            <a:ext cx="8050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Mata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kuliah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ini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memberi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siswa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dasar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kuat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penalaran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logis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penerapannya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ilmu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komputer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informatika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Memperkenalkan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siswa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pada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konsep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teknik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dasar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logika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formal,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menerapkan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penalaran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logis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menganalisis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memecahkan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masalah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. 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68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Recognizing Arguments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8800" y="2820878"/>
            <a:ext cx="5366759" cy="18534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Proposisi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Tidak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Dinyatakan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terkadang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tidak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jelas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karena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(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atau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lebih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proposisi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penyusunnya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tidak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disebutkan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tetapi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dianggap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dapat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dipahami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1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</a:t>
            </a:r>
            <a:r>
              <a:rPr lang="en-US" dirty="0" err="1" smtClean="0"/>
              <a:t>ang</a:t>
            </a:r>
            <a:r>
              <a:rPr lang="en-US" dirty="0" smtClean="0"/>
              <a:t> Explanation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40037" y="2644372"/>
            <a:ext cx="7072547" cy="298543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D.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Pernyataan-pernyataan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yang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tampak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seperti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terkadang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bukanlah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melainkan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penjelasan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Munculnya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kata-kata yang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merupakan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indikator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umum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—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seperti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“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karena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”, “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untuk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”, “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sejak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”,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dan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“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oleh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karena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itu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”—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tidak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dapat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menyelesaikan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masalah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karena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kata-kata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tersebut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digunakan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baik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dalam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penjelasan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maupun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(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walaupun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“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sejak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”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dapat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terkadang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mengacu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pada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suksesi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temporal)..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Deductive and Inductive Arguments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83" y="1811752"/>
            <a:ext cx="70008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85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Assignments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36591" y="2375732"/>
            <a:ext cx="80074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43434"/>
                </a:solidFill>
                <a:latin typeface="Open Sans"/>
              </a:rPr>
              <a:t>Make examples of inductive and deductive </a:t>
            </a:r>
            <a:r>
              <a:rPr lang="en-US" b="1" dirty="0" smtClean="0">
                <a:solidFill>
                  <a:srgbClr val="343434"/>
                </a:solidFill>
                <a:latin typeface="Open Sans"/>
              </a:rPr>
              <a:t>arguments</a:t>
            </a:r>
          </a:p>
          <a:p>
            <a:r>
              <a:rPr lang="en-US" b="1" dirty="0" smtClean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b="1" dirty="0">
                <a:solidFill>
                  <a:srgbClr val="343434"/>
                </a:solidFill>
                <a:latin typeface="Open Sans"/>
              </a:rPr>
              <a:t>(one of each argument)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44994" y="3765005"/>
            <a:ext cx="5469309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Buatlah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contoh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induktif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deduktif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(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dari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setiap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argumen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7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9357" y="1546790"/>
            <a:ext cx="70246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1.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Konsep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Logika</a:t>
            </a:r>
            <a:endParaRPr lang="en-US" dirty="0"/>
          </a:p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2.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Logika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Proposisi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Predikat</a:t>
            </a:r>
            <a:endParaRPr lang="en-US" dirty="0"/>
          </a:p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3.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Ingkaran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Pernyataan</a:t>
            </a:r>
            <a:endParaRPr lang="en-US" dirty="0"/>
          </a:p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4.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Tautologi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Kontradiksi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Contingent</a:t>
            </a:r>
            <a:endParaRPr lang="en-US" dirty="0"/>
          </a:p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5.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Konvers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, Invers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Kontraposisi</a:t>
            </a:r>
            <a:endParaRPr lang="en-US" dirty="0"/>
          </a:p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6.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Ekuivalensi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Logika</a:t>
            </a:r>
            <a:endParaRPr lang="en-US" dirty="0"/>
          </a:p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7.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Inferensi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Logika</a:t>
            </a:r>
            <a:endParaRPr lang="en-US" dirty="0"/>
          </a:p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8.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Kalimat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Berkuantor</a:t>
            </a:r>
            <a:endParaRPr lang="en-US" dirty="0"/>
          </a:p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9.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Gerbang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Logika</a:t>
            </a:r>
            <a:endParaRPr lang="en-US" dirty="0"/>
          </a:p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10.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Pohon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Semantik</a:t>
            </a:r>
            <a:endParaRPr lang="en-US" dirty="0"/>
          </a:p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11.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Pembuktian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Validitas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Argumen</a:t>
            </a:r>
            <a:endParaRPr lang="en-US" dirty="0"/>
          </a:p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12.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Substitusi</a:t>
            </a:r>
            <a:endParaRPr lang="en-US" dirty="0"/>
          </a:p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13. First Order Logic</a:t>
            </a:r>
            <a:endParaRPr lang="en-US" dirty="0"/>
          </a:p>
          <a:p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14.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Latihan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-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Analisa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Logika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43434"/>
                </a:solidFill>
                <a:latin typeface="Arial" panose="020B0604020202020204" pitchFamily="34" charset="0"/>
              </a:rPr>
              <a:t>Matematika</a:t>
            </a:r>
            <a:r>
              <a:rPr lang="en-US" dirty="0">
                <a:solidFill>
                  <a:srgbClr val="343434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3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Grade 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78" y="2186258"/>
            <a:ext cx="7077030" cy="28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7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32" y="2493206"/>
            <a:ext cx="6640081" cy="208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8422" y="2546647"/>
            <a:ext cx="7665578" cy="1759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Logic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Definition (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definisi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logika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Noto Sans Symbols"/>
            </a:endParaRPr>
          </a:p>
          <a:p>
            <a:pPr marL="15240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Purpose (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Tujuan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Noto Sans Symbols"/>
            </a:endParaRPr>
          </a:p>
          <a:p>
            <a:pPr marL="1524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Concept 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Logic (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Konsep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logika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Noto Sans Symbols"/>
            </a:endParaRPr>
          </a:p>
          <a:p>
            <a:pPr marL="15240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History (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sejarah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Noto Sans Symbols"/>
            </a:endParaRPr>
          </a:p>
          <a:p>
            <a:pPr marL="1524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Role 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Logic (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Peran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logika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Noto Sans Symbols"/>
            </a:endParaRPr>
          </a:p>
          <a:p>
            <a:pPr marL="1524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Proposition and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Arguments (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proposisi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argument)</a:t>
            </a:r>
            <a:endParaRPr lang="en-US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0161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1492" y="1788923"/>
            <a:ext cx="7853585" cy="191335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Alasan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Pengetahuan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awal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berpikir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menurut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jalan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tertentu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Contoh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Fakta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bahwa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kambing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punya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mata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gajah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punya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mata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begitu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pula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singa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kucing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punya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mata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Semua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hewan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memiliki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mata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298677" y="4187439"/>
            <a:ext cx="914400" cy="5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41264" y="4187439"/>
            <a:ext cx="760575" cy="5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5372" y="4982198"/>
            <a:ext cx="135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(BENAR)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1282" y="4982198"/>
            <a:ext cx="117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</a:p>
          <a:p>
            <a:r>
              <a:rPr lang="en-US" dirty="0" smtClean="0"/>
              <a:t>(SALAH)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91311" y="2600814"/>
            <a:ext cx="8071313" cy="18534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Semua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pengendara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sepeda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motor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memakai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helm.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Setiap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siswa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memakai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helm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Kesimpulannya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semua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pengendara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sepeda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motor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adalah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pelajar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Purpose (</a:t>
            </a:r>
            <a:r>
              <a:rPr lang="en-US" dirty="0" err="1" smtClean="0"/>
              <a:t>tujuan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65" y="1674703"/>
            <a:ext cx="6465113" cy="2004619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8942" y="4393319"/>
            <a:ext cx="8614161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Membantu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dalam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berpikir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rasional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kritis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lurus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tepat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40794" y="4687480"/>
            <a:ext cx="7708305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meningkatkan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kemampuan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berpikir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abstrak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cermat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obyektif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2482" y="4813994"/>
            <a:ext cx="6161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24457" y="5319869"/>
            <a:ext cx="6949546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100" b="0" i="0" u="none" strike="noStrike" cap="none" normalizeH="0" baseline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Meningkatkan kecerdasan dan kemampuan berpikir tajam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00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914</Words>
  <Application>Microsoft Office PowerPoint</Application>
  <PresentationFormat>Widescreen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inherit</vt:lpstr>
      <vt:lpstr>Noto Sans Symbols</vt:lpstr>
      <vt:lpstr>Open Sans</vt:lpstr>
      <vt:lpstr>Trebuchet MS</vt:lpstr>
      <vt:lpstr>Wingdings</vt:lpstr>
      <vt:lpstr>Wingdings 3</vt:lpstr>
      <vt:lpstr>Facet</vt:lpstr>
      <vt:lpstr>Pengenalan Logika</vt:lpstr>
      <vt:lpstr>Deskripsi Mata kuliah</vt:lpstr>
      <vt:lpstr>Materi Pertemuan:</vt:lpstr>
      <vt:lpstr>Grade System  </vt:lpstr>
      <vt:lpstr>Referensi</vt:lpstr>
      <vt:lpstr>outline</vt:lpstr>
      <vt:lpstr>definisi</vt:lpstr>
      <vt:lpstr>CONTOH</vt:lpstr>
      <vt:lpstr>Purpose (tujuan)</vt:lpstr>
      <vt:lpstr>Konsep Logika</vt:lpstr>
      <vt:lpstr>SEJARAH</vt:lpstr>
      <vt:lpstr>SEJARAH</vt:lpstr>
      <vt:lpstr>Peran Logika</vt:lpstr>
      <vt:lpstr>Proposition and argument</vt:lpstr>
      <vt:lpstr>CONTOH</vt:lpstr>
      <vt:lpstr>Recognizing argument (pengenalan argument)</vt:lpstr>
      <vt:lpstr>Recognizing argument</vt:lpstr>
      <vt:lpstr>Recognizing argument</vt:lpstr>
      <vt:lpstr>Recognizing argument</vt:lpstr>
      <vt:lpstr>Recognizing Arguments  </vt:lpstr>
      <vt:lpstr>Argument ang Explanation</vt:lpstr>
      <vt:lpstr>Deductive and Inductive Arguments  </vt:lpstr>
      <vt:lpstr>Assignments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Logika</dc:title>
  <dc:creator>HP</dc:creator>
  <cp:lastModifiedBy>HP</cp:lastModifiedBy>
  <cp:revision>12</cp:revision>
  <dcterms:created xsi:type="dcterms:W3CDTF">2023-09-18T06:56:58Z</dcterms:created>
  <dcterms:modified xsi:type="dcterms:W3CDTF">2023-09-18T08:35:33Z</dcterms:modified>
</cp:coreProperties>
</file>