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36" d="100"/>
          <a:sy n="36" d="100"/>
        </p:scale>
        <p:origin x="676" y="4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00FA00"/>
                </a:solidFill>
                <a:latin typeface="Arial" charset="0"/>
                <a:ea typeface="Arial" charset="0"/>
                <a:cs typeface="Arial" charset="0"/>
                <a:sym typeface="Cabin"/>
              </a:rPr>
              <a:t>hand </a:t>
            </a:r>
            <a:r>
              <a:rPr lang="en-US" sz="2400" u="none" strike="noStrike" cap="none" dirty="0">
                <a:solidFill>
                  <a:schemeClr val="lt1"/>
                </a:solidFill>
                <a:latin typeface="Arial" charset="0"/>
                <a:ea typeface="Arial" charset="0"/>
                <a:cs typeface="Arial" charset="0"/>
                <a:sym typeface="Cabin"/>
              </a:rPr>
              <a:t>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is 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Finis </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'Blastoff</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Continue</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2553</Words>
  <Application>Microsoft Office PowerPoint</Application>
  <PresentationFormat>Custom</PresentationFormat>
  <Paragraphs>419</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Cabin</vt:lpstr>
      <vt:lpstr>Courier</vt:lpstr>
      <vt:lpstr>Courier New</vt:lpstr>
      <vt:lpstr>Ovo</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Sehan AF</cp:lastModifiedBy>
  <cp:revision>68</cp:revision>
  <dcterms:modified xsi:type="dcterms:W3CDTF">2023-06-06T07:17:41Z</dcterms:modified>
</cp:coreProperties>
</file>