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3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8" r:id="rId15"/>
    <p:sldId id="439" r:id="rId16"/>
    <p:sldId id="440" r:id="rId17"/>
    <p:sldId id="444" r:id="rId18"/>
    <p:sldId id="441" r:id="rId19"/>
    <p:sldId id="442" r:id="rId20"/>
    <p:sldId id="443" r:id="rId21"/>
    <p:sldId id="41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2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Unordered HTML List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Each list item starts with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default:</a:t>
            </a: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10" y="3124200"/>
            <a:ext cx="274320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" y="2486024"/>
            <a:ext cx="494617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Unordered HTML List  Propertise</a:t>
            </a:r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CSS list-style-type property is used to define the style of the list item marker: 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80646"/>
              </p:ext>
            </p:extLst>
          </p:nvPr>
        </p:nvGraphicFramePr>
        <p:xfrm>
          <a:off x="228600" y="2743201"/>
          <a:ext cx="8915400" cy="388620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Value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disc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the list item marker to a bullet (default)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circle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the list item marker to a circle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square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the list item marker to a square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none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list items will not be marked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486400" cy="5440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57500"/>
            <a:ext cx="3409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8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971800"/>
            <a:ext cx="3429000" cy="12573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5334000" cy="5440362"/>
          </a:xfr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5867400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819400"/>
            <a:ext cx="3552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5257800" cy="5440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30500"/>
            <a:ext cx="3733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Description Lists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 defines the description list,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 defines the term (name), and the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 describes each term:</a:t>
            </a: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0"/>
            <a:ext cx="2795587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60960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28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7638"/>
            <a:ext cx="8610600" cy="43735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67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HTML table is defined with the 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 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data/cell is defined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table header is defined with the   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762000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85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776"/>
            <a:ext cx="6553199" cy="58182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8401"/>
            <a:ext cx="3971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15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HTML Lists: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HTML List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HTML List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HTML List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305800" cy="2429669"/>
          </a:xfrm>
        </p:spPr>
      </p:pic>
    </p:spTree>
    <p:extLst>
      <p:ext uri="{BB962C8B-B14F-4D97-AF65-F5344CB8AC3E}">
        <p14:creationId xmlns:p14="http://schemas.microsoft.com/office/powerpoint/2010/main" val="39863485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HTML List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starts with the 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 Each list item starts with the 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numbers by default: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89902"/>
            <a:ext cx="3429000" cy="1986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" y="2286000"/>
            <a:ext cx="55432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Ordered HTML List - The Type Attribute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type attribute of the 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tag, defines the type of the list item marker: 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10407"/>
              </p:ext>
            </p:extLst>
          </p:nvPr>
        </p:nvGraphicFramePr>
        <p:xfrm>
          <a:off x="573206" y="2819400"/>
          <a:ext cx="8077200" cy="3719964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366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type="1"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type="A"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type="a"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type="I"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type="i"</a:t>
                      </a:r>
                    </a:p>
                  </a:txBody>
                  <a:tcPr marL="145015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72507" marR="72507" marT="72507" marB="725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5562600" cy="563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19400"/>
            <a:ext cx="3276600" cy="14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Uppercase Letters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5018822" cy="5440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22" y="2560638"/>
            <a:ext cx="3533775" cy="17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Lowercase Letters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215062" cy="5197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2" y="2582247"/>
            <a:ext cx="28098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Uppercase Roman Numbers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715000" cy="5197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14600"/>
            <a:ext cx="3152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Lowercase Roman Numbers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54864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14600"/>
            <a:ext cx="3429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20356</TotalTime>
  <Words>238</Words>
  <Application>Microsoft Office PowerPoint</Application>
  <PresentationFormat>On-screen Show (4:3)</PresentationFormat>
  <Paragraphs>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 2</vt:lpstr>
      <vt:lpstr>Office Theme</vt:lpstr>
      <vt:lpstr>Web Engineering</vt:lpstr>
      <vt:lpstr>HTML Lists</vt:lpstr>
      <vt:lpstr>Ordered HTML List</vt:lpstr>
      <vt:lpstr>Ordered HTML List - The Type Attribute</vt:lpstr>
      <vt:lpstr>Numbers:</vt:lpstr>
      <vt:lpstr>Uppercase Letters:</vt:lpstr>
      <vt:lpstr>Lowercase Letters:</vt:lpstr>
      <vt:lpstr>Uppercase Roman Numbers:</vt:lpstr>
      <vt:lpstr>Lowercase Roman Numbers:</vt:lpstr>
      <vt:lpstr>Unordered HTML List</vt:lpstr>
      <vt:lpstr>Unordered HTML List  Propertise</vt:lpstr>
      <vt:lpstr>Disc</vt:lpstr>
      <vt:lpstr>Circle</vt:lpstr>
      <vt:lpstr>Square</vt:lpstr>
      <vt:lpstr>None</vt:lpstr>
      <vt:lpstr>HTML Description Lists</vt:lpstr>
      <vt:lpstr>Task</vt:lpstr>
      <vt:lpstr>HTML Table</vt:lpstr>
      <vt:lpstr>HTML Table</vt:lpstr>
      <vt:lpstr>Task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442</cp:revision>
  <dcterms:created xsi:type="dcterms:W3CDTF">2009-02-25T08:44:18Z</dcterms:created>
  <dcterms:modified xsi:type="dcterms:W3CDTF">2019-02-21T07:18:39Z</dcterms:modified>
</cp:coreProperties>
</file>