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22"/>
  </p:notesMasterIdLst>
  <p:sldIdLst>
    <p:sldId id="259" r:id="rId2"/>
    <p:sldId id="424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6" r:id="rId14"/>
    <p:sldId id="438" r:id="rId15"/>
    <p:sldId id="439" r:id="rId16"/>
    <p:sldId id="440" r:id="rId17"/>
    <p:sldId id="444" r:id="rId18"/>
    <p:sldId id="441" r:id="rId19"/>
    <p:sldId id="445" r:id="rId20"/>
    <p:sldId id="414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909FF"/>
    <a:srgbClr val="990000"/>
    <a:srgbClr val="A1A1A1"/>
    <a:srgbClr val="F3F9FB"/>
    <a:srgbClr val="4F0AFA"/>
    <a:srgbClr val="5B0DF7"/>
    <a:srgbClr val="6C3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346" autoAdjust="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702FC3-A01A-482F-897C-237B1B687BEB}" type="datetimeFigureOut">
              <a:rPr lang="en-US"/>
              <a:pPr>
                <a:defRPr/>
              </a:pPr>
              <a:t>2/25/2019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84CB7B-4EC1-4FD1-8466-DAF2079C1E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67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9F9F19-3334-466F-B65D-91280C172E5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054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EE3F97-2915-4BCA-BDE2-3C92BFFB4F68}" type="datetime1">
              <a:rPr lang="en-US" smtClean="0"/>
              <a:pPr>
                <a:defRPr/>
              </a:pPr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A2EF13-8F65-4102-8C77-A5AB3B84D5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55AE8C-B68E-41DE-970F-47CE2F212168}" type="datetime1">
              <a:rPr lang="en-US" smtClean="0"/>
              <a:pPr>
                <a:defRPr/>
              </a:pPr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835C3B-1239-408B-BE4C-4951756D10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AAB2A6-060C-4E34-83BD-B35D56F145B1}" type="datetime1">
              <a:rPr lang="en-US" smtClean="0"/>
              <a:pPr>
                <a:defRPr/>
              </a:pPr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05C68-FB5B-46CC-B54A-A6CC1FA43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EC78AA-5E66-40D0-8E56-321482343F6A}" type="datetime1">
              <a:rPr lang="en-US" smtClean="0"/>
              <a:pPr>
                <a:defRPr/>
              </a:pPr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AABE4C-2F55-4368-BB73-69F0ECBA59FF}" type="datetime1">
              <a:rPr lang="en-US" smtClean="0"/>
              <a:pPr>
                <a:defRPr/>
              </a:pPr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E627E1-7F78-4945-85B9-9D8199F792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B9EDCB-FF3B-4968-97F6-3BCBC595D7C0}" type="datetime1">
              <a:rPr lang="en-US" smtClean="0"/>
              <a:pPr>
                <a:defRPr/>
              </a:pPr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D968B-66AB-420A-9FE5-BD3E182677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2938C8-9A90-46F7-9627-89765C0F8A87}" type="datetime1">
              <a:rPr lang="en-US" smtClean="0"/>
              <a:pPr>
                <a:defRPr/>
              </a:pPr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6F92B6-6064-4885-9BB4-AE98D2F0AB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B83272-18FF-4D8E-8720-92E74EF62E5B}" type="datetime1">
              <a:rPr lang="en-US" smtClean="0"/>
              <a:pPr>
                <a:defRPr/>
              </a:pPr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1E1479-7810-492F-B15C-8A2BB6B22D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FE2DD1-018E-4139-B8EB-7DFACE51F9AC}" type="datetime1">
              <a:rPr lang="en-US" smtClean="0"/>
              <a:pPr>
                <a:defRPr/>
              </a:pPr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CD104-423E-4E08-A4A0-50BE953A8E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1651E2-2D90-4436-8750-EBE043085502}" type="datetime1">
              <a:rPr lang="en-US" smtClean="0"/>
              <a:pPr>
                <a:defRPr/>
              </a:pPr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5EDDD1-797F-4146-B65D-53EFE24205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7FC050-A6AF-4C8F-866C-93BC944FE21C}" type="datetime1">
              <a:rPr lang="en-US" smtClean="0"/>
              <a:pPr>
                <a:defRPr/>
              </a:pPr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712CD1-6691-4405-A766-4E1CFA0B3C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7B9405-F7D9-4753-A738-7D6504400B25}" type="datetime1">
              <a:rPr lang="en-US" smtClean="0"/>
              <a:pPr>
                <a:defRPr/>
              </a:pPr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827489-0A09-4BB1-982F-E29D30CC063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30" y="914400"/>
            <a:ext cx="8721970" cy="2057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000" dirty="0" smtClean="0"/>
              <a:t>Web Engineering</a:t>
            </a:r>
            <a:endParaRPr lang="en-US" sz="4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305800" cy="1905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3600" b="1" dirty="0" smtClean="0"/>
              <a:t>Lab 3</a:t>
            </a:r>
          </a:p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sz="36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2364A-946B-4501-93A3-AA91ED9C025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5181600"/>
            <a:ext cx="8305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Tx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Radio Button Input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" y="2069910"/>
            <a:ext cx="6542964" cy="450034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236" y="16002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type="radio"&gt;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defines a 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radio button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239962"/>
            <a:ext cx="2288901" cy="172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64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Submit Button Input</a:t>
            </a:r>
            <a:endParaRPr lang="en-US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type="submit"&gt;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defines a button for submitting the form data to a form-handler. </a:t>
            </a: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14600"/>
            <a:ext cx="5638800" cy="4206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895599"/>
            <a:ext cx="3200400" cy="215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74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Grouping Form Data with &lt;fieldset&gt;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 is used to group related data in a form.</a:t>
            </a:r>
          </a:p>
          <a:p>
            <a:pPr lvl="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&lt;legend&gt;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 defines a caption for the 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element.</a:t>
            </a:r>
          </a:p>
          <a:p>
            <a:pPr lvl="0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0"/>
            <a:ext cx="4648200" cy="457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590800"/>
            <a:ext cx="4267200" cy="180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98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&lt;select&gt; Element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&lt;select&gt;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 defines a drop-down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6553200" cy="4800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438400"/>
            <a:ext cx="2438400" cy="14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55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&lt;textarea&gt; Element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 defines a multi-line input field (a text area).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" y="2133600"/>
            <a:ext cx="6067568" cy="472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6000"/>
            <a:ext cx="27813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56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Type Password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type="password"&gt;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defines a password field.</a:t>
            </a:r>
          </a:p>
          <a:p>
            <a:pPr lvl="0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" y="2057400"/>
            <a:ext cx="5686567" cy="4800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680" y="2209800"/>
            <a:ext cx="292972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24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Type Reset</a:t>
            </a:r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type="reset"&gt;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defines a reset button that will reset all form values to their default values: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0"/>
            <a:ext cx="6248400" cy="449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325" y="2362200"/>
            <a:ext cx="2219325" cy="201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22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Type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6553200" cy="56388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5" y="2514600"/>
            <a:ext cx="28289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96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placeholder &amp; Required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6858000" cy="4648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905000"/>
            <a:ext cx="262724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285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HTML5 Input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datetime-local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218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 Block and Inline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296400" cy="5257800"/>
          </a:xfrm>
        </p:spPr>
        <p:txBody>
          <a:bodyPr/>
          <a:lstStyle/>
          <a:p>
            <a:r>
              <a:rPr lang="en-US" dirty="0"/>
              <a:t>A block-level element always starts on a new line and takes up the full width available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&lt;div&gt; </a:t>
            </a:r>
            <a:r>
              <a:rPr lang="en-US" dirty="0"/>
              <a:t>element is a block-level element.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429000"/>
            <a:ext cx="8915400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56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6147" name="Picture 3" descr="C:\Users\mmumtaz\AppData\Local\Microsoft\Windows\Temporary Internet Files\Content.IE5\W3DOD8PD\MC90011084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7243" y="595731"/>
            <a:ext cx="5709514" cy="566653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&lt;div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smtClean="0"/>
              <a:t>Tag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8874"/>
            <a:ext cx="8001000" cy="47574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778375"/>
            <a:ext cx="3219450" cy="175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12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 </a:t>
            </a:r>
            <a:r>
              <a:rPr lang="en-US" dirty="0" smtClean="0"/>
              <a:t>Inline </a:t>
            </a:r>
            <a:r>
              <a:rPr lang="en-US" dirty="0"/>
              <a:t>Elements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inline element does not start on a new line and only takes up as much width as necessary.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&lt;span&gt;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 an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inline element.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6600"/>
            <a:ext cx="9144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87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Inline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&lt;span&gt;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17638"/>
            <a:ext cx="9067800" cy="54403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C8812-8490-4F35-8D86-E12275F50A7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4" y="1676400"/>
            <a:ext cx="6012976" cy="441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851819"/>
            <a:ext cx="3733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44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 The class Attribute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HTML class attribute is used to define equal styles for elements with the same class name. </a:t>
            </a:r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select elements with a specific class, write a (.) character, followed by the name of the class: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00"/>
            <a:ext cx="4495800" cy="4114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385948"/>
            <a:ext cx="37052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35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 The id Attribute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 id attribute specifies a unique id for an HTML element </a:t>
            </a:r>
          </a:p>
          <a:p>
            <a:pPr lvl="0"/>
            <a:r>
              <a:rPr lang="en-US" sz="2000" dirty="0"/>
              <a:t>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select an element with a specific id, write a hash (#) character, followed by the id of the element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2667000"/>
            <a:ext cx="5791200" cy="419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3282156"/>
            <a:ext cx="3657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93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 Forms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>
          <a:xfrm>
            <a:off x="0" y="1422187"/>
            <a:ext cx="9144000" cy="5435813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HTML 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&lt;form&gt;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 defines a form that is used to collect user input.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&lt;input&gt;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most important form element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&lt;input&gt;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 can be displayed in several ways.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depending on the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attribute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" y="3703637"/>
            <a:ext cx="8807355" cy="28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77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Input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" y="2053530"/>
            <a:ext cx="5694528" cy="48021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812-8490-4F35-8D86-E12275F50A7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895872"/>
            <a:ext cx="2552700" cy="1775791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2400" y="1594809"/>
            <a:ext cx="94488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type="text"&gt;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defines a one-line input field for 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 input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736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21047</TotalTime>
  <Words>186</Words>
  <Application>Microsoft Office PowerPoint</Application>
  <PresentationFormat>On-screen Show (4:3)</PresentationFormat>
  <Paragraphs>76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Times New Roman</vt:lpstr>
      <vt:lpstr>Verdana</vt:lpstr>
      <vt:lpstr>Wingdings 2</vt:lpstr>
      <vt:lpstr>Office Theme</vt:lpstr>
      <vt:lpstr>Web Engineering</vt:lpstr>
      <vt:lpstr>HTML Block and Inline Elements</vt:lpstr>
      <vt:lpstr>The &lt;div&gt; Tag</vt:lpstr>
      <vt:lpstr>HTML Inline Elements</vt:lpstr>
      <vt:lpstr>Inline &lt;span&gt; element</vt:lpstr>
      <vt:lpstr>HTML The class Attribute</vt:lpstr>
      <vt:lpstr>HTML The id Attribute</vt:lpstr>
      <vt:lpstr>HTML Forms</vt:lpstr>
      <vt:lpstr>Text Input</vt:lpstr>
      <vt:lpstr>Radio Button Input</vt:lpstr>
      <vt:lpstr>The Submit Button Input</vt:lpstr>
      <vt:lpstr>Grouping Form Data with &lt;fieldset&gt;</vt:lpstr>
      <vt:lpstr>The &lt;select&gt; Element</vt:lpstr>
      <vt:lpstr>The &lt;textarea&gt; Element</vt:lpstr>
      <vt:lpstr>Input Type Password</vt:lpstr>
      <vt:lpstr>Input Type Reset</vt:lpstr>
      <vt:lpstr>Input Type Email</vt:lpstr>
      <vt:lpstr>The placeholder &amp; Required Attribute</vt:lpstr>
      <vt:lpstr>HTML5 Input Types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Kashif Ayyub</dc:creator>
  <cp:lastModifiedBy>M.Aamir</cp:lastModifiedBy>
  <cp:revision>467</cp:revision>
  <dcterms:created xsi:type="dcterms:W3CDTF">2009-02-25T08:44:18Z</dcterms:created>
  <dcterms:modified xsi:type="dcterms:W3CDTF">2019-02-25T11:17:00Z</dcterms:modified>
</cp:coreProperties>
</file>