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2"/>
  </p:notesMasterIdLst>
  <p:sldIdLst>
    <p:sldId id="259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6" r:id="rId14"/>
    <p:sldId id="438" r:id="rId15"/>
    <p:sldId id="439" r:id="rId16"/>
    <p:sldId id="440" r:id="rId17"/>
    <p:sldId id="441" r:id="rId18"/>
    <p:sldId id="442" r:id="rId19"/>
    <p:sldId id="443" r:id="rId20"/>
    <p:sldId id="41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346" autoAdjust="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4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6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9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/>
              <a:t>Web Engineering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305800" cy="1905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b="1" dirty="0"/>
              <a:t>Lab 4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 Text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36" y="16441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3295650"/>
            <a:ext cx="2857500" cy="1866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" y="2013466"/>
            <a:ext cx="6257499" cy="42994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38" y="2020094"/>
            <a:ext cx="2857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41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3-Border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9800"/>
            <a:ext cx="5867400" cy="426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209800"/>
            <a:ext cx="25527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43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4-Backgroung Image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67" y="2590801"/>
            <a:ext cx="4377725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3962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984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5-Height and Width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0"/>
            <a:ext cx="5715000" cy="40703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7" y="2634456"/>
            <a:ext cx="31718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552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6- Fonts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2200"/>
            <a:ext cx="6477000" cy="3733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346" y="1828800"/>
            <a:ext cx="1810062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565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7- CSS Links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257" y="1524000"/>
            <a:ext cx="6740857" cy="48323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124200"/>
            <a:ext cx="1767262" cy="6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42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8- CSS Tables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66" y="1627576"/>
            <a:ext cx="5867400" cy="44862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221104"/>
            <a:ext cx="1600200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3733800"/>
            <a:ext cx="34671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90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9-Navigation Bar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1" y="1828800"/>
            <a:ext cx="5677469" cy="43433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28800"/>
            <a:ext cx="3076575" cy="4324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1" y="1232301"/>
            <a:ext cx="40576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42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10-Dropdown Manu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570" y="1477868"/>
            <a:ext cx="6553200" cy="50849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417638"/>
            <a:ext cx="2514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88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10-Dropdown Manu (CSS)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4" y="1588755"/>
            <a:ext cx="4167116" cy="52692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8" y="1588755"/>
            <a:ext cx="4939352" cy="52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857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is a language that describes the style of an HTML document.</a:t>
            </a:r>
          </a:p>
          <a:p>
            <a:r>
              <a:rPr lang="en-US" dirty="0"/>
              <a:t>It can control the layout of multiple web pages all at once</a:t>
            </a:r>
          </a:p>
          <a:p>
            <a:r>
              <a:rPr lang="en-US" dirty="0"/>
              <a:t>External style definitions are normally saved in external .css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562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147" name="Picture 3" descr="C:\Users\mmumtaz\AppData\Local\Microsoft\Windows\Temporary Internet Files\Content.IE5\W3DOD8PD\MC9001108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243" y="595731"/>
            <a:ext cx="5709514" cy="56665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952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CSS rule-set consists of a selector and a declaration block: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CSS selectors are used to select HTML elements based on their element name, id and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CSS sel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81312"/>
            <a:ext cx="7092864" cy="21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6127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Selectors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To group selectors, separate each selector with a comma.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99702"/>
            <a:ext cx="3352800" cy="4160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429000"/>
            <a:ext cx="1181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878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Insert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9067800" cy="54403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Ways to Insert 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 sheet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 sheet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style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44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Style Sheet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800" dirty="0"/>
              <a:t>Each page must include a reference to the external style sheet file inside the </a:t>
            </a:r>
            <a:r>
              <a:rPr lang="en-US" sz="1800" b="1" dirty="0">
                <a:solidFill>
                  <a:srgbClr val="FF0000"/>
                </a:solidFill>
              </a:rPr>
              <a:t>&lt;link&gt; </a:t>
            </a:r>
            <a:r>
              <a:rPr lang="en-US" sz="1800" dirty="0"/>
              <a:t>element. The </a:t>
            </a:r>
            <a:r>
              <a:rPr lang="en-US" sz="1800" b="1" dirty="0">
                <a:solidFill>
                  <a:srgbClr val="FF0000"/>
                </a:solidFill>
              </a:rPr>
              <a:t>&lt;link&gt; </a:t>
            </a:r>
            <a:r>
              <a:rPr lang="en-US" sz="1800" dirty="0"/>
              <a:t>element goes inside the </a:t>
            </a:r>
            <a:r>
              <a:rPr lang="en-US" sz="1800" b="1" dirty="0">
                <a:solidFill>
                  <a:srgbClr val="FF0000"/>
                </a:solidFill>
              </a:rPr>
              <a:t>&lt;head&gt; </a:t>
            </a:r>
            <a:r>
              <a:rPr lang="en-US" sz="1800" dirty="0"/>
              <a:t>section: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41743"/>
              </p:ext>
            </p:extLst>
          </p:nvPr>
        </p:nvGraphicFramePr>
        <p:xfrm>
          <a:off x="0" y="2286001"/>
          <a:ext cx="9144000" cy="443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54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                     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75" y="2362200"/>
            <a:ext cx="5336275" cy="449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666999"/>
            <a:ext cx="3733800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55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/>
              <a:t>Internal styles are defined within the </a:t>
            </a:r>
            <a:r>
              <a:rPr lang="en-US" sz="2000" b="1" dirty="0">
                <a:solidFill>
                  <a:srgbClr val="FF0000"/>
                </a:solidFill>
              </a:rPr>
              <a:t>&lt;style&gt; </a:t>
            </a:r>
            <a:r>
              <a:rPr lang="en-US" sz="2000" dirty="0"/>
              <a:t>element, inside the </a:t>
            </a:r>
            <a:r>
              <a:rPr lang="en-US" sz="2000" b="1" dirty="0">
                <a:solidFill>
                  <a:srgbClr val="FF0000"/>
                </a:solidFill>
              </a:rPr>
              <a:t>&lt;head&gt; </a:t>
            </a:r>
            <a:r>
              <a:rPr lang="en-US" sz="2000" dirty="0"/>
              <a:t>section of an HTML page: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" y="2362201"/>
            <a:ext cx="4386618" cy="4508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66" y="3276601"/>
            <a:ext cx="364793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39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0" y="1422187"/>
            <a:ext cx="9144000" cy="543581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/>
              <a:t>An inline style may be used to apply a unique style for a single element.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" y="2438400"/>
            <a:ext cx="6235890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2743200"/>
            <a:ext cx="2381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77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 Background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022"/>
            <a:ext cx="6553200" cy="45197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905000"/>
            <a:ext cx="23622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369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22332</TotalTime>
  <Words>201</Words>
  <Application>Microsoft Office PowerPoint</Application>
  <PresentationFormat>On-screen Show (4:3)</PresentationFormat>
  <Paragraphs>64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Web Engineering</vt:lpstr>
      <vt:lpstr>What is CSS?</vt:lpstr>
      <vt:lpstr>CSS Syntax</vt:lpstr>
      <vt:lpstr>Grouping Selectors</vt:lpstr>
      <vt:lpstr>How To Insert CSS</vt:lpstr>
      <vt:lpstr>External Style Sheet</vt:lpstr>
      <vt:lpstr>Internal Style Sheet</vt:lpstr>
      <vt:lpstr>Inline Styles</vt:lpstr>
      <vt:lpstr>1- Background Color</vt:lpstr>
      <vt:lpstr>2- Text Color</vt:lpstr>
      <vt:lpstr>3-Border Color</vt:lpstr>
      <vt:lpstr>4-Backgroung Image</vt:lpstr>
      <vt:lpstr>5-Height and Width</vt:lpstr>
      <vt:lpstr>6- Fonts</vt:lpstr>
      <vt:lpstr>7- CSS Links</vt:lpstr>
      <vt:lpstr>8- CSS Tables</vt:lpstr>
      <vt:lpstr>9-Navigation Bar</vt:lpstr>
      <vt:lpstr>10-Dropdown Manu</vt:lpstr>
      <vt:lpstr>10-Dropdown Manu (CSS)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923023825984</cp:lastModifiedBy>
  <cp:revision>505</cp:revision>
  <dcterms:created xsi:type="dcterms:W3CDTF">2009-02-25T08:44:18Z</dcterms:created>
  <dcterms:modified xsi:type="dcterms:W3CDTF">2019-03-28T07:35:04Z</dcterms:modified>
</cp:coreProperties>
</file>