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5"/>
  </p:notesMasterIdLst>
  <p:sldIdLst>
    <p:sldId id="259" r:id="rId2"/>
    <p:sldId id="434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909FF"/>
    <a:srgbClr val="990000"/>
    <a:srgbClr val="A1A1A1"/>
    <a:srgbClr val="F3F9FB"/>
    <a:srgbClr val="4F0AFA"/>
    <a:srgbClr val="5B0DF7"/>
    <a:srgbClr val="6C3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346" autoAdjust="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702FC3-A01A-482F-897C-237B1B687BEB}" type="datetimeFigureOut">
              <a:rPr lang="en-US"/>
              <a:pPr>
                <a:defRPr/>
              </a:pPr>
              <a:t>6/27/2019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84CB7B-4EC1-4FD1-8466-DAF2079C1E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67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9F9F19-3334-466F-B65D-91280C172E5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4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EE3F97-2915-4BCA-BDE2-3C92BFFB4F68}" type="datetime1">
              <a:rPr lang="en-US" smtClean="0"/>
              <a:pPr>
                <a:defRPr/>
              </a:pPr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EF13-8F65-4102-8C77-A5AB3B84D5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55AE8C-B68E-41DE-970F-47CE2F212168}" type="datetime1">
              <a:rPr lang="en-US" smtClean="0"/>
              <a:pPr>
                <a:defRPr/>
              </a:pPr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835C3B-1239-408B-BE4C-4951756D10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AAB2A6-060C-4E34-83BD-B35D56F145B1}" type="datetime1">
              <a:rPr lang="en-US" smtClean="0"/>
              <a:pPr>
                <a:defRPr/>
              </a:pPr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05C68-FB5B-46CC-B54A-A6CC1FA43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EC78AA-5E66-40D0-8E56-321482343F6A}" type="datetime1">
              <a:rPr lang="en-US" smtClean="0"/>
              <a:pPr>
                <a:defRPr/>
              </a:pPr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AABE4C-2F55-4368-BB73-69F0ECBA59FF}" type="datetime1">
              <a:rPr lang="en-US" smtClean="0"/>
              <a:pPr>
                <a:defRPr/>
              </a:pPr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E627E1-7F78-4945-85B9-9D8199F792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B9EDCB-FF3B-4968-97F6-3BCBC595D7C0}" type="datetime1">
              <a:rPr lang="en-US" smtClean="0"/>
              <a:pPr>
                <a:defRPr/>
              </a:pPr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D968B-66AB-420A-9FE5-BD3E182677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2938C8-9A90-46F7-9627-89765C0F8A87}" type="datetime1">
              <a:rPr lang="en-US" smtClean="0"/>
              <a:pPr>
                <a:defRPr/>
              </a:pPr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6F92B6-6064-4885-9BB4-AE98D2F0AB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B83272-18FF-4D8E-8720-92E74EF62E5B}" type="datetime1">
              <a:rPr lang="en-US" smtClean="0"/>
              <a:pPr>
                <a:defRPr/>
              </a:pPr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1E1479-7810-492F-B15C-8A2BB6B22D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FE2DD1-018E-4139-B8EB-7DFACE51F9AC}" type="datetime1">
              <a:rPr lang="en-US" smtClean="0"/>
              <a:pPr>
                <a:defRPr/>
              </a:pPr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CD104-423E-4E08-A4A0-50BE953A8E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1651E2-2D90-4436-8750-EBE043085502}" type="datetime1">
              <a:rPr lang="en-US" smtClean="0"/>
              <a:pPr>
                <a:defRPr/>
              </a:pPr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5EDDD1-797F-4146-B65D-53EFE24205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7FC050-A6AF-4C8F-866C-93BC944FE21C}" type="datetime1">
              <a:rPr lang="en-US" smtClean="0"/>
              <a:pPr>
                <a:defRPr/>
              </a:pPr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712CD1-6691-4405-A766-4E1CFA0B3C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7B9405-F7D9-4753-A738-7D6504400B25}" type="datetime1">
              <a:rPr lang="en-US" smtClean="0"/>
              <a:pPr>
                <a:defRPr/>
              </a:pPr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827489-0A09-4BB1-982F-E29D30CC063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HmwopKe1xk" TargetMode="External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twitter.com/2011/bootstrap-twitter" TargetMode="Externa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A_oqO3nFrA" TargetMode="Externa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" TargetMode="External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30" y="914400"/>
            <a:ext cx="8721970" cy="2057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000" dirty="0"/>
              <a:t>Web Engineering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305800" cy="1905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3600" b="1" dirty="0"/>
              <a:t>Lab 5</a:t>
            </a:r>
          </a:p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2364A-946B-4501-93A3-AA91ED9C025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5181600"/>
            <a:ext cx="8305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Tx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4 Grid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Bootstrap's grid system is built with flexbox and allows up to 12 columns across the page.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4" y="3200400"/>
            <a:ext cx="8848725" cy="2514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6204074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https://www.youtube.com/watch?v=dHmwopKe1xk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3690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Grid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236" y="16441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/>
              <a:t>The Bootstrap 4 grid system has five classes: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86830"/>
            <a:ext cx="7772400" cy="267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641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4 Grid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264"/>
            <a:ext cx="6248400" cy="5451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729" y="1700396"/>
            <a:ext cx="2673753" cy="161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7435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/>
          <a:lstStyle/>
          <a:p>
            <a:r>
              <a:rPr lang="en-US" dirty="0"/>
              <a:t>Assignment No#3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Bootstrap 4 Buttons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Bootstrap 4 Pagination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Bootstrap 4 Dropdowns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Bootstrap 4 </a:t>
            </a:r>
            <a:r>
              <a:rPr lang="en-US" dirty="0" err="1"/>
              <a:t>Navs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Bootstrap 4 Navigation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Bootstrap 4 Forms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Bootstrap 4 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Bootstrap 4 Carousel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799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Assignment No#4</a:t>
            </a:r>
          </a:p>
          <a:p>
            <a:r>
              <a:rPr lang="en-US" dirty="0"/>
              <a:t>Project Name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Basic Functionalities</a:t>
            </a:r>
          </a:p>
          <a:p>
            <a:r>
              <a:rPr lang="en-US" dirty="0"/>
              <a:t>Initial Mockup design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due date……………………………………………………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167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Bootstrap?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Bootstrap is a free </a:t>
            </a:r>
            <a:r>
              <a:rPr lang="en-US" dirty="0">
                <a:solidFill>
                  <a:srgbClr val="FF0000"/>
                </a:solidFill>
              </a:rPr>
              <a:t>front-end framework </a:t>
            </a:r>
            <a:r>
              <a:rPr lang="en-US" dirty="0"/>
              <a:t>for faster and easier web development</a:t>
            </a:r>
          </a:p>
          <a:p>
            <a:r>
              <a:rPr lang="en-US" dirty="0"/>
              <a:t>Bootstrap includes HTML and CSS based design templates for typography, forms, buttons, tables, navigation, modals, image carousels and many other, as well as optional JavaScript plugins</a:t>
            </a:r>
          </a:p>
          <a:p>
            <a:r>
              <a:rPr lang="en-US" dirty="0"/>
              <a:t>Bootstrap also gives you the ability to easily create </a:t>
            </a:r>
            <a:r>
              <a:rPr lang="en-US" dirty="0">
                <a:solidFill>
                  <a:srgbClr val="FF0000"/>
                </a:solidFill>
              </a:rPr>
              <a:t>responsive</a:t>
            </a:r>
            <a:r>
              <a:rPr lang="en-US" dirty="0"/>
              <a:t> designs</a:t>
            </a:r>
          </a:p>
          <a:p>
            <a:r>
              <a:rPr lang="en-US" dirty="0">
                <a:solidFill>
                  <a:srgbClr val="FF0000"/>
                </a:solidFill>
              </a:rPr>
              <a:t>Mark Otto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Jacob </a:t>
            </a:r>
            <a:r>
              <a:rPr lang="en-US" dirty="0" err="1">
                <a:solidFill>
                  <a:srgbClr val="FF0000"/>
                </a:solidFill>
              </a:rPr>
              <a:t>Thorton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as an attempt to encourage Twitter’s engineering team to use the same framework to minimize those inconsistencies.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562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Bootstrap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5257800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August of 2011</a:t>
            </a:r>
            <a:r>
              <a:rPr lang="en-US" dirty="0"/>
              <a:t>, </a:t>
            </a:r>
            <a:r>
              <a:rPr lang="en-US" dirty="0">
                <a:hlinkClick r:id="rId2"/>
              </a:rPr>
              <a:t>the Bootstrap framework was released</a:t>
            </a:r>
            <a:r>
              <a:rPr lang="en-US" dirty="0"/>
              <a:t> as an </a:t>
            </a:r>
            <a:r>
              <a:rPr lang="en-US" dirty="0">
                <a:solidFill>
                  <a:srgbClr val="FF0000"/>
                </a:solidFill>
              </a:rPr>
              <a:t>open-source</a:t>
            </a:r>
            <a:r>
              <a:rPr lang="en-US" dirty="0"/>
              <a:t> project on </a:t>
            </a:r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2013 Bootstrap 3</a:t>
            </a:r>
            <a:r>
              <a:rPr lang="en-US" dirty="0"/>
              <a:t> was released. It is the most stable version of Bootstrap, and it is still supported by the team for critical </a:t>
            </a:r>
            <a:r>
              <a:rPr lang="en-US" dirty="0">
                <a:solidFill>
                  <a:srgbClr val="FF0000"/>
                </a:solidFill>
              </a:rPr>
              <a:t>bug fixes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documentation</a:t>
            </a:r>
            <a:r>
              <a:rPr lang="en-US" dirty="0"/>
              <a:t> changes.</a:t>
            </a:r>
          </a:p>
          <a:p>
            <a:r>
              <a:rPr lang="en-US" dirty="0">
                <a:solidFill>
                  <a:srgbClr val="FF0000"/>
                </a:solidFill>
              </a:rPr>
              <a:t>Bootstrap 4</a:t>
            </a:r>
            <a:r>
              <a:rPr lang="en-US" dirty="0"/>
              <a:t> is the newest version of Bootstrap; with new components, faster stylesheet and more responsiveness. However, Internet Explorer 9 and down is not supported.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127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Use Bootstrap?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/>
              <a:t>Advantages of Bootstrap:</a:t>
            </a:r>
          </a:p>
          <a:p>
            <a:r>
              <a:rPr lang="en-US" sz="2800" b="1" dirty="0"/>
              <a:t>Easy to use:</a:t>
            </a:r>
            <a:r>
              <a:rPr lang="en-US" sz="2800" dirty="0"/>
              <a:t> Anybody with just basic knowledge of HTML and CSS can start using Bootstrap</a:t>
            </a:r>
          </a:p>
          <a:p>
            <a:r>
              <a:rPr lang="en-US" sz="2800" b="1" dirty="0"/>
              <a:t>Responsive features:</a:t>
            </a:r>
            <a:r>
              <a:rPr lang="en-US" sz="2800" dirty="0"/>
              <a:t> Bootstrap's responsive CSS adjusts to phones, tablets, and desktops</a:t>
            </a:r>
          </a:p>
          <a:p>
            <a:r>
              <a:rPr lang="en-US" sz="2800" b="1" dirty="0"/>
              <a:t>Mobile-first approach:</a:t>
            </a:r>
            <a:r>
              <a:rPr lang="en-US" sz="2800" dirty="0"/>
              <a:t> In Bootstrap, mobile-first styles are part of the core framework</a:t>
            </a:r>
          </a:p>
          <a:p>
            <a:r>
              <a:rPr lang="en-US" sz="2800" b="1" dirty="0"/>
              <a:t>Browser compatibility:</a:t>
            </a:r>
            <a:r>
              <a:rPr lang="en-US" sz="2800" dirty="0"/>
              <a:t> Bootstrap 4 is compatible with all modern browsers (Chrome, Firefox, Internet Explorer 10+, Edge, Safari, and Opera)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878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Get Bootstrap 4?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17638"/>
            <a:ext cx="9067800" cy="54403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There are two ways to start using Bootstrap 4 on your own web site.</a:t>
            </a:r>
          </a:p>
          <a:p>
            <a:r>
              <a:rPr lang="en-US" dirty="0"/>
              <a:t>Include Bootstrap 4 from </a:t>
            </a:r>
            <a:r>
              <a:rPr lang="en-US" dirty="0">
                <a:solidFill>
                  <a:srgbClr val="FF0000"/>
                </a:solidFill>
              </a:rPr>
              <a:t>a CDN (Content Delivery Network)</a:t>
            </a:r>
          </a:p>
          <a:p>
            <a:r>
              <a:rPr lang="en-US" dirty="0"/>
              <a:t>Download Bootstrap 4 from </a:t>
            </a:r>
            <a:r>
              <a:rPr lang="en-US" dirty="0">
                <a:solidFill>
                  <a:srgbClr val="FF0000"/>
                </a:solidFill>
              </a:rPr>
              <a:t>getbootstrap.com</a:t>
            </a:r>
          </a:p>
          <a:p>
            <a:r>
              <a:rPr lang="en-US" dirty="0">
                <a:hlinkClick r:id="rId2"/>
              </a:rPr>
              <a:t>https://www.youtube.com/watch?v=RA_oqO3nFrA</a:t>
            </a:r>
            <a:endParaRPr lang="en-US" dirty="0"/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0445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First Web Page With Bootstrap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6" y="1625221"/>
            <a:ext cx="8219364" cy="47311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029200"/>
            <a:ext cx="3429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355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Containers Classes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>
          <a:xfrm>
            <a:off x="227461" y="1624398"/>
            <a:ext cx="8763000" cy="4525963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container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59306" y="2846381"/>
            <a:ext cx="8579893" cy="101566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class provides a responsive 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fixed width container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.container-fluid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class provides a 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full width container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spanning the entire width of the viewport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337672"/>
            <a:ext cx="8839200" cy="15430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2910" y="6150361"/>
            <a:ext cx="7728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file"/>
              </a:rPr>
              <a:t>https://www.youtube.com/watch?v=ceeRn8MQzPw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9397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>
          <a:xfrm>
            <a:off x="0" y="1422187"/>
            <a:ext cx="9144000" cy="5435813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buNone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" y="1417638"/>
            <a:ext cx="6071385" cy="5440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870" y="1828800"/>
            <a:ext cx="295587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7774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23419</TotalTime>
  <Words>239</Words>
  <Application>Microsoft Office PowerPoint</Application>
  <PresentationFormat>On-screen Show (4:3)</PresentationFormat>
  <Paragraphs>71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Web Engineering</vt:lpstr>
      <vt:lpstr>Semester Projects</vt:lpstr>
      <vt:lpstr>What is Bootstrap?</vt:lpstr>
      <vt:lpstr>Bootstrap Versions</vt:lpstr>
      <vt:lpstr>Why Use Bootstrap?</vt:lpstr>
      <vt:lpstr>How to Get Bootstrap 4?</vt:lpstr>
      <vt:lpstr>Create First Web Page With Bootstrap 4</vt:lpstr>
      <vt:lpstr>Containers Classes</vt:lpstr>
      <vt:lpstr>PowerPoint Presentation</vt:lpstr>
      <vt:lpstr>Bootstrap 4 Grid System</vt:lpstr>
      <vt:lpstr>Grid Classes</vt:lpstr>
      <vt:lpstr>Bootstrap 4 Grid System</vt:lpstr>
      <vt:lpstr>Assignment No#3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Kashif Ayyub</dc:creator>
  <cp:lastModifiedBy>923023825984</cp:lastModifiedBy>
  <cp:revision>539</cp:revision>
  <dcterms:created xsi:type="dcterms:W3CDTF">2009-02-25T08:44:18Z</dcterms:created>
  <dcterms:modified xsi:type="dcterms:W3CDTF">2019-06-27T09:06:50Z</dcterms:modified>
</cp:coreProperties>
</file>