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6"/>
  </p:notesMasterIdLst>
  <p:sldIdLst>
    <p:sldId id="259" r:id="rId2"/>
    <p:sldId id="459" r:id="rId3"/>
    <p:sldId id="460" r:id="rId4"/>
    <p:sldId id="435" r:id="rId5"/>
    <p:sldId id="427" r:id="rId6"/>
    <p:sldId id="428" r:id="rId7"/>
    <p:sldId id="429" r:id="rId8"/>
    <p:sldId id="430" r:id="rId9"/>
    <p:sldId id="445" r:id="rId10"/>
    <p:sldId id="461" r:id="rId11"/>
    <p:sldId id="462" r:id="rId12"/>
    <p:sldId id="463" r:id="rId13"/>
    <p:sldId id="464" r:id="rId14"/>
    <p:sldId id="414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909FF"/>
    <a:srgbClr val="990000"/>
    <a:srgbClr val="A1A1A1"/>
    <a:srgbClr val="F3F9FB"/>
    <a:srgbClr val="4F0AFA"/>
    <a:srgbClr val="5B0DF7"/>
    <a:srgbClr val="6C3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3798" autoAdjust="0"/>
  </p:normalViewPr>
  <p:slideViewPr>
    <p:cSldViewPr>
      <p:cViewPr varScale="1">
        <p:scale>
          <a:sx n="70" d="100"/>
          <a:sy n="70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C702FC3-A01A-482F-897C-237B1B687BEB}" type="datetimeFigureOut">
              <a:rPr lang="en-US"/>
              <a:pPr>
                <a:defRPr/>
              </a:pPr>
              <a:t>6/27/2019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84CB7B-4EC1-4FD1-8466-DAF2079C1E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72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9F9F19-3334-466F-B65D-91280C172E5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60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&lt;script&gt;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myFunction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br>
              <a:rPr lang="en-US" dirty="0"/>
            </a:b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document.getElementById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("demo").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innerHTML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="My First JavaScript Function";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&lt;/script&gt;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CB7B-4EC1-4FD1-8466-DAF2079C1EB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44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EE3F97-2915-4BCA-BDE2-3C92BFFB4F68}" type="datetime1">
              <a:rPr lang="en-US" smtClean="0"/>
              <a:pPr>
                <a:defRPr/>
              </a:pPr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EF13-8F65-4102-8C77-A5AB3B84D5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55AE8C-B68E-41DE-970F-47CE2F212168}" type="datetime1">
              <a:rPr lang="en-US" smtClean="0"/>
              <a:pPr>
                <a:defRPr/>
              </a:pPr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835C3B-1239-408B-BE4C-4951756D10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AAB2A6-060C-4E34-83BD-B35D56F145B1}" type="datetime1">
              <a:rPr lang="en-US" smtClean="0"/>
              <a:pPr>
                <a:defRPr/>
              </a:pPr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05C68-FB5B-46CC-B54A-A6CC1FA430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EC78AA-5E66-40D0-8E56-321482343F6A}" type="datetime1">
              <a:rPr lang="en-US" smtClean="0"/>
              <a:pPr>
                <a:defRPr/>
              </a:pPr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AABE4C-2F55-4368-BB73-69F0ECBA59FF}" type="datetime1">
              <a:rPr lang="en-US" smtClean="0"/>
              <a:pPr>
                <a:defRPr/>
              </a:pPr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E627E1-7F78-4945-85B9-9D8199F792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B9EDCB-FF3B-4968-97F6-3BCBC595D7C0}" type="datetime1">
              <a:rPr lang="en-US" smtClean="0"/>
              <a:pPr>
                <a:defRPr/>
              </a:pPr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D968B-66AB-420A-9FE5-BD3E182677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2938C8-9A90-46F7-9627-89765C0F8A87}" type="datetime1">
              <a:rPr lang="en-US" smtClean="0"/>
              <a:pPr>
                <a:defRPr/>
              </a:pPr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6F92B6-6064-4885-9BB4-AE98D2F0AB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B83272-18FF-4D8E-8720-92E74EF62E5B}" type="datetime1">
              <a:rPr lang="en-US" smtClean="0"/>
              <a:pPr>
                <a:defRPr/>
              </a:pPr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1E1479-7810-492F-B15C-8A2BB6B22D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FE2DD1-018E-4139-B8EB-7DFACE51F9AC}" type="datetime1">
              <a:rPr lang="en-US" smtClean="0"/>
              <a:pPr>
                <a:defRPr/>
              </a:pPr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3CD104-423E-4E08-A4A0-50BE953A8E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1651E2-2D90-4436-8750-EBE043085502}" type="datetime1">
              <a:rPr lang="en-US" smtClean="0"/>
              <a:pPr>
                <a:defRPr/>
              </a:pPr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5EDDD1-797F-4146-B65D-53EFE24205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7FC050-A6AF-4C8F-866C-93BC944FE21C}" type="datetime1">
              <a:rPr lang="en-US" smtClean="0"/>
              <a:pPr>
                <a:defRPr/>
              </a:pPr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712CD1-6691-4405-A766-4E1CFA0B3C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7B9405-F7D9-4753-A738-7D6504400B25}" type="datetime1">
              <a:rPr lang="en-US" smtClean="0"/>
              <a:pPr>
                <a:defRPr/>
              </a:pPr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827489-0A09-4BB1-982F-E29D30CC063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 /><Relationship Id="rId2" Type="http://schemas.openxmlformats.org/officeDocument/2006/relationships/image" Target="../media/image2.tmp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tmp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tmp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430" y="914400"/>
            <a:ext cx="8721970" cy="2057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000" dirty="0"/>
              <a:t>Web Engineering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8305800" cy="1905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3400" b="1" dirty="0"/>
              <a:t>Lab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2364A-946B-4501-93A3-AA91ED9C025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5181600"/>
            <a:ext cx="8305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Tx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- Dialog Boxes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407402"/>
            <a:ext cx="8991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Alert Dialog Box:</a:t>
            </a:r>
          </a:p>
          <a:p>
            <a:r>
              <a:rPr lang="en-US" dirty="0"/>
              <a:t>An alert dialog box is mostly used to give a warning message to the users. For example, if one input field requires to enter some text but the user does not provide any input, then as a part of validation, you can use an alert box to give a warning message.</a:t>
            </a: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4730"/>
            <a:ext cx="7162800" cy="3973270"/>
          </a:xfrm>
        </p:spPr>
      </p:pic>
    </p:spTree>
    <p:extLst>
      <p:ext uri="{BB962C8B-B14F-4D97-AF65-F5344CB8AC3E}">
        <p14:creationId xmlns:p14="http://schemas.microsoft.com/office/powerpoint/2010/main" val="213712775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Confirmation Dialog Box:</a:t>
            </a:r>
          </a:p>
          <a:p>
            <a:r>
              <a:rPr lang="en-US" sz="2000" dirty="0"/>
              <a:t>A confirmation dialog box is mostly used to take user's consent on any option. It displays a dialog box with two buttons: </a:t>
            </a:r>
            <a:r>
              <a:rPr lang="en-US" sz="2000" b="1" dirty="0"/>
              <a:t>OK</a:t>
            </a:r>
            <a:r>
              <a:rPr lang="en-US" sz="2000" dirty="0"/>
              <a:t> and </a:t>
            </a:r>
            <a:r>
              <a:rPr lang="en-US" sz="2000" b="1" dirty="0"/>
              <a:t>Cancel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5" y="2560638"/>
            <a:ext cx="8382000" cy="416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7497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/>
              <a:t>Prompt Dialog Box:</a:t>
            </a:r>
          </a:p>
          <a:p>
            <a:r>
              <a:rPr lang="en-US" sz="2000" dirty="0"/>
              <a:t>The prompt dialog box is very useful when you want to pop-up a text box to get user input. Thus, it enables you to interact with the user. The user needs to fill in the field and then click OK.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200"/>
            <a:ext cx="8153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3231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Window Open/Close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4" y="1966912"/>
            <a:ext cx="759611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735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147" name="Picture 3" descr="C:\Users\mmumtaz\AppData\Local\Microsoft\Windows\Temporary Internet Files\Content.IE5\W3DOD8PD\MC90011084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7243" y="595731"/>
            <a:ext cx="5709514" cy="566653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 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a lightweight, interpreted programming language.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a dynamic computer programming language.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Complementary to and integrated with HTML.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and cross-platform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was first known as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LiveScript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but Netscape changed its name to JavaScript, possibly because of the excitement being generated by Java. JavaScript made its first appearance in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Netscape 2.0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name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LiveScript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general-purpose core of the language has been embedded in Netscape, Internet Explorer, and other web browsers.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959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is Case Sensitive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07" y="1471612"/>
            <a:ext cx="8229600" cy="4830763"/>
          </a:xfrm>
        </p:spPr>
        <p:txBody>
          <a:bodyPr>
            <a:normAutofit fontScale="92500"/>
          </a:bodyPr>
          <a:lstStyle/>
          <a:p>
            <a:r>
              <a:rPr lang="en-US" dirty="0"/>
              <a:t>JavaScript is case sensitive.</a:t>
            </a:r>
          </a:p>
          <a:p>
            <a:r>
              <a:rPr lang="en-US" dirty="0"/>
              <a:t>Watch your capitalization closely when you write JavaScript statements:</a:t>
            </a:r>
          </a:p>
          <a:p>
            <a:r>
              <a:rPr lang="en-US" dirty="0"/>
              <a:t>All identifiers, keywords, variables, methods, properties, and functions are case sensitive. </a:t>
            </a:r>
          </a:p>
          <a:p>
            <a:r>
              <a:rPr lang="en-US" dirty="0"/>
              <a:t>A variable named </a:t>
            </a:r>
            <a:r>
              <a:rPr lang="en-US" b="1" dirty="0" err="1"/>
              <a:t>myVariable</a:t>
            </a:r>
            <a:r>
              <a:rPr lang="en-US" dirty="0"/>
              <a:t>, and a variable named </a:t>
            </a:r>
            <a:r>
              <a:rPr lang="en-US" b="1" dirty="0" err="1"/>
              <a:t>MyVariable</a:t>
            </a:r>
            <a:r>
              <a:rPr lang="en-US" dirty="0"/>
              <a:t>, are two different variables.</a:t>
            </a:r>
          </a:p>
          <a:p>
            <a:r>
              <a:rPr lang="en-US" dirty="0"/>
              <a:t>The function </a:t>
            </a:r>
            <a:r>
              <a:rPr lang="en-US" b="1" dirty="0" err="1"/>
              <a:t>getElementById</a:t>
            </a:r>
            <a:r>
              <a:rPr lang="en-US" dirty="0"/>
              <a:t> cannot executed by calling </a:t>
            </a:r>
            <a:r>
              <a:rPr lang="en-US" b="1" dirty="0" err="1"/>
              <a:t>getElementbyID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7320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JavaScript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85" y="1646238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HTML,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inserted </a:t>
            </a:r>
            <a:r>
              <a:rPr lang="en-US" sz="2400" dirty="0"/>
              <a:t>within the </a:t>
            </a:r>
            <a:r>
              <a:rPr lang="en-US" sz="2400" b="1" dirty="0"/>
              <a:t>&lt;script&gt;... &lt;/script&gt;</a:t>
            </a:r>
            <a:r>
              <a:rPr lang="en-US" sz="2400" dirty="0"/>
              <a:t> HTML tags in a web page.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put in the &lt;body&gt; and in the &lt;head&gt; section of an HTML page.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352799"/>
            <a:ext cx="7239000" cy="33686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- Placement in HTML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is a flexibility given to include JavaScript code anywhere in an HTML document. However the most preferred ways to include JavaScript in an HTML file are as follows −</a:t>
            </a:r>
          </a:p>
          <a:p>
            <a:r>
              <a:rPr lang="en-US" dirty="0"/>
              <a:t>Script in &lt;head&gt;...&lt;/head&gt; section.</a:t>
            </a:r>
          </a:p>
          <a:p>
            <a:r>
              <a:rPr lang="en-US" dirty="0"/>
              <a:t>Script in &lt;body&gt;...&lt;/body&gt; section.</a:t>
            </a:r>
          </a:p>
          <a:p>
            <a:r>
              <a:rPr lang="en-US" dirty="0"/>
              <a:t>Script in &lt;body&gt;...&lt;/body&gt; and &lt;head&gt;...&lt;/head&gt; sections.</a:t>
            </a:r>
          </a:p>
          <a:p>
            <a:r>
              <a:rPr lang="en-US" dirty="0"/>
              <a:t>Script in an external file and then include in &lt;head&gt;...&lt;/head&gt;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in &lt;head&gt;...&lt;/head&gt; section</a:t>
            </a: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" y="1905000"/>
            <a:ext cx="5918579" cy="489257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091" y="3592594"/>
            <a:ext cx="714475" cy="28579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09800"/>
            <a:ext cx="2725366" cy="87642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in &lt;body&gt;...&lt;/body&gt; section</a:t>
            </a: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" y="1524000"/>
            <a:ext cx="6595281" cy="4267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</a:t>
            </a:r>
            <a:r>
              <a:rPr lang="en-US" dirty="0" err="1"/>
              <a:t>JavaScripts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143000"/>
            <a:ext cx="9220200" cy="5715000"/>
          </a:xfrm>
        </p:spPr>
        <p:txBody>
          <a:bodyPr>
            <a:normAutofit/>
          </a:bodyPr>
          <a:lstStyle/>
          <a:p>
            <a:r>
              <a:rPr lang="en-US" sz="2000" dirty="0"/>
              <a:t>Scripts can also be placed in external files. External files often contain code to be used by several different web pages.</a:t>
            </a:r>
          </a:p>
          <a:p>
            <a:r>
              <a:rPr lang="en-US" sz="2000" dirty="0"/>
              <a:t>External JavaScript files have the file extension .</a:t>
            </a:r>
            <a:r>
              <a:rPr lang="en-US" sz="2000" dirty="0" err="1"/>
              <a:t>js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buNone/>
            </a:pPr>
            <a:r>
              <a:rPr lang="en-US" sz="2000" dirty="0"/>
              <a:t>	You can place an external script reference in &lt;head&gt; or &lt;body&gt; as you like.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38400"/>
            <a:ext cx="6629400" cy="320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241551"/>
            <a:ext cx="5029200" cy="95884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JavaScript comments can be used to make the code more readable. Comments can be added to explain the JavaScript, or to make the code more readable.</a:t>
            </a:r>
          </a:p>
          <a:p>
            <a:r>
              <a:rPr lang="en-US" dirty="0"/>
              <a:t>Single line comments start with </a:t>
            </a:r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/>
              <a:t>.</a:t>
            </a:r>
          </a:p>
          <a:p>
            <a:r>
              <a:rPr lang="en-US" dirty="0"/>
              <a:t>JavaScript Multi-Line Comments  starts </a:t>
            </a:r>
            <a:r>
              <a:rPr lang="en-US" dirty="0">
                <a:solidFill>
                  <a:srgbClr val="FF0000"/>
                </a:solidFill>
              </a:rPr>
              <a:t>/*</a:t>
            </a:r>
            <a:r>
              <a:rPr lang="en-US" dirty="0"/>
              <a:t> and end with </a:t>
            </a:r>
            <a:r>
              <a:rPr lang="en-US" dirty="0">
                <a:solidFill>
                  <a:srgbClr val="FF0000"/>
                </a:solidFill>
              </a:rPr>
              <a:t>*/</a:t>
            </a:r>
            <a:r>
              <a:rPr lang="en-US" dirty="0"/>
              <a:t>.</a:t>
            </a:r>
          </a:p>
          <a:p>
            <a:r>
              <a:rPr lang="en-US" dirty="0"/>
              <a:t>Using Comments at the End of a Line e.g.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x=5;    // Declare x and assign 5 to it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y=x+2;  // Declare y and assign x+2 to it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22260</TotalTime>
  <Words>441</Words>
  <Application>Microsoft Office PowerPoint</Application>
  <PresentationFormat>On-screen Show (4:3)</PresentationFormat>
  <Paragraphs>72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Web Engineering</vt:lpstr>
      <vt:lpstr>JavaScript Introduction</vt:lpstr>
      <vt:lpstr>JavaScript is Case Sensitive</vt:lpstr>
      <vt:lpstr>First JavaScript Code</vt:lpstr>
      <vt:lpstr>JavaScript - Placement in HTML File</vt:lpstr>
      <vt:lpstr>JavaScript in &lt;head&gt;...&lt;/head&gt; section</vt:lpstr>
      <vt:lpstr>JavaScript in &lt;body&gt;...&lt;/body&gt; section</vt:lpstr>
      <vt:lpstr>External JavaScripts</vt:lpstr>
      <vt:lpstr>JavaScript Comments</vt:lpstr>
      <vt:lpstr>JavaScript - Dialog Boxes</vt:lpstr>
      <vt:lpstr>PowerPoint Presentation</vt:lpstr>
      <vt:lpstr>PowerPoint Presentation</vt:lpstr>
      <vt:lpstr>New Window Open/Close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Kashif Ayyub</dc:creator>
  <cp:lastModifiedBy>923023825984</cp:lastModifiedBy>
  <cp:revision>582</cp:revision>
  <dcterms:created xsi:type="dcterms:W3CDTF">2009-02-25T08:44:18Z</dcterms:created>
  <dcterms:modified xsi:type="dcterms:W3CDTF">2019-06-27T15:42:35Z</dcterms:modified>
</cp:coreProperties>
</file>