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6"/>
  </p:notesMasterIdLst>
  <p:sldIdLst>
    <p:sldId id="259" r:id="rId2"/>
    <p:sldId id="476" r:id="rId3"/>
    <p:sldId id="477" r:id="rId4"/>
    <p:sldId id="478" r:id="rId5"/>
    <p:sldId id="479" r:id="rId6"/>
    <p:sldId id="470" r:id="rId7"/>
    <p:sldId id="471" r:id="rId8"/>
    <p:sldId id="472" r:id="rId9"/>
    <p:sldId id="473" r:id="rId10"/>
    <p:sldId id="474" r:id="rId11"/>
    <p:sldId id="493" r:id="rId12"/>
    <p:sldId id="494" r:id="rId13"/>
    <p:sldId id="481" r:id="rId14"/>
    <p:sldId id="482" r:id="rId15"/>
    <p:sldId id="483" r:id="rId16"/>
    <p:sldId id="491" r:id="rId17"/>
    <p:sldId id="492" r:id="rId18"/>
    <p:sldId id="475" r:id="rId19"/>
    <p:sldId id="495" r:id="rId20"/>
    <p:sldId id="496" r:id="rId21"/>
    <p:sldId id="497" r:id="rId22"/>
    <p:sldId id="501" r:id="rId23"/>
    <p:sldId id="498" r:id="rId24"/>
    <p:sldId id="49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688" autoAdjust="0"/>
  </p:normalViewPr>
  <p:slideViewPr>
    <p:cSldViewPr>
      <p:cViewPr varScale="1">
        <p:scale>
          <a:sx n="61" d="100"/>
          <a:sy n="61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9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44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(time&lt;10)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x="Good morning";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(time&lt;20)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x="Good 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x="Good evening";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CB7B-4EC1-4FD1-8466-DAF2079C1E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first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400" b="1" dirty="0" smtClean="0"/>
              <a:t>Lab7</a:t>
            </a:r>
            <a:endParaRPr lang="en-US" sz="3400" b="1" dirty="0" smtClean="0"/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to MySQL Database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982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= mysqli_connect("localhost", "root",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if($link === false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die("ERROR: Could not connect. " 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"Connect Successfully"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($link);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677400" cy="5730875"/>
          </a:xfrm>
        </p:spPr>
        <p:txBody>
          <a:bodyPr>
            <a:noAutofit/>
          </a:bodyPr>
          <a:lstStyle/>
          <a:p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2400" b="1" dirty="0" smtClean="0"/>
              <a:t>CREATE </a:t>
            </a:r>
            <a:r>
              <a:rPr lang="en-US" sz="2400" b="1" dirty="0"/>
              <a:t>DATABASE database_name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1800" b="1" dirty="0"/>
              <a:t>&lt;?</a:t>
            </a:r>
            <a:r>
              <a:rPr lang="en-US" sz="1800" b="1" dirty="0" err="1"/>
              <a:t>php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$link = </a:t>
            </a:r>
            <a:r>
              <a:rPr lang="en-US" sz="1800" b="1" dirty="0" err="1"/>
              <a:t>mysqli_connect</a:t>
            </a:r>
            <a:r>
              <a:rPr lang="en-US" sz="1800" b="1" dirty="0"/>
              <a:t>("</a:t>
            </a:r>
            <a:r>
              <a:rPr lang="en-US" sz="1800" b="1" dirty="0" err="1"/>
              <a:t>localhost</a:t>
            </a:r>
            <a:r>
              <a:rPr lang="en-US" sz="1800" b="1" dirty="0"/>
              <a:t>", "root", "","demo");</a:t>
            </a:r>
          </a:p>
          <a:p>
            <a:pPr marL="0" indent="0">
              <a:buNone/>
            </a:pPr>
            <a:r>
              <a:rPr lang="en-US" sz="1800" b="1" dirty="0"/>
              <a:t>if($link === false){</a:t>
            </a:r>
          </a:p>
          <a:p>
            <a:pPr marL="0" indent="0">
              <a:buNone/>
            </a:pPr>
            <a:r>
              <a:rPr lang="en-US" sz="1800" b="1" dirty="0"/>
              <a:t>die("ERROR: Could not connect. " . </a:t>
            </a:r>
            <a:r>
              <a:rPr lang="en-US" sz="1800" b="1" dirty="0" err="1"/>
              <a:t>mysqli_connect_error</a:t>
            </a:r>
            <a:r>
              <a:rPr lang="en-US" sz="1800" b="1" dirty="0"/>
              <a:t>());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sql</a:t>
            </a:r>
            <a:r>
              <a:rPr lang="en-US" sz="1800" b="1" dirty="0"/>
              <a:t> = "CREATE DATABASE demo";</a:t>
            </a:r>
          </a:p>
          <a:p>
            <a:pPr marL="0" indent="0">
              <a:buNone/>
            </a:pPr>
            <a:r>
              <a:rPr lang="en-US" sz="1800" b="1" dirty="0"/>
              <a:t>if(</a:t>
            </a:r>
            <a:r>
              <a:rPr lang="en-US" sz="1800" b="1" dirty="0" err="1"/>
              <a:t>mysqli_query</a:t>
            </a:r>
            <a:r>
              <a:rPr lang="en-US" sz="1800" b="1" dirty="0"/>
              <a:t>($link, $</a:t>
            </a:r>
            <a:r>
              <a:rPr lang="en-US" sz="1800" b="1" dirty="0" err="1"/>
              <a:t>sql</a:t>
            </a:r>
            <a:r>
              <a:rPr lang="en-US" sz="1800" b="1" dirty="0"/>
              <a:t>)){</a:t>
            </a:r>
          </a:p>
          <a:p>
            <a:pPr marL="0" indent="0">
              <a:buNone/>
            </a:pPr>
            <a:r>
              <a:rPr lang="en-US" sz="1800" b="1" dirty="0"/>
              <a:t>    echo "Database created successfully";</a:t>
            </a:r>
          </a:p>
          <a:p>
            <a:pPr marL="0" indent="0">
              <a:buNone/>
            </a:pPr>
            <a:r>
              <a:rPr lang="en-US" sz="1800" b="1" dirty="0"/>
              <a:t>} else{</a:t>
            </a:r>
          </a:p>
          <a:p>
            <a:pPr marL="0" indent="0">
              <a:buNone/>
            </a:pPr>
            <a:r>
              <a:rPr lang="en-US" sz="1800" b="1" dirty="0"/>
              <a:t>    echo "ERROR: Could not able to execute $</a:t>
            </a:r>
            <a:r>
              <a:rPr lang="en-US" sz="1800" b="1" dirty="0" err="1"/>
              <a:t>sql</a:t>
            </a:r>
            <a:r>
              <a:rPr lang="en-US" sz="1800" b="1" dirty="0"/>
              <a:t>. " . </a:t>
            </a:r>
            <a:r>
              <a:rPr lang="en-US" sz="1800" b="1" dirty="0" err="1"/>
              <a:t>mysqli_error</a:t>
            </a:r>
            <a:r>
              <a:rPr lang="en-US" sz="1800" b="1" dirty="0"/>
              <a:t>($link);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mysqli_close</a:t>
            </a:r>
            <a:r>
              <a:rPr lang="en-US" sz="1800" b="1" dirty="0"/>
              <a:t>($link);</a:t>
            </a:r>
          </a:p>
          <a:p>
            <a:pPr marL="0" indent="0">
              <a:buNone/>
            </a:pPr>
            <a:r>
              <a:rPr lang="en-US" sz="1800" b="1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7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7442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&lt;?</a:t>
            </a:r>
            <a:r>
              <a:rPr lang="en-US" sz="1800" b="1" dirty="0" err="1"/>
              <a:t>php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$link = </a:t>
            </a:r>
            <a:r>
              <a:rPr lang="en-US" sz="1800" b="1" dirty="0" err="1"/>
              <a:t>mysqli_connect</a:t>
            </a:r>
            <a:r>
              <a:rPr lang="en-US" sz="1800" b="1" dirty="0"/>
              <a:t>("</a:t>
            </a:r>
            <a:r>
              <a:rPr lang="en-US" sz="1800" b="1" dirty="0" err="1"/>
              <a:t>localhost</a:t>
            </a:r>
            <a:r>
              <a:rPr lang="en-US" sz="1800" b="1" dirty="0"/>
              <a:t>", "root", "","demo");</a:t>
            </a:r>
          </a:p>
          <a:p>
            <a:pPr marL="0" indent="0">
              <a:buNone/>
            </a:pPr>
            <a:r>
              <a:rPr lang="en-US" sz="1800" b="1" dirty="0"/>
              <a:t>if($link === false){</a:t>
            </a:r>
          </a:p>
          <a:p>
            <a:pPr marL="0" indent="0">
              <a:buNone/>
            </a:pPr>
            <a:r>
              <a:rPr lang="en-US" sz="1800" b="1" dirty="0"/>
              <a:t>die("ERROR: Could not connect. " . </a:t>
            </a:r>
            <a:r>
              <a:rPr lang="en-US" sz="1800" b="1" dirty="0" err="1"/>
              <a:t>mysqli_connect_error</a:t>
            </a:r>
            <a:r>
              <a:rPr lang="en-US" sz="1800" b="1" dirty="0"/>
              <a:t>());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/>
              <a:t> $</a:t>
            </a:r>
            <a:r>
              <a:rPr lang="en-US" sz="1800" b="1" dirty="0" err="1"/>
              <a:t>sql</a:t>
            </a:r>
            <a:r>
              <a:rPr lang="en-US" sz="1800" b="1" dirty="0"/>
              <a:t> = "CREATE TABLE </a:t>
            </a:r>
            <a:r>
              <a:rPr lang="en-US" sz="1800" b="1" dirty="0" smtClean="0"/>
              <a:t>persons </a:t>
            </a:r>
            <a:r>
              <a:rPr lang="en-US" sz="1800" b="1" dirty="0"/>
              <a:t>(</a:t>
            </a:r>
          </a:p>
          <a:p>
            <a:pPr marL="0" indent="0">
              <a:buNone/>
            </a:pPr>
            <a:r>
              <a:rPr lang="en-US" sz="1800" b="1" dirty="0"/>
              <a:t>    id INT NOT NULL PRIMARY KEY AUTO_INCREMENT,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first_name</a:t>
            </a:r>
            <a:r>
              <a:rPr lang="en-US" sz="1800" b="1" dirty="0"/>
              <a:t> VARCHAR(30) NOT NULL,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last_name</a:t>
            </a:r>
            <a:r>
              <a:rPr lang="en-US" sz="1800" b="1" dirty="0"/>
              <a:t> VARCHAR(30) NOT NULL,</a:t>
            </a:r>
          </a:p>
          <a:p>
            <a:pPr marL="0" indent="0">
              <a:buNone/>
            </a:pPr>
            <a:r>
              <a:rPr lang="en-US" sz="1800" b="1" dirty="0"/>
              <a:t>    email VARCHAR(70) NOT NULL UNIQUE</a:t>
            </a:r>
          </a:p>
          <a:p>
            <a:pPr marL="0" indent="0">
              <a:buNone/>
            </a:pPr>
            <a:r>
              <a:rPr lang="en-US" sz="1800" b="1" dirty="0"/>
              <a:t>)";</a:t>
            </a:r>
          </a:p>
          <a:p>
            <a:pPr marL="0" indent="0">
              <a:buNone/>
            </a:pPr>
            <a:r>
              <a:rPr lang="en-US" sz="1800" b="1" dirty="0"/>
              <a:t>if(</a:t>
            </a:r>
            <a:r>
              <a:rPr lang="en-US" sz="1800" b="1" dirty="0" err="1"/>
              <a:t>mysqli_query</a:t>
            </a:r>
            <a:r>
              <a:rPr lang="en-US" sz="1800" b="1" dirty="0"/>
              <a:t>($link, $</a:t>
            </a:r>
            <a:r>
              <a:rPr lang="en-US" sz="1800" b="1" dirty="0" err="1"/>
              <a:t>sql</a:t>
            </a:r>
            <a:r>
              <a:rPr lang="en-US" sz="1800" b="1" dirty="0"/>
              <a:t>)){</a:t>
            </a:r>
          </a:p>
          <a:p>
            <a:pPr marL="0" indent="0">
              <a:buNone/>
            </a:pPr>
            <a:r>
              <a:rPr lang="en-US" sz="1800" b="1" dirty="0"/>
              <a:t>    echo "Table created successfully.";</a:t>
            </a:r>
          </a:p>
          <a:p>
            <a:pPr marL="0" indent="0">
              <a:buNone/>
            </a:pPr>
            <a:r>
              <a:rPr lang="en-US" sz="1800" b="1" dirty="0"/>
              <a:t>} else{</a:t>
            </a:r>
          </a:p>
          <a:p>
            <a:pPr marL="0" indent="0">
              <a:buNone/>
            </a:pPr>
            <a:r>
              <a:rPr lang="en-US" sz="1800" b="1" dirty="0"/>
              <a:t>    echo "ERROR: Could not able to execute $</a:t>
            </a:r>
            <a:r>
              <a:rPr lang="en-US" sz="1800" b="1" dirty="0" err="1"/>
              <a:t>sql</a:t>
            </a:r>
            <a:r>
              <a:rPr lang="en-US" sz="1800" b="1" dirty="0"/>
              <a:t>. " . </a:t>
            </a:r>
            <a:r>
              <a:rPr lang="en-US" sz="1800" b="1" dirty="0" err="1"/>
              <a:t>mysqli_error</a:t>
            </a:r>
            <a:r>
              <a:rPr lang="en-US" sz="1800" b="1" dirty="0"/>
              <a:t>($link);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mysqli_close</a:t>
            </a:r>
            <a:r>
              <a:rPr lang="en-US" sz="1800" b="1" dirty="0"/>
              <a:t>($link);</a:t>
            </a:r>
          </a:p>
          <a:p>
            <a:pPr marL="0" indent="0">
              <a:buNone/>
            </a:pPr>
            <a:r>
              <a:rPr lang="en-US" sz="1800" b="1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55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PHP MySQL </a:t>
            </a:r>
            <a:r>
              <a:rPr lang="sv-SE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Syntax:</a:t>
            </a:r>
          </a:p>
          <a:p>
            <a:r>
              <a:rPr lang="sv-SE" dirty="0" smtClean="0"/>
              <a:t>1st </a:t>
            </a:r>
            <a:r>
              <a:rPr lang="sv-SE" dirty="0"/>
              <a:t>Method </a:t>
            </a:r>
          </a:p>
          <a:p>
            <a:pPr lvl="1"/>
            <a:r>
              <a:rPr lang="sv-SE" b="1" dirty="0"/>
              <a:t>Syntax</a:t>
            </a:r>
            <a:r>
              <a:rPr lang="sv-SE" dirty="0"/>
              <a:t>: </a:t>
            </a:r>
          </a:p>
          <a:p>
            <a:pPr lvl="1">
              <a:buNone/>
            </a:pPr>
            <a:r>
              <a:rPr lang="sv-SE" b="1" dirty="0"/>
              <a:t>INSERT INTO </a:t>
            </a:r>
            <a:r>
              <a:rPr lang="sv-SE" dirty="0"/>
              <a:t>table_Name </a:t>
            </a:r>
            <a:r>
              <a:rPr lang="sv-SE" b="1" dirty="0"/>
              <a:t>VALUES</a:t>
            </a:r>
            <a:r>
              <a:rPr lang="sv-SE" dirty="0"/>
              <a:t> (valu1, value2, ...)</a:t>
            </a:r>
          </a:p>
          <a:p>
            <a:r>
              <a:rPr lang="sv-SE" dirty="0"/>
              <a:t>2nd Method</a:t>
            </a:r>
          </a:p>
          <a:p>
            <a:pPr lvl="1"/>
            <a:r>
              <a:rPr lang="sv-SE" b="1" dirty="0"/>
              <a:t>Syntax</a:t>
            </a:r>
            <a:r>
              <a:rPr lang="sv-SE" dirty="0"/>
              <a:t>:</a:t>
            </a:r>
          </a:p>
          <a:p>
            <a:pPr lvl="1">
              <a:buNone/>
            </a:pPr>
            <a:r>
              <a:rPr lang="sv-SE" b="1" dirty="0"/>
              <a:t>INSERT INTO </a:t>
            </a:r>
            <a:r>
              <a:rPr lang="sv-SE" dirty="0"/>
              <a:t>table_Name(column1, column2,...) </a:t>
            </a:r>
            <a:r>
              <a:rPr lang="sv-SE" b="1" dirty="0"/>
              <a:t>VALUES</a:t>
            </a:r>
            <a:r>
              <a:rPr lang="sv-SE" dirty="0"/>
              <a:t>(value1, value2,...)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sv-SE" dirty="0"/>
              <a:t>PHP MySQL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6" y="822325"/>
            <a:ext cx="9117724" cy="603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$link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"root", "","demo");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if($link === false){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die("ERROR: Could not connect. "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 VALUES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'P1', 'P2', ‘p1@mail.com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 VALUES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'P3', 'P4', 'p2@mail.com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($link, $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"Records inserted successfully.";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else{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"ERROR: Could not able to execute $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mysqli_error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($link);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($link);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>
            <a:normAutofit/>
          </a:bodyPr>
          <a:lstStyle/>
          <a:p>
            <a:r>
              <a:rPr lang="sv-SE" dirty="0"/>
              <a:t>Used to update/modify records in a table</a:t>
            </a:r>
          </a:p>
          <a:p>
            <a:pPr>
              <a:buNone/>
            </a:pPr>
            <a:r>
              <a:rPr lang="sv-SE" b="1" dirty="0"/>
              <a:t>Syntax</a:t>
            </a:r>
            <a:r>
              <a:rPr lang="sv-SE" dirty="0"/>
              <a:t>:</a:t>
            </a:r>
          </a:p>
          <a:p>
            <a:pPr>
              <a:buNone/>
            </a:pPr>
            <a:r>
              <a:rPr lang="sv-SE" dirty="0"/>
              <a:t>UPDATE Table_Name SET Column1=value1, Column2=value2,...</a:t>
            </a:r>
          </a:p>
          <a:p>
            <a:pPr>
              <a:buNone/>
            </a:pPr>
            <a:r>
              <a:rPr lang="sv-SE" dirty="0"/>
              <a:t>	where Some_Value=some_value;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$link = </a:t>
            </a:r>
            <a:r>
              <a:rPr lang="en-US" sz="2400" b="1" dirty="0" err="1"/>
              <a:t>mysqli_connect</a:t>
            </a:r>
            <a:r>
              <a:rPr lang="en-US" sz="2400" b="1" dirty="0"/>
              <a:t>("</a:t>
            </a:r>
            <a:r>
              <a:rPr lang="en-US" sz="2400" b="1" dirty="0" err="1"/>
              <a:t>localhost</a:t>
            </a:r>
            <a:r>
              <a:rPr lang="en-US" sz="2400" b="1" dirty="0"/>
              <a:t>", "root", "","demo");</a:t>
            </a:r>
          </a:p>
          <a:p>
            <a:pPr marL="0" indent="0">
              <a:buNone/>
            </a:pPr>
            <a:r>
              <a:rPr lang="en-US" sz="2400" b="1" dirty="0"/>
              <a:t>if($link === false){</a:t>
            </a:r>
          </a:p>
          <a:p>
            <a:pPr marL="0" indent="0">
              <a:buNone/>
            </a:pPr>
            <a:r>
              <a:rPr lang="en-US" sz="2400" b="1" dirty="0"/>
              <a:t>die("ERROR: Could not connect. " . </a:t>
            </a:r>
            <a:r>
              <a:rPr lang="en-US" sz="2400" b="1" dirty="0" err="1"/>
              <a:t>mysqli_connect_error</a:t>
            </a:r>
            <a:r>
              <a:rPr lang="en-US" sz="2400" b="1" dirty="0"/>
              <a:t>());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$</a:t>
            </a:r>
            <a:r>
              <a:rPr lang="en-US" sz="2400" b="1" dirty="0" err="1"/>
              <a:t>sql</a:t>
            </a:r>
            <a:r>
              <a:rPr lang="en-US" sz="2400" b="1" dirty="0"/>
              <a:t> = "UPDATE </a:t>
            </a:r>
            <a:r>
              <a:rPr lang="en-US" sz="2400" b="1" dirty="0" smtClean="0"/>
              <a:t>persons </a:t>
            </a:r>
            <a:r>
              <a:rPr lang="en-US" sz="2400" b="1" dirty="0"/>
              <a:t>SET email='peterparker_new@mail.com' WHERE id=1";</a:t>
            </a:r>
          </a:p>
          <a:p>
            <a:pPr marL="0" indent="0">
              <a:buNone/>
            </a:pPr>
            <a:r>
              <a:rPr lang="en-US" sz="2400" b="1" dirty="0"/>
              <a:t>if(</a:t>
            </a:r>
            <a:r>
              <a:rPr lang="en-US" sz="2400" b="1" dirty="0" err="1"/>
              <a:t>mysqli_query</a:t>
            </a:r>
            <a:r>
              <a:rPr lang="en-US" sz="2400" b="1" dirty="0"/>
              <a:t>($link, $</a:t>
            </a:r>
            <a:r>
              <a:rPr lang="en-US" sz="2400" b="1" dirty="0" err="1"/>
              <a:t>sql</a:t>
            </a:r>
            <a:r>
              <a:rPr lang="en-US" sz="2400" b="1" dirty="0"/>
              <a:t>)){</a:t>
            </a:r>
          </a:p>
          <a:p>
            <a:pPr marL="0" indent="0">
              <a:buNone/>
            </a:pPr>
            <a:r>
              <a:rPr lang="en-US" sz="2400" b="1" dirty="0"/>
              <a:t>    echo "Records are updated successfully.";</a:t>
            </a:r>
          </a:p>
          <a:p>
            <a:pPr marL="0" indent="0">
              <a:buNone/>
            </a:pPr>
            <a:r>
              <a:rPr lang="en-US" sz="2400" b="1" dirty="0"/>
              <a:t>} else {</a:t>
            </a:r>
          </a:p>
          <a:p>
            <a:pPr marL="0" indent="0">
              <a:buNone/>
            </a:pPr>
            <a:r>
              <a:rPr lang="en-US" sz="2400" b="1" dirty="0"/>
              <a:t>    echo "ERROR: Could not able to execute $</a:t>
            </a:r>
            <a:r>
              <a:rPr lang="en-US" sz="2400" b="1" dirty="0" err="1"/>
              <a:t>sql</a:t>
            </a:r>
            <a:r>
              <a:rPr lang="en-US" sz="2400" b="1" dirty="0"/>
              <a:t>. " . </a:t>
            </a:r>
            <a:r>
              <a:rPr lang="en-US" sz="2400" b="1" dirty="0" err="1"/>
              <a:t>mysqli_error</a:t>
            </a:r>
            <a:r>
              <a:rPr lang="en-US" sz="2400" b="1" dirty="0"/>
              <a:t>($link);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 err="1"/>
              <a:t>mysqli_close</a:t>
            </a:r>
            <a:r>
              <a:rPr lang="en-US" sz="2400" b="1" dirty="0"/>
              <a:t>($link);</a:t>
            </a:r>
          </a:p>
          <a:p>
            <a:pPr marL="0" indent="0">
              <a:buNone/>
            </a:pPr>
            <a:r>
              <a:rPr lang="en-US" sz="2400" b="1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MySQL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Delete record from Database</a:t>
            </a:r>
          </a:p>
          <a:p>
            <a:pPr>
              <a:buNone/>
            </a:pPr>
            <a:r>
              <a:rPr lang="sv-SE" b="1" dirty="0"/>
              <a:t>Syntax</a:t>
            </a:r>
            <a:r>
              <a:rPr lang="sv-SE" dirty="0"/>
              <a:t>:</a:t>
            </a:r>
          </a:p>
          <a:p>
            <a:pPr>
              <a:buNone/>
            </a:pPr>
            <a:r>
              <a:rPr lang="sv-SE" dirty="0"/>
              <a:t>DELETE FROM Table_name where some_Col= some_value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sv-SE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$link = </a:t>
            </a:r>
            <a:r>
              <a:rPr lang="en-US" sz="2400" b="1" dirty="0" err="1"/>
              <a:t>mysqli_connect</a:t>
            </a:r>
            <a:r>
              <a:rPr lang="en-US" sz="2400" b="1" dirty="0"/>
              <a:t>("</a:t>
            </a:r>
            <a:r>
              <a:rPr lang="en-US" sz="2400" b="1" dirty="0" err="1"/>
              <a:t>localhost</a:t>
            </a:r>
            <a:r>
              <a:rPr lang="en-US" sz="2400" b="1" dirty="0"/>
              <a:t>", "root", "","demo");</a:t>
            </a:r>
          </a:p>
          <a:p>
            <a:pPr marL="0" indent="0">
              <a:buNone/>
            </a:pPr>
            <a:r>
              <a:rPr lang="en-US" sz="2400" b="1" dirty="0"/>
              <a:t>if($link === false){</a:t>
            </a:r>
          </a:p>
          <a:p>
            <a:pPr marL="0" indent="0">
              <a:buNone/>
            </a:pPr>
            <a:r>
              <a:rPr lang="en-US" sz="2400" b="1" dirty="0"/>
              <a:t>die("ERROR: Could not connect. " . </a:t>
            </a:r>
            <a:r>
              <a:rPr lang="en-US" sz="2400" b="1" dirty="0" err="1"/>
              <a:t>mysqli_connect_error</a:t>
            </a:r>
            <a:r>
              <a:rPr lang="en-US" sz="2400" b="1" dirty="0"/>
              <a:t>());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$</a:t>
            </a:r>
            <a:r>
              <a:rPr lang="en-US" sz="2400" b="1" dirty="0" err="1"/>
              <a:t>sql</a:t>
            </a:r>
            <a:r>
              <a:rPr lang="en-US" sz="2400" b="1" dirty="0"/>
              <a:t> = "DELETE FROM </a:t>
            </a:r>
            <a:r>
              <a:rPr lang="en-US" sz="2400" b="1" dirty="0" smtClean="0"/>
              <a:t>persons </a:t>
            </a:r>
            <a:r>
              <a:rPr lang="en-US" sz="2400" b="1" dirty="0"/>
              <a:t>WHERE id='1'";</a:t>
            </a:r>
          </a:p>
          <a:p>
            <a:pPr marL="0" indent="0">
              <a:buNone/>
            </a:pPr>
            <a:r>
              <a:rPr lang="en-US" sz="2400" b="1" dirty="0"/>
              <a:t>if(</a:t>
            </a:r>
            <a:r>
              <a:rPr lang="en-US" sz="2400" b="1" dirty="0" err="1"/>
              <a:t>mysqli_query</a:t>
            </a:r>
            <a:r>
              <a:rPr lang="en-US" sz="2400" b="1" dirty="0"/>
              <a:t>($link, $</a:t>
            </a:r>
            <a:r>
              <a:rPr lang="en-US" sz="2400" b="1" dirty="0" err="1"/>
              <a:t>sql</a:t>
            </a:r>
            <a:r>
              <a:rPr lang="en-US" sz="2400" b="1" dirty="0"/>
              <a:t>)){</a:t>
            </a:r>
          </a:p>
          <a:p>
            <a:pPr marL="0" indent="0">
              <a:buNone/>
            </a:pPr>
            <a:r>
              <a:rPr lang="en-US" sz="2400" b="1" dirty="0"/>
              <a:t>    echo "Records were deleted successfully.";</a:t>
            </a:r>
          </a:p>
          <a:p>
            <a:pPr marL="0" indent="0">
              <a:buNone/>
            </a:pPr>
            <a:r>
              <a:rPr lang="en-US" sz="2400" b="1" dirty="0"/>
              <a:t>} else{</a:t>
            </a:r>
          </a:p>
          <a:p>
            <a:pPr marL="0" indent="0">
              <a:buNone/>
            </a:pPr>
            <a:r>
              <a:rPr lang="en-US" sz="2400" b="1" dirty="0"/>
              <a:t>    echo "ERROR: Could not able to execute $</a:t>
            </a:r>
            <a:r>
              <a:rPr lang="en-US" sz="2400" b="1" dirty="0" err="1"/>
              <a:t>sql</a:t>
            </a:r>
            <a:r>
              <a:rPr lang="en-US" sz="2400" b="1" dirty="0"/>
              <a:t>. " . </a:t>
            </a:r>
            <a:r>
              <a:rPr lang="en-US" sz="2400" b="1" dirty="0" err="1"/>
              <a:t>mysqli_error</a:t>
            </a:r>
            <a:r>
              <a:rPr lang="en-US" sz="2400" b="1" dirty="0"/>
              <a:t>($link);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mysqli_close</a:t>
            </a:r>
            <a:r>
              <a:rPr lang="en-US" sz="2400" b="1" dirty="0"/>
              <a:t>($link);</a:t>
            </a:r>
          </a:p>
          <a:p>
            <a:pPr marL="0" indent="0">
              <a:buNone/>
            </a:pPr>
            <a:r>
              <a:rPr lang="en-US" sz="2400" b="1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PHP </a:t>
            </a:r>
            <a:r>
              <a:rPr lang="en-US" b="1" dirty="0"/>
              <a:t>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599"/>
            <a:ext cx="9144000" cy="5486401"/>
          </a:xfrm>
        </p:spPr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 - </a:t>
            </a:r>
            <a:r>
              <a:rPr lang="en-US" b="1" dirty="0"/>
              <a:t>Sessions</a:t>
            </a:r>
            <a:r>
              <a:rPr lang="en-US" dirty="0"/>
              <a:t>. An alternative way to make data accessible across the various pages of an entire website is to use a </a:t>
            </a:r>
            <a:r>
              <a:rPr lang="en-US" b="1" dirty="0"/>
              <a:t>PHP Session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session</a:t>
            </a:r>
            <a:r>
              <a:rPr lang="en-US" dirty="0"/>
              <a:t> creates a file in a temporary directory on the server where registered </a:t>
            </a:r>
            <a:r>
              <a:rPr lang="en-US" b="1" dirty="0"/>
              <a:t>session</a:t>
            </a:r>
            <a:r>
              <a:rPr lang="en-US" dirty="0"/>
              <a:t> variables and their values are 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62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303837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PHP</a:t>
            </a:r>
            <a:r>
              <a:rPr lang="en-US" dirty="0" smtClean="0"/>
              <a:t>:</a:t>
            </a:r>
            <a:endParaRPr lang="sv-SE" dirty="0" smtClean="0"/>
          </a:p>
          <a:p>
            <a:r>
              <a:rPr lang="sv-SE" sz="3600" dirty="0" smtClean="0"/>
              <a:t>PHP stands for : </a:t>
            </a:r>
            <a:r>
              <a:rPr lang="sv-SE" sz="3600" b="1" dirty="0" smtClean="0"/>
              <a:t>H</a:t>
            </a:r>
            <a:r>
              <a:rPr lang="sv-SE" sz="3600" dirty="0" smtClean="0"/>
              <a:t>ypertext </a:t>
            </a:r>
            <a:r>
              <a:rPr lang="sv-SE" sz="3600" b="1" dirty="0" smtClean="0"/>
              <a:t>P</a:t>
            </a:r>
            <a:r>
              <a:rPr lang="sv-SE" sz="3600" dirty="0" smtClean="0"/>
              <a:t>reprocessor”</a:t>
            </a:r>
          </a:p>
          <a:p>
            <a:r>
              <a:rPr lang="sv-SE" sz="3600" dirty="0" smtClean="0"/>
              <a:t>PHP is an open soruce server side scripting language</a:t>
            </a:r>
          </a:p>
          <a:p>
            <a:r>
              <a:rPr lang="en-US" sz="3600" dirty="0" smtClean="0"/>
              <a:t>PHP</a:t>
            </a:r>
            <a:r>
              <a:rPr lang="en-US" sz="3600" dirty="0"/>
              <a:t> </a:t>
            </a:r>
            <a:r>
              <a:rPr lang="en-US" sz="3600" dirty="0" smtClean="0"/>
              <a:t>is a </a:t>
            </a:r>
            <a:r>
              <a:rPr lang="en-US" sz="3600" i="1" dirty="0" smtClean="0"/>
              <a:t>partially</a:t>
            </a:r>
            <a:r>
              <a:rPr lang="en-US" sz="3600" dirty="0"/>
              <a:t> case </a:t>
            </a:r>
            <a:r>
              <a:rPr lang="en-US" sz="3600" dirty="0" smtClean="0"/>
              <a:t>sensitive.</a:t>
            </a:r>
            <a:endParaRPr lang="en-US" sz="3600" dirty="0"/>
          </a:p>
          <a:p>
            <a:r>
              <a:rPr lang="en-US" dirty="0"/>
              <a:t>PHP files have extension ".php"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2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Starting a PHP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dirty="0"/>
              <a:t> To begin a new session, simply call </a:t>
            </a:r>
            <a:r>
              <a:rPr lang="en-US" dirty="0" smtClean="0"/>
              <a:t>the </a:t>
            </a:r>
            <a:r>
              <a:rPr lang="en-US" dirty="0"/>
              <a:t>session_start</a:t>
            </a:r>
            <a:r>
              <a:rPr lang="en-US" dirty="0" smtClean="0"/>
              <a:t>() function.</a:t>
            </a:r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smtClean="0"/>
              <a:t>php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// Starting session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session_start();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2034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Storing and Accessing Session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448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// Starting session </a:t>
            </a:r>
          </a:p>
          <a:p>
            <a:pPr marL="0" indent="0">
              <a:buNone/>
            </a:pPr>
            <a:r>
              <a:rPr lang="en-US" b="1" dirty="0" err="1"/>
              <a:t>session_start</a:t>
            </a:r>
            <a:r>
              <a:rPr lang="en-US" b="1" dirty="0"/>
              <a:t>(); </a:t>
            </a:r>
          </a:p>
          <a:p>
            <a:pPr marL="0" indent="0">
              <a:buNone/>
            </a:pPr>
            <a:r>
              <a:rPr lang="en-US" b="1" dirty="0"/>
              <a:t>// Storing session data </a:t>
            </a:r>
          </a:p>
          <a:p>
            <a:pPr marL="0" indent="0">
              <a:buNone/>
            </a:pPr>
            <a:r>
              <a:rPr lang="en-US" b="1" dirty="0"/>
              <a:t>$_SESSION["</a:t>
            </a:r>
            <a:r>
              <a:rPr lang="en-US" b="1" dirty="0" err="1"/>
              <a:t>firstname</a:t>
            </a:r>
            <a:r>
              <a:rPr lang="en-US" b="1" dirty="0"/>
              <a:t>"] = "Web"; </a:t>
            </a:r>
          </a:p>
          <a:p>
            <a:pPr marL="0" indent="0">
              <a:buNone/>
            </a:pPr>
            <a:r>
              <a:rPr lang="en-US" b="1" dirty="0"/>
              <a:t>$_SESSION["</a:t>
            </a:r>
            <a:r>
              <a:rPr lang="en-US" b="1" dirty="0" err="1"/>
              <a:t>lastname</a:t>
            </a:r>
            <a:r>
              <a:rPr lang="en-US" b="1" dirty="0"/>
              <a:t>"] = "</a:t>
            </a:r>
            <a:r>
              <a:rPr lang="en-US" b="1" dirty="0" err="1"/>
              <a:t>Enginering</a:t>
            </a:r>
            <a:r>
              <a:rPr lang="en-US" b="1" dirty="0"/>
              <a:t>"; </a:t>
            </a:r>
          </a:p>
          <a:p>
            <a:pPr marL="0" indent="0">
              <a:buNone/>
            </a:pPr>
            <a:r>
              <a:rPr lang="en-US" b="1" dirty="0"/>
              <a:t>// Accessing session data </a:t>
            </a:r>
          </a:p>
          <a:p>
            <a:pPr marL="0" indent="0">
              <a:buNone/>
            </a:pPr>
            <a:r>
              <a:rPr lang="en-US" b="1" dirty="0"/>
              <a:t>echo $_SESSION["</a:t>
            </a:r>
            <a:r>
              <a:rPr lang="en-US" b="1" dirty="0" err="1"/>
              <a:t>firstname</a:t>
            </a:r>
            <a:r>
              <a:rPr lang="en-US" b="1" dirty="0"/>
              <a:t>"]; </a:t>
            </a:r>
          </a:p>
          <a:p>
            <a:pPr marL="0" indent="0">
              <a:buNone/>
            </a:pPr>
            <a:r>
              <a:rPr lang="en-US" b="1" dirty="0"/>
              <a:t>echo $_SESSION["</a:t>
            </a:r>
            <a:r>
              <a:rPr lang="en-US" b="1" dirty="0" err="1"/>
              <a:t>lastname</a:t>
            </a:r>
            <a:r>
              <a:rPr lang="en-US" b="1" dirty="0"/>
              <a:t>"];</a:t>
            </a:r>
          </a:p>
          <a:p>
            <a:pPr marL="0" indent="0">
              <a:buNone/>
            </a:pPr>
            <a:r>
              <a:rPr lang="en-US" b="1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15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 different pages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99683"/>
              </p:ext>
            </p:extLst>
          </p:nvPr>
        </p:nvGraphicFramePr>
        <p:xfrm>
          <a:off x="0" y="1417638"/>
          <a:ext cx="9448800" cy="566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4724400"/>
              </a:tblGrid>
              <a:tr h="566896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Page1.php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&lt;?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// Starting session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session_start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echo $_SESSION["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"];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echo $_SESSION["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"];                   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?&gt;</a:t>
                      </a:r>
                    </a:p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Page2.php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&lt;?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// Starting session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session_start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echo $_SESSION["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"];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echo $_SESSION["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"];                   </a:t>
                      </a:r>
                    </a:p>
                    <a:p>
                      <a:pPr marL="0" indent="0">
                        <a:buNone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?&gt;</a:t>
                      </a:r>
                    </a:p>
                    <a:p>
                      <a:endParaRPr 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31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Destroying a </a:t>
            </a:r>
            <a:r>
              <a:rPr lang="en-US" b="1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remove certain session data, simply unset the corresponding key  of </a:t>
            </a:r>
            <a:r>
              <a:rPr lang="en-US" dirty="0" smtClean="0"/>
              <a:t>the </a:t>
            </a:r>
            <a:r>
              <a:rPr lang="en-US" dirty="0"/>
              <a:t>$_</a:t>
            </a:r>
            <a:r>
              <a:rPr lang="en-US" dirty="0" smtClean="0"/>
              <a:t>SESSION </a:t>
            </a:r>
            <a:r>
              <a:rPr lang="en-US" dirty="0"/>
              <a:t>associative array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&lt;?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/>
              <a:t>Starting session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session_start</a:t>
            </a:r>
            <a:r>
              <a:rPr lang="en-US" b="1" dirty="0"/>
              <a:t>();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/>
              <a:t>Removing session data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isset</a:t>
            </a:r>
            <a:r>
              <a:rPr lang="en-US" b="1" dirty="0"/>
              <a:t>($_SESSION["</a:t>
            </a:r>
            <a:r>
              <a:rPr lang="en-US" b="1" dirty="0" err="1"/>
              <a:t>lastname</a:t>
            </a:r>
            <a:r>
              <a:rPr lang="en-US" b="1" dirty="0" smtClean="0"/>
              <a:t>"])) 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unset($_SESSION["</a:t>
            </a:r>
            <a:r>
              <a:rPr lang="en-US" b="1" dirty="0" err="1"/>
              <a:t>lastname</a:t>
            </a:r>
            <a:r>
              <a:rPr lang="en-US" b="1" dirty="0"/>
              <a:t>"]);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83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Destroying a </a:t>
            </a:r>
            <a:r>
              <a:rPr lang="en-US" b="1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destroy a session completely, simply call </a:t>
            </a:r>
            <a:r>
              <a:rPr lang="en-US" dirty="0" smtClean="0"/>
              <a:t>the </a:t>
            </a:r>
            <a:r>
              <a:rPr lang="en-US" dirty="0"/>
              <a:t>session_destroy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&lt;?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/>
              <a:t>Starting session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session_start</a:t>
            </a:r>
            <a:r>
              <a:rPr lang="en-US" b="1" dirty="0"/>
              <a:t>();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/>
              <a:t>Destroying session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session_destroy</a:t>
            </a:r>
            <a:r>
              <a:rPr lang="en-US" b="1" dirty="0"/>
              <a:t>();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55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sv-SE" b="1" dirty="0" smtClean="0"/>
              <a:t>Why we use PHP?</a:t>
            </a:r>
          </a:p>
          <a:p>
            <a:pPr>
              <a:buNone/>
            </a:pPr>
            <a:r>
              <a:rPr lang="sv-SE" b="1" dirty="0" smtClean="0"/>
              <a:t>	</a:t>
            </a:r>
            <a:r>
              <a:rPr lang="sv-SE" dirty="0" smtClean="0"/>
              <a:t>We use PHP to create dynamic web pages/sites</a:t>
            </a:r>
          </a:p>
          <a:p>
            <a:pPr lvl="1"/>
            <a:r>
              <a:rPr lang="sv-SE" b="1" dirty="0" smtClean="0"/>
              <a:t>It is widely used,</a:t>
            </a:r>
          </a:p>
          <a:p>
            <a:pPr lvl="1"/>
            <a:r>
              <a:rPr lang="sv-SE" b="1" dirty="0" smtClean="0"/>
              <a:t>Free and efficient alternative to competitors such as Microsoft ASP, ASP.NET</a:t>
            </a:r>
          </a:p>
          <a:p>
            <a:r>
              <a:rPr lang="en-US" dirty="0"/>
              <a:t>PHP runs on various platforms (Windows, Linux, Unix, Mac OS X, etc.)</a:t>
            </a:r>
          </a:p>
          <a:p>
            <a:r>
              <a:rPr lang="en-US" dirty="0"/>
              <a:t>PHP is compatible with almost all servers used today (Apache, IIS, etc.)</a:t>
            </a:r>
          </a:p>
          <a:p>
            <a:r>
              <a:rPr lang="en-US" dirty="0"/>
              <a:t>PHP supports a wide range of databases</a:t>
            </a:r>
          </a:p>
          <a:p>
            <a:pPr lvl="1"/>
            <a:endParaRPr lang="sv-S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02275"/>
          </a:xfrm>
        </p:spPr>
        <p:txBody>
          <a:bodyPr>
            <a:normAutofit/>
          </a:bodyPr>
          <a:lstStyle/>
          <a:p>
            <a:r>
              <a:rPr lang="sv-SE" b="1" dirty="0" smtClean="0"/>
              <a:t>What do i need to run PHP pages</a:t>
            </a:r>
          </a:p>
          <a:p>
            <a:pPr lvl="1"/>
            <a:r>
              <a:rPr lang="sv-SE" dirty="0" smtClean="0"/>
              <a:t>Install a web server on your own PC and then install PHP &amp; MYSQL</a:t>
            </a:r>
          </a:p>
          <a:p>
            <a:pPr lvl="1"/>
            <a:r>
              <a:rPr lang="sv-SE" b="1" dirty="0"/>
              <a:t>WAMP</a:t>
            </a:r>
            <a:r>
              <a:rPr lang="sv-SE" dirty="0"/>
              <a:t>: Window, Apache, MYSQL, PHP</a:t>
            </a:r>
          </a:p>
          <a:p>
            <a:pPr lvl="1"/>
            <a:r>
              <a:rPr lang="sv-SE" b="1" dirty="0"/>
              <a:t>XAMPP</a:t>
            </a:r>
            <a:r>
              <a:rPr lang="sv-SE" dirty="0"/>
              <a:t>: All OS, Apache, MYSQL, PHP, Perl</a:t>
            </a:r>
          </a:p>
          <a:p>
            <a:pPr>
              <a:buNone/>
            </a:pPr>
            <a:r>
              <a:rPr lang="sv-SE" b="1" dirty="0"/>
              <a:t>Note</a:t>
            </a:r>
            <a:r>
              <a:rPr lang="sv-SE" dirty="0"/>
              <a:t>: Install the web server start as services &amp; then </a:t>
            </a:r>
            <a:r>
              <a:rPr lang="sv-SE" dirty="0" smtClean="0"/>
              <a:t>type </a:t>
            </a:r>
            <a:r>
              <a:rPr lang="sv-SE" u="sng" dirty="0"/>
              <a:t>localhost</a:t>
            </a:r>
            <a:r>
              <a:rPr lang="sv-SE" dirty="0"/>
              <a:t> in your browser to check whether it is running or not</a:t>
            </a:r>
          </a:p>
          <a:p>
            <a:pPr lvl="1"/>
            <a:r>
              <a:rPr lang="sv-SE" b="1" dirty="0"/>
              <a:t>LAMP</a:t>
            </a:r>
            <a:r>
              <a:rPr lang="sv-SE" dirty="0"/>
              <a:t>:  used for Linux Machines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Sublime Text Editor</a:t>
            </a:r>
          </a:p>
          <a:p>
            <a:r>
              <a:rPr lang="en-US" sz="4000" dirty="0" smtClean="0"/>
              <a:t>Notepad ++</a:t>
            </a:r>
          </a:p>
          <a:p>
            <a:r>
              <a:rPr lang="en-US" sz="4000" dirty="0" smtClean="0"/>
              <a:t>Notepad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Tags: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286000"/>
            <a:ext cx="2057400" cy="21336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Standard Tags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&lt;? Php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...code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?&gt;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286000"/>
            <a:ext cx="2819400" cy="21336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chemeClr val="tx1"/>
              </a:solidFill>
            </a:endParaRP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Short Tags </a:t>
            </a:r>
            <a:r>
              <a:rPr lang="sv-SE" dirty="0" smtClean="0">
                <a:solidFill>
                  <a:schemeClr val="tx1"/>
                </a:solidFill>
              </a:rPr>
              <a:t>(Not supported by all web servers)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&lt;?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.....Code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?&gt;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286000"/>
            <a:ext cx="2590800" cy="21336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Script Tags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&lt;script language=”ph</a:t>
            </a:r>
            <a:r>
              <a:rPr lang="ur-PK" dirty="0" smtClean="0">
                <a:solidFill>
                  <a:schemeClr val="tx1"/>
                </a:solidFill>
              </a:rPr>
              <a:t>p&lt;“</a:t>
            </a:r>
            <a:endParaRPr lang="sv-SE" dirty="0" smtClean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...Code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4495800"/>
            <a:ext cx="2819400" cy="21336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ASP Tags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&lt;% 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...code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%&gt;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2362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362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2362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3"/>
          </p:cNvCxnSpPr>
          <p:nvPr/>
        </p:nvCxnSpPr>
        <p:spPr>
          <a:xfrm flipH="1">
            <a:off x="2438400" y="1968126"/>
            <a:ext cx="563377" cy="3940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67000" y="1447800"/>
            <a:ext cx="2286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Recommended tags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MY First PHP Page: Open notepad and type the following code</a:t>
            </a:r>
          </a:p>
          <a:p>
            <a:pPr>
              <a:buNone/>
            </a:pPr>
            <a:r>
              <a:rPr lang="sv-SE" dirty="0" smtClean="0"/>
              <a:t>&lt;?php</a:t>
            </a:r>
          </a:p>
          <a:p>
            <a:pPr>
              <a:buNone/>
            </a:pPr>
            <a:r>
              <a:rPr lang="sv-SE" dirty="0" smtClean="0"/>
              <a:t>Echo ”Welcome to PHP Class”;</a:t>
            </a:r>
          </a:p>
          <a:p>
            <a:pPr>
              <a:buNone/>
            </a:pPr>
            <a:r>
              <a:rPr lang="sv-SE" dirty="0" smtClean="0"/>
              <a:t>?&gt;</a:t>
            </a:r>
          </a:p>
          <a:p>
            <a:r>
              <a:rPr lang="sv-SE" dirty="0" smtClean="0"/>
              <a:t>Save it with php extension e.g. First.php</a:t>
            </a:r>
          </a:p>
          <a:p>
            <a:r>
              <a:rPr lang="sv-SE" dirty="0" smtClean="0"/>
              <a:t>How to run this?</a:t>
            </a:r>
          </a:p>
          <a:p>
            <a:pPr lvl="1"/>
            <a:r>
              <a:rPr lang="sv-SE" dirty="0" smtClean="0"/>
              <a:t>Open any web browser and type</a:t>
            </a:r>
          </a:p>
          <a:p>
            <a:pPr lvl="1"/>
            <a:r>
              <a:rPr lang="sv-SE" dirty="0" smtClean="0">
                <a:hlinkClick r:id="rId2"/>
              </a:rPr>
              <a:t>http://localhost/first.php</a:t>
            </a:r>
            <a:endParaRPr lang="sv-SE" dirty="0" smtClean="0"/>
          </a:p>
          <a:p>
            <a:pPr lvl="1"/>
            <a:r>
              <a:rPr lang="sv-SE" dirty="0" smtClean="0"/>
              <a:t>The output will be </a:t>
            </a:r>
          </a:p>
          <a:p>
            <a:pPr lvl="1">
              <a:buNone/>
            </a:pPr>
            <a:r>
              <a:rPr lang="sv-SE" dirty="0" smtClean="0"/>
              <a:t>	Welcome to PHP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MySQL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MySQL is the most popular open-source database system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The data in MySQL is stored in database objects called tables.</a:t>
            </a:r>
          </a:p>
          <a:p>
            <a:r>
              <a:rPr lang="en-US" sz="3600" dirty="0"/>
              <a:t>A table is a collections of related data entries and it consists of columns and rows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to </a:t>
            </a:r>
            <a:r>
              <a:rPr lang="en-US" b="1" dirty="0" smtClean="0"/>
              <a:t>MySQL </a:t>
            </a:r>
            <a:r>
              <a:rPr lang="en-US" b="1" dirty="0"/>
              <a:t>Database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</a:p>
          <a:p>
            <a:r>
              <a:rPr lang="en-US" dirty="0"/>
              <a:t>In PHP, this is done with the </a:t>
            </a:r>
            <a:r>
              <a:rPr lang="en-US" dirty="0" smtClean="0"/>
              <a:t>mysqli_connect</a:t>
            </a:r>
            <a:r>
              <a:rPr lang="en-US" dirty="0"/>
              <a:t>() function.</a:t>
            </a:r>
          </a:p>
          <a:p>
            <a:r>
              <a:rPr lang="en-US" dirty="0" err="1" smtClean="0"/>
              <a:t>mysqli_connect</a:t>
            </a:r>
            <a:r>
              <a:rPr lang="en-US" dirty="0" smtClean="0"/>
              <a:t>(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 ,</a:t>
            </a:r>
            <a:r>
              <a:rPr lang="en-US" sz="2400" dirty="0" err="1" smtClean="0"/>
              <a:t>username,password,dbname</a:t>
            </a:r>
            <a:r>
              <a:rPr lang="en-US" sz="2400" dirty="0" smtClean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283494"/>
            <a:ext cx="8458200" cy="19815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23893</TotalTime>
  <Words>1101</Words>
  <Application>Microsoft Office PowerPoint</Application>
  <PresentationFormat>On-screen Show (4:3)</PresentationFormat>
  <Paragraphs>271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 2</vt:lpstr>
      <vt:lpstr>Office Theme</vt:lpstr>
      <vt:lpstr>Web Engineering</vt:lpstr>
      <vt:lpstr>PHP</vt:lpstr>
      <vt:lpstr>PHP</vt:lpstr>
      <vt:lpstr>PHP</vt:lpstr>
      <vt:lpstr>Editor </vt:lpstr>
      <vt:lpstr>PHP Syntax</vt:lpstr>
      <vt:lpstr>PHP</vt:lpstr>
      <vt:lpstr>What is MySQL?</vt:lpstr>
      <vt:lpstr>Connection to MySQL Database </vt:lpstr>
      <vt:lpstr>Connection to MySQL Database </vt:lpstr>
      <vt:lpstr>Create Database </vt:lpstr>
      <vt:lpstr>Database Table</vt:lpstr>
      <vt:lpstr>PHP MySQL Insertion</vt:lpstr>
      <vt:lpstr>PHP MySQL Insertion</vt:lpstr>
      <vt:lpstr>MYSQL Update Statement</vt:lpstr>
      <vt:lpstr>Example</vt:lpstr>
      <vt:lpstr>MySQL Delete Statement</vt:lpstr>
      <vt:lpstr>Example</vt:lpstr>
      <vt:lpstr> PHP Session </vt:lpstr>
      <vt:lpstr>Starting a PHP Session </vt:lpstr>
      <vt:lpstr>Storing and Accessing Session Data </vt:lpstr>
      <vt:lpstr>Accessing in different pages</vt:lpstr>
      <vt:lpstr>Destroying a Session</vt:lpstr>
      <vt:lpstr>Destroying a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837</cp:revision>
  <dcterms:created xsi:type="dcterms:W3CDTF">2009-02-25T08:44:18Z</dcterms:created>
  <dcterms:modified xsi:type="dcterms:W3CDTF">2019-04-23T06:42:06Z</dcterms:modified>
</cp:coreProperties>
</file>