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45986F-6E64-4760-96F8-AE72C0141E77}">
          <p14:sldIdLst>
            <p14:sldId id="256"/>
            <p14:sldId id="259"/>
            <p14:sldId id="260"/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45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ACD5-231B-471B-A9FC-2836D152EA8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75F4-C96C-40E8-820A-B8522E6E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398" y="866588"/>
            <a:ext cx="9448800" cy="1825096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 Love of Thunder" panose="02000503000000020004" pitchFamily="2" charset="0"/>
              </a:rPr>
              <a:t>“Cadet college </a:t>
            </a:r>
            <a:r>
              <a:rPr lang="en-US" sz="4800" dirty="0" err="1" smtClean="0">
                <a:latin typeface="A Love of Thunder" panose="02000503000000020004" pitchFamily="2" charset="0"/>
              </a:rPr>
              <a:t>Sanghar</a:t>
            </a:r>
            <a:r>
              <a:rPr lang="en-US" sz="4800" dirty="0" smtClean="0">
                <a:latin typeface="A Love of Thunder" panose="02000503000000020004" pitchFamily="2" charset="0"/>
              </a:rPr>
              <a:t>.”</a:t>
            </a:r>
            <a:endParaRPr lang="en-US" sz="4800" dirty="0">
              <a:latin typeface="A Love of Thunder" panose="02000503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27" y="3340592"/>
            <a:ext cx="2343150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77" y="3039414"/>
            <a:ext cx="2743737" cy="2537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181080"/>
            <a:ext cx="2619375" cy="22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4423" y="768874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28 Days Later" panose="020B0603050302020204" pitchFamily="34" charset="0"/>
              </a:rPr>
              <a:t>Home Page</a:t>
            </a:r>
            <a:r>
              <a:rPr lang="en-US" b="1" dirty="0" smtClean="0">
                <a:latin typeface="A Love of Thunder" panose="02000503000000020004" pitchFamily="2" charset="0"/>
              </a:rPr>
              <a:t/>
            </a:r>
            <a:br>
              <a:rPr lang="en-US" b="1" dirty="0" smtClean="0">
                <a:latin typeface="A Love of Thunder" panose="02000503000000020004" pitchFamily="2" charset="0"/>
              </a:rPr>
            </a:br>
            <a:endParaRPr lang="en-US" b="1" dirty="0">
              <a:latin typeface="A Love of Thunder" panose="02000503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0" y="2833875"/>
            <a:ext cx="10820400" cy="4024125"/>
          </a:xfrm>
        </p:spPr>
        <p:txBody>
          <a:bodyPr/>
          <a:lstStyle/>
          <a:p>
            <a:endParaRPr lang="en-US" sz="2400" b="1" dirty="0" smtClean="0">
              <a:latin typeface="alpha kufi regular" panose="02000000000000000000" pitchFamily="2" charset="0"/>
            </a:endParaRPr>
          </a:p>
          <a:p>
            <a:endParaRPr lang="en-US" sz="2400" b="1" dirty="0">
              <a:latin typeface="alpha kufi regular" panose="02000000000000000000" pitchFamily="2" charset="0"/>
            </a:endParaRPr>
          </a:p>
          <a:p>
            <a:endParaRPr lang="en-US" sz="2400" b="1" dirty="0" smtClean="0">
              <a:latin typeface="alpha kufi regular" panose="02000000000000000000" pitchFamily="2" charset="0"/>
            </a:endParaRPr>
          </a:p>
          <a:p>
            <a:endParaRPr lang="en-US" sz="2400" b="1" dirty="0">
              <a:latin typeface="alpha kufi regular" panose="02000000000000000000" pitchFamily="2" charset="0"/>
            </a:endParaRPr>
          </a:p>
          <a:p>
            <a:endParaRPr lang="en-US" sz="2400" b="1" dirty="0" smtClean="0">
              <a:latin typeface="A Love of Thunder" panose="02000503000000020004" pitchFamily="2" charset="0"/>
            </a:endParaRPr>
          </a:p>
          <a:p>
            <a:r>
              <a:rPr lang="en-US" sz="2400" b="1" dirty="0" smtClean="0">
                <a:latin typeface="A Love of Thunder" panose="02000503000000020004" pitchFamily="2" charset="0"/>
              </a:rPr>
              <a:t>This our Home Page.</a:t>
            </a:r>
          </a:p>
          <a:p>
            <a:r>
              <a:rPr lang="en-US" sz="2400" b="1" dirty="0" smtClean="0">
                <a:latin typeface="A Love of Thunder" panose="02000503000000020004" pitchFamily="2" charset="0"/>
              </a:rPr>
              <a:t>Here is our Faculty’s Message for the Students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43" y="2280842"/>
            <a:ext cx="6246254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2152" y="481037"/>
            <a:ext cx="8610600" cy="129302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28 Days Later" panose="020B0603050302020204" pitchFamily="34" charset="0"/>
              </a:rPr>
              <a:t>About us</a:t>
            </a:r>
            <a:endParaRPr lang="en-US" sz="4400" b="1" dirty="0"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b="1" dirty="0" smtClean="0">
              <a:latin typeface="A Love of Thunder" panose="02000503000000020004" pitchFamily="2" charset="0"/>
            </a:endParaRPr>
          </a:p>
          <a:p>
            <a:endParaRPr lang="en-US" b="1" dirty="0">
              <a:latin typeface="A Love of Thunder" panose="02000503000000020004" pitchFamily="2" charset="0"/>
            </a:endParaRPr>
          </a:p>
          <a:p>
            <a:endParaRPr lang="en-US" b="1" dirty="0" smtClean="0">
              <a:latin typeface="A Love of Thunder" panose="02000503000000020004" pitchFamily="2" charset="0"/>
            </a:endParaRPr>
          </a:p>
          <a:p>
            <a:endParaRPr lang="en-US" b="1" dirty="0">
              <a:latin typeface="A Love of Thunder" panose="02000503000000020004" pitchFamily="2" charset="0"/>
            </a:endParaRPr>
          </a:p>
          <a:p>
            <a:endParaRPr lang="en-US" b="1" dirty="0" smtClean="0">
              <a:latin typeface="A Love of Thunder" panose="02000503000000020004" pitchFamily="2" charset="0"/>
            </a:endParaRPr>
          </a:p>
          <a:p>
            <a:endParaRPr lang="en-US" b="1" dirty="0">
              <a:latin typeface="A Love of Thunder" panose="02000503000000020004" pitchFamily="2" charset="0"/>
            </a:endParaRPr>
          </a:p>
          <a:p>
            <a:endParaRPr lang="en-US" b="1" dirty="0" smtClean="0">
              <a:latin typeface="A Love of Thunder" panose="02000503000000020004" pitchFamily="2" charset="0"/>
            </a:endParaRPr>
          </a:p>
          <a:p>
            <a:endParaRPr lang="en-US" b="1" dirty="0">
              <a:latin typeface="A Love of Thunder" panose="02000503000000020004" pitchFamily="2" charset="0"/>
            </a:endParaRPr>
          </a:p>
          <a:p>
            <a:r>
              <a:rPr lang="en-US" b="1" dirty="0" smtClean="0">
                <a:latin typeface="A Love of Thunder" panose="02000503000000020004" pitchFamily="2" charset="0"/>
              </a:rPr>
              <a:t>This our About us PAGE.</a:t>
            </a:r>
          </a:p>
          <a:p>
            <a:r>
              <a:rPr lang="en-US" b="1" dirty="0" smtClean="0">
                <a:latin typeface="A Love of Thunder" panose="02000503000000020004" pitchFamily="2" charset="0"/>
              </a:rPr>
              <a:t>Here is Our Chairman Board of Governor’s Message about Cadet College.</a:t>
            </a:r>
          </a:p>
          <a:p>
            <a:endParaRPr lang="en-US" dirty="0">
              <a:latin typeface="A Love of Thunder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71" y="2194560"/>
            <a:ext cx="5095741" cy="30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3668" y="584068"/>
            <a:ext cx="8610600" cy="1293028"/>
          </a:xfrm>
        </p:spPr>
        <p:txBody>
          <a:bodyPr/>
          <a:lstStyle/>
          <a:p>
            <a:r>
              <a:rPr lang="en-US" b="1" dirty="0" smtClean="0">
                <a:latin typeface="28 Days Later" panose="020B0603050302020204" pitchFamily="34" charset="0"/>
              </a:rPr>
              <a:t>Contact us</a:t>
            </a:r>
            <a:endParaRPr lang="en-US" b="1" dirty="0"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b="1" dirty="0" smtClean="0">
              <a:latin typeface="alpha kufi regular" panose="02000000000000000000" pitchFamily="2" charset="0"/>
            </a:endParaRPr>
          </a:p>
          <a:p>
            <a:endParaRPr lang="en-US" sz="3600" b="1" dirty="0">
              <a:latin typeface="alpha kufi regular" panose="02000000000000000000" pitchFamily="2" charset="0"/>
            </a:endParaRPr>
          </a:p>
          <a:p>
            <a:endParaRPr lang="en-US" sz="2400" b="1" dirty="0" smtClean="0">
              <a:latin typeface="A Love of Thunder" panose="02000503000000020004" pitchFamily="2" charset="0"/>
            </a:endParaRPr>
          </a:p>
          <a:p>
            <a:endParaRPr lang="en-US" sz="2400" b="1" dirty="0">
              <a:latin typeface="A Love of Thunder" panose="02000503000000020004" pitchFamily="2" charset="0"/>
            </a:endParaRPr>
          </a:p>
          <a:p>
            <a:endParaRPr lang="en-US" sz="2400" b="1" dirty="0" smtClean="0">
              <a:latin typeface="A Love of Thunder" panose="02000503000000020004" pitchFamily="2" charset="0"/>
            </a:endParaRPr>
          </a:p>
          <a:p>
            <a:endParaRPr lang="en-US" sz="2400" b="1" dirty="0" smtClean="0">
              <a:latin typeface="A Love of Thunder" panose="02000503000000020004" pitchFamily="2" charset="0"/>
            </a:endParaRPr>
          </a:p>
          <a:p>
            <a:r>
              <a:rPr lang="en-US" sz="2400" b="1" dirty="0" smtClean="0">
                <a:latin typeface="A Love of Thunder" panose="02000503000000020004" pitchFamily="2" charset="0"/>
              </a:rPr>
              <a:t>This is our contact us page. </a:t>
            </a:r>
          </a:p>
          <a:p>
            <a:r>
              <a:rPr lang="en-US" sz="2400" b="1" dirty="0" smtClean="0">
                <a:latin typeface="A Love of Thunder" panose="02000503000000020004" pitchFamily="2" charset="0"/>
              </a:rPr>
              <a:t>Where users can contact us.</a:t>
            </a:r>
          </a:p>
          <a:p>
            <a:r>
              <a:rPr lang="en-US" sz="2400" b="1" dirty="0" smtClean="0">
                <a:latin typeface="A Love of Thunder" panose="02000503000000020004" pitchFamily="2" charset="0"/>
              </a:rPr>
              <a:t>For Admissions  and any queries.</a:t>
            </a:r>
          </a:p>
          <a:p>
            <a:endParaRPr lang="en-US" sz="1600" dirty="0">
              <a:latin typeface="A Love of Thunder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95" y="1877096"/>
            <a:ext cx="5728781" cy="37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5031" y="687099"/>
            <a:ext cx="8610600" cy="129302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28 Days Later" panose="020B0603050302020204" pitchFamily="34" charset="0"/>
              </a:rPr>
              <a:t>Daly Routine</a:t>
            </a:r>
            <a:endParaRPr lang="en-US" sz="4400" b="1" dirty="0"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latin typeface="A Love of Thunder" panose="02000503000000020004" pitchFamily="2" charset="0"/>
            </a:endParaRPr>
          </a:p>
          <a:p>
            <a:endParaRPr lang="en-US" dirty="0">
              <a:latin typeface="A Love of Thunder" panose="02000503000000020004" pitchFamily="2" charset="0"/>
            </a:endParaRPr>
          </a:p>
          <a:p>
            <a:endParaRPr lang="en-US" dirty="0" smtClean="0">
              <a:latin typeface="A Love of Thunder" panose="02000503000000020004" pitchFamily="2" charset="0"/>
            </a:endParaRPr>
          </a:p>
          <a:p>
            <a:endParaRPr lang="en-US" dirty="0">
              <a:latin typeface="A Love of Thunder" panose="02000503000000020004" pitchFamily="2" charset="0"/>
            </a:endParaRPr>
          </a:p>
          <a:p>
            <a:endParaRPr lang="en-US" dirty="0" smtClean="0">
              <a:latin typeface="A Love of Thunder" panose="02000503000000020004" pitchFamily="2" charset="0"/>
            </a:endParaRPr>
          </a:p>
          <a:p>
            <a:endParaRPr lang="en-US" dirty="0">
              <a:latin typeface="A Love of Thunder" panose="02000503000000020004" pitchFamily="2" charset="0"/>
            </a:endParaRPr>
          </a:p>
          <a:p>
            <a:endParaRPr lang="en-US" dirty="0" smtClean="0">
              <a:latin typeface="A Love of Thunder" panose="02000503000000020004" pitchFamily="2" charset="0"/>
            </a:endParaRPr>
          </a:p>
          <a:p>
            <a:endParaRPr lang="en-US" dirty="0" smtClean="0">
              <a:latin typeface="A Love of Thunder" panose="02000503000000020004" pitchFamily="2" charset="0"/>
            </a:endParaRPr>
          </a:p>
          <a:p>
            <a:endParaRPr lang="en-US" dirty="0">
              <a:latin typeface="A Love of Thunder" panose="02000503000000020004" pitchFamily="2" charset="0"/>
            </a:endParaRPr>
          </a:p>
          <a:p>
            <a:endParaRPr lang="en-US" dirty="0" smtClean="0">
              <a:latin typeface="A Love of Thunder" panose="02000503000000020004" pitchFamily="2" charset="0"/>
            </a:endParaRPr>
          </a:p>
          <a:p>
            <a:r>
              <a:rPr lang="en-US" dirty="0" smtClean="0">
                <a:latin typeface="A Love of Thunder" panose="02000503000000020004" pitchFamily="2" charset="0"/>
              </a:rPr>
              <a:t>This is Daily Routine Page.</a:t>
            </a:r>
          </a:p>
          <a:p>
            <a:r>
              <a:rPr lang="en-US" dirty="0" smtClean="0">
                <a:latin typeface="A Love of Thunder" panose="02000503000000020004" pitchFamily="2" charset="0"/>
              </a:rPr>
              <a:t>Here Cadet’s Daily Routine is Shown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85" y="1980127"/>
            <a:ext cx="5653826" cy="37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0941" y="558311"/>
            <a:ext cx="8610600" cy="1293028"/>
          </a:xfrm>
        </p:spPr>
        <p:txBody>
          <a:bodyPr/>
          <a:lstStyle/>
          <a:p>
            <a:r>
              <a:rPr lang="en-US" b="1" dirty="0" smtClean="0">
                <a:latin typeface="28 Days Later" panose="020B0603050302020204" pitchFamily="34" charset="0"/>
              </a:rPr>
              <a:t>Gallery</a:t>
            </a:r>
            <a:endParaRPr lang="en-US" b="1" dirty="0"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 Love of Thunder" panose="02000503000000020004" pitchFamily="2" charset="0"/>
            </a:endParaRPr>
          </a:p>
          <a:p>
            <a:endParaRPr lang="en-US" sz="2400" dirty="0">
              <a:latin typeface="A Love of Thunder" panose="02000503000000020004" pitchFamily="2" charset="0"/>
            </a:endParaRPr>
          </a:p>
          <a:p>
            <a:endParaRPr lang="en-US" sz="2400" dirty="0" smtClean="0">
              <a:latin typeface="A Love of Thunder" panose="02000503000000020004" pitchFamily="2" charset="0"/>
            </a:endParaRPr>
          </a:p>
          <a:p>
            <a:endParaRPr lang="en-US" sz="2400" dirty="0">
              <a:latin typeface="A Love of Thunder" panose="02000503000000020004" pitchFamily="2" charset="0"/>
            </a:endParaRPr>
          </a:p>
          <a:p>
            <a:endParaRPr lang="en-US" sz="2400" dirty="0" smtClean="0">
              <a:latin typeface="A Love of Thunder" panose="02000503000000020004" pitchFamily="2" charset="0"/>
            </a:endParaRPr>
          </a:p>
          <a:p>
            <a:endParaRPr lang="en-US" sz="2400" dirty="0">
              <a:latin typeface="A Love of Thunder" panose="02000503000000020004" pitchFamily="2" charset="0"/>
            </a:endParaRPr>
          </a:p>
          <a:p>
            <a:r>
              <a:rPr lang="en-US" sz="2400" dirty="0" smtClean="0">
                <a:latin typeface="A Love of Thunder" panose="02000503000000020004" pitchFamily="2" charset="0"/>
              </a:rPr>
              <a:t>This our gallery page.</a:t>
            </a:r>
          </a:p>
          <a:p>
            <a:r>
              <a:rPr lang="en-US" sz="2400" dirty="0" smtClean="0">
                <a:latin typeface="A Love of Thunder" panose="02000503000000020004" pitchFamily="2" charset="0"/>
              </a:rPr>
              <a:t>Here are some Pictures </a:t>
            </a:r>
            <a:r>
              <a:rPr lang="en-US" sz="2400" dirty="0" err="1" smtClean="0">
                <a:latin typeface="A Love of Thunder" panose="02000503000000020004" pitchFamily="2" charset="0"/>
              </a:rPr>
              <a:t>realated</a:t>
            </a:r>
            <a:r>
              <a:rPr lang="en-US" sz="2400" dirty="0" smtClean="0">
                <a:latin typeface="A Love of Thunder" panose="02000503000000020004" pitchFamily="2" charset="0"/>
              </a:rPr>
              <a:t> our college.</a:t>
            </a:r>
            <a:endParaRPr lang="en-US" sz="2400" dirty="0">
              <a:latin typeface="A Love of Thunder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79" y="1851339"/>
            <a:ext cx="5666705" cy="3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2428" y="223460"/>
            <a:ext cx="8610600" cy="1293028"/>
          </a:xfrm>
        </p:spPr>
        <p:txBody>
          <a:bodyPr/>
          <a:lstStyle/>
          <a:p>
            <a:r>
              <a:rPr lang="en-US" sz="4800" b="1" dirty="0" smtClean="0">
                <a:latin typeface="28 Days Later" panose="020B0603050302020204" pitchFamily="34" charset="0"/>
              </a:rPr>
              <a:t>Good bye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6" y="4023360"/>
            <a:ext cx="10820400" cy="4024125"/>
          </a:xfrm>
        </p:spPr>
        <p:txBody>
          <a:bodyPr/>
          <a:lstStyle/>
          <a:p>
            <a:r>
              <a:rPr lang="en-US" dirty="0" smtClean="0">
                <a:latin typeface="A Love of Thunder" panose="02000503000000020004" pitchFamily="2" charset="0"/>
              </a:rPr>
              <a:t>I Hope you Love Our Presentation as well as Our Project.</a:t>
            </a:r>
          </a:p>
          <a:p>
            <a:pPr lvl="0"/>
            <a:r>
              <a:rPr lang="en-US" dirty="0" smtClean="0">
                <a:latin typeface="A Love of Thunder" panose="02000503000000020004" pitchFamily="2" charset="0"/>
              </a:rPr>
              <a:t>Please Appreciate our Hard </a:t>
            </a:r>
            <a:r>
              <a:rPr lang="en-US" dirty="0" smtClean="0">
                <a:latin typeface="A Love of Thunder" panose="02000503000000020004" pitchFamily="2" charset="0"/>
              </a:rPr>
              <a:t>Work. </a:t>
            </a:r>
          </a:p>
          <a:p>
            <a:pPr lvl="0"/>
            <a:r>
              <a:rPr lang="en-US" dirty="0" smtClean="0">
                <a:latin typeface="A Love of Thunder" panose="02000503000000020004" pitchFamily="2" charset="0"/>
              </a:rPr>
              <a:t>It Will Keep Us Motivated</a:t>
            </a:r>
            <a:r>
              <a:rPr lang="en-US" dirty="0" smtClean="0">
                <a:latin typeface="A Love of Thunder" panose="02000503000000020004" pitchFamily="2" charset="0"/>
              </a:rPr>
              <a:t>.                        </a:t>
            </a:r>
            <a:endParaRPr lang="en-US" dirty="0" smtClean="0">
              <a:latin typeface="A Love of Thunder" panose="02000503000000020004" pitchFamily="2" charset="0"/>
            </a:endParaRPr>
          </a:p>
          <a:p>
            <a:r>
              <a:rPr lang="en-US" dirty="0" smtClean="0">
                <a:latin typeface="A Love of Thunder" panose="02000503000000020004" pitchFamily="2" charset="0"/>
              </a:rPr>
              <a:t>Thank YOU For Having Us Here.                                   By:-</a:t>
            </a:r>
          </a:p>
          <a:p>
            <a:r>
              <a:rPr lang="en-US" dirty="0">
                <a:latin typeface="A Love of Thunder" panose="02000503000000020004" pitchFamily="2" charset="0"/>
              </a:rPr>
              <a:t> </a:t>
            </a:r>
            <a:r>
              <a:rPr lang="en-US" dirty="0" smtClean="0">
                <a:latin typeface="A Love of Thunder" panose="02000503000000020004" pitchFamily="2" charset="0"/>
              </a:rPr>
              <a:t>                                                                           abdul </a:t>
            </a:r>
            <a:r>
              <a:rPr lang="en-US" dirty="0" err="1" smtClean="0">
                <a:latin typeface="A Love of Thunder" panose="02000503000000020004" pitchFamily="2" charset="0"/>
              </a:rPr>
              <a:t>wahab</a:t>
            </a:r>
            <a:r>
              <a:rPr lang="en-US" dirty="0" smtClean="0">
                <a:latin typeface="A Love of Thunder" panose="02000503000000020004" pitchFamily="2" charset="0"/>
              </a:rPr>
              <a:t> </a:t>
            </a:r>
            <a:r>
              <a:rPr lang="en-US" dirty="0" err="1" smtClean="0">
                <a:latin typeface="A Love of Thunder" panose="02000503000000020004" pitchFamily="2" charset="0"/>
              </a:rPr>
              <a:t>sehgal</a:t>
            </a:r>
            <a:r>
              <a:rPr lang="en-US" dirty="0" smtClean="0">
                <a:latin typeface="A Love of Thunder" panose="02000503000000020004" pitchFamily="2" charset="0"/>
              </a:rPr>
              <a:t> (cs-211178)</a:t>
            </a:r>
            <a:endParaRPr lang="en-US" dirty="0" smtClean="0">
              <a:latin typeface="A Love of Thunder" panose="02000503000000020004" pitchFamily="2" charset="0"/>
            </a:endParaRPr>
          </a:p>
          <a:p>
            <a:r>
              <a:rPr lang="en-US" dirty="0" smtClean="0">
                <a:latin typeface="A Love of Thunder" panose="02000503000000020004" pitchFamily="2" charset="0"/>
              </a:rPr>
              <a:t>                                                                                Abdul </a:t>
            </a:r>
            <a:r>
              <a:rPr lang="en-US" dirty="0" err="1" smtClean="0">
                <a:latin typeface="A Love of Thunder" panose="02000503000000020004" pitchFamily="2" charset="0"/>
              </a:rPr>
              <a:t>BasIT</a:t>
            </a:r>
            <a:r>
              <a:rPr lang="en-US" dirty="0" smtClean="0">
                <a:latin typeface="A Love of Thunder" panose="02000503000000020004" pitchFamily="2" charset="0"/>
              </a:rPr>
              <a:t> (CS-211190</a:t>
            </a:r>
            <a:r>
              <a:rPr lang="en-US" dirty="0">
                <a:latin typeface="A Love of Thunder" panose="02000503000000020004" pitchFamily="2" charset="0"/>
              </a:rPr>
              <a:t>)</a:t>
            </a:r>
            <a:endParaRPr lang="en-US" dirty="0" smtClean="0">
              <a:latin typeface="A Love of Thunder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60" y="16156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91</TotalTime>
  <Words>140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28 Days Later</vt:lpstr>
      <vt:lpstr>A Love of Thunder</vt:lpstr>
      <vt:lpstr>alpha kufi regular</vt:lpstr>
      <vt:lpstr>Arial</vt:lpstr>
      <vt:lpstr>Calibri</vt:lpstr>
      <vt:lpstr>Calibri Light</vt:lpstr>
      <vt:lpstr>Vapor Trail</vt:lpstr>
      <vt:lpstr>“Cadet college Sanghar.”</vt:lpstr>
      <vt:lpstr>Home Page </vt:lpstr>
      <vt:lpstr>About us</vt:lpstr>
      <vt:lpstr>Contact us</vt:lpstr>
      <vt:lpstr>Daly Routine</vt:lpstr>
      <vt:lpstr>Gallery</vt:lpstr>
      <vt:lpstr>Good bye.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Rose</dc:creator>
  <cp:lastModifiedBy>Astrid Rose</cp:lastModifiedBy>
  <cp:revision>9</cp:revision>
  <dcterms:created xsi:type="dcterms:W3CDTF">2022-02-13T21:50:04Z</dcterms:created>
  <dcterms:modified xsi:type="dcterms:W3CDTF">2022-02-14T01:19:58Z</dcterms:modified>
</cp:coreProperties>
</file>