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814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1B613-0888-4EBE-B95C-E210CD95D335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915E2-7E2A-4F3E-A817-B032FDC72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7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34.89.69.3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34.89.69.35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http://34.89.69.35/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15E2-7E2A-4F3E-A817-B032FDC724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45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http://www.signifysigns.co.uk/wp-content/uploads/2015/11/black-canvas.jpg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15E2-7E2A-4F3E-A817-B032FDC724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1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15E2-7E2A-4F3E-A817-B032FDC724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0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hlinkClick r:id="rId3"/>
              </a:rPr>
              <a:t>http://34.89.69.35/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15E2-7E2A-4F3E-A817-B032FDC724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49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15E2-7E2A-4F3E-A817-B032FDC724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7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8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3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67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6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21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5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94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39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67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6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62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0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FB7A-370B-4172-B7AA-AA54A86C791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025F48-32A3-4164-853D-BDFA9B3FB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4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45D9-5B65-4A2A-923B-86E98CCDF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Solo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5242E-732A-40C4-A8D1-06280FA05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Sehher Tariq</a:t>
            </a:r>
          </a:p>
        </p:txBody>
      </p:sp>
    </p:spTree>
    <p:extLst>
      <p:ext uri="{BB962C8B-B14F-4D97-AF65-F5344CB8AC3E}">
        <p14:creationId xmlns:p14="http://schemas.microsoft.com/office/powerpoint/2010/main" val="530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Selenium Test Example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351" b="30434"/>
          <a:stretch/>
        </p:blipFill>
        <p:spPr>
          <a:xfrm>
            <a:off x="677334" y="1270000"/>
            <a:ext cx="6098851" cy="51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09EE-C2E7-4E73-9139-D6D9B335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B9B0-4056-4129-AB75-9CA4E5D3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Front end design</a:t>
            </a:r>
          </a:p>
          <a:p>
            <a:pPr lvl="1"/>
            <a:r>
              <a:rPr lang="en-GB" sz="2000" dirty="0"/>
              <a:t>Use of bootstrap e.g. cards</a:t>
            </a:r>
          </a:p>
          <a:p>
            <a:r>
              <a:rPr lang="en-GB" sz="2400" dirty="0"/>
              <a:t>Create, Read and Delete functionalities</a:t>
            </a:r>
          </a:p>
          <a:p>
            <a:pPr lvl="1"/>
            <a:r>
              <a:rPr lang="en-GB" sz="2000" dirty="0"/>
              <a:t>Clean delete process</a:t>
            </a:r>
          </a:p>
          <a:p>
            <a:pPr lvl="1"/>
            <a:r>
              <a:rPr lang="en-GB" sz="2000" dirty="0"/>
              <a:t>Automatic refresh of products</a:t>
            </a:r>
          </a:p>
        </p:txBody>
      </p:sp>
    </p:spTree>
    <p:extLst>
      <p:ext uri="{BB962C8B-B14F-4D97-AF65-F5344CB8AC3E}">
        <p14:creationId xmlns:p14="http://schemas.microsoft.com/office/powerpoint/2010/main" val="29671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8D01-87F4-4359-806A-6D30AF8A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Want To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A39A-DC72-4BA5-B95D-B723476A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Organisation via VCS and task management</a:t>
            </a:r>
          </a:p>
          <a:p>
            <a:r>
              <a:rPr lang="en-GB" sz="2400" dirty="0"/>
              <a:t>Junit Testing and Test Driven Development</a:t>
            </a:r>
          </a:p>
          <a:p>
            <a:r>
              <a:rPr lang="en-GB" sz="2400" dirty="0"/>
              <a:t>Continuous Integration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7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8D01-87F4-4359-806A-6D30AF8A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Want To </a:t>
            </a:r>
            <a:r>
              <a:rPr lang="en-GB" dirty="0" smtClean="0"/>
              <a:t>Improve In My App?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A39A-DC72-4BA5-B95D-B723476A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Add another table</a:t>
            </a:r>
          </a:p>
          <a:p>
            <a:r>
              <a:rPr lang="en-GB" sz="2400" dirty="0" smtClean="0"/>
              <a:t>Create a list of products with a separate personal list</a:t>
            </a:r>
          </a:p>
          <a:p>
            <a:r>
              <a:rPr lang="en-GB" sz="2400" dirty="0" smtClean="0"/>
              <a:t>Improve the update function</a:t>
            </a:r>
          </a:p>
          <a:p>
            <a:r>
              <a:rPr lang="en-GB" sz="2400" dirty="0" smtClean="0"/>
              <a:t>Sort into categories</a:t>
            </a:r>
          </a:p>
          <a:p>
            <a:r>
              <a:rPr lang="en-GB" sz="2400" dirty="0" smtClean="0"/>
              <a:t>Prevent multiple entries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32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2B8D9-457E-4946-AC36-F5C6061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37D6EB-CF10-4667-ADBA-0171C555A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thank you to everyone who has helped me with this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7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D53A-3309-4540-A61E-7E4E6EA1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F8C5-94D1-48CA-A9EE-CBE6A0CA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Create an application of our choice</a:t>
            </a:r>
          </a:p>
          <a:p>
            <a:r>
              <a:rPr lang="en-GB" sz="2400" dirty="0"/>
              <a:t>Create, Read, Update and Delete (CRUD) functionality</a:t>
            </a:r>
          </a:p>
          <a:p>
            <a:r>
              <a:rPr lang="en-GB" sz="2400" dirty="0"/>
              <a:t>Utilise technologies that we have learned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DD10-700D-4615-9EAB-E691BC11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My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2B19-2B29-4EBE-8069-FC879D5B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43050"/>
            <a:ext cx="10233800" cy="4633913"/>
          </a:xfrm>
        </p:spPr>
        <p:txBody>
          <a:bodyPr/>
          <a:lstStyle/>
          <a:p>
            <a:r>
              <a:rPr lang="en-GB" sz="2400" dirty="0"/>
              <a:t>An application for tracking art supplies</a:t>
            </a:r>
          </a:p>
          <a:p>
            <a:r>
              <a:rPr lang="en-GB" sz="2400" dirty="0"/>
              <a:t>My ideal solution:</a:t>
            </a:r>
          </a:p>
          <a:p>
            <a:pPr lvl="2"/>
            <a:r>
              <a:rPr lang="en-GB" sz="1800" dirty="0"/>
              <a:t>One list of general art supplies which can be added to</a:t>
            </a:r>
          </a:p>
          <a:p>
            <a:pPr lvl="2"/>
            <a:r>
              <a:rPr lang="en-GB" sz="1800" dirty="0"/>
              <a:t>A second list which contains products added from product list which is for a specific project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2871F-80EA-44E8-8A19-6D0B8FCB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67" y="3693051"/>
            <a:ext cx="4771833" cy="2952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E0717-E723-429C-9A82-85FFD1C4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693051"/>
            <a:ext cx="4709300" cy="29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159C-EC72-4942-B407-7D53A210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B172-4C0C-4625-AAE3-BB1D8BFE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As a user, I want to create a list of art supplies that I want to get for my project, so that I can keep track of what to buy.</a:t>
            </a:r>
          </a:p>
          <a:p>
            <a:r>
              <a:rPr lang="en-GB" sz="2400" dirty="0"/>
              <a:t>As a user, I want to separate my supplies into categories, so that I can separate out my list.</a:t>
            </a:r>
          </a:p>
          <a:p>
            <a:r>
              <a:rPr lang="en-GB" sz="2400" dirty="0"/>
              <a:t>As a user, I want to create new entries for products, so that I can add new types of art supplies.</a:t>
            </a:r>
          </a:p>
          <a:p>
            <a:r>
              <a:rPr lang="en-GB" sz="2400" dirty="0"/>
              <a:t>As a user, I want to update product entries, so that I can edit entries that have been entered incorrectly.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0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2CB4-E70B-46C9-A543-2DF5EC5A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My Application Looks Like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58" r="921" b="3607"/>
          <a:stretch/>
        </p:blipFill>
        <p:spPr>
          <a:xfrm>
            <a:off x="677334" y="1783287"/>
            <a:ext cx="8133536" cy="41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5F3E-1475-45F7-B2BC-43446AEF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444" r="681" b="3820"/>
          <a:stretch/>
        </p:blipFill>
        <p:spPr>
          <a:xfrm>
            <a:off x="677334" y="1930400"/>
            <a:ext cx="7798419" cy="39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C757-142E-4398-9E41-14351DC2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444" r="1162" b="3607"/>
          <a:stretch/>
        </p:blipFill>
        <p:spPr>
          <a:xfrm>
            <a:off x="677334" y="1739208"/>
            <a:ext cx="7758344" cy="39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B9D3-C16B-4BC5-AB31-EB52EA02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AA269-D3D1-4B2F-A800-06027201631D}"/>
              </a:ext>
            </a:extLst>
          </p:cNvPr>
          <p:cNvSpPr/>
          <p:nvPr/>
        </p:nvSpPr>
        <p:spPr>
          <a:xfrm>
            <a:off x="3652838" y="2461990"/>
            <a:ext cx="2057400" cy="231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Long id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String name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String category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String description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String </a:t>
            </a:r>
            <a:r>
              <a:rPr lang="en-GB" sz="2000" dirty="0" err="1">
                <a:solidFill>
                  <a:schemeClr val="bg1"/>
                </a:solidFill>
              </a:rPr>
              <a:t>imageUrl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BAF65-AAD1-4185-A34E-663CB81767AC}"/>
              </a:ext>
            </a:extLst>
          </p:cNvPr>
          <p:cNvSpPr/>
          <p:nvPr/>
        </p:nvSpPr>
        <p:spPr>
          <a:xfrm>
            <a:off x="6531769" y="2451097"/>
            <a:ext cx="2057400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listAllProducts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addProduct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getProduct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updateProduct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deleteProduct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49274-5611-4D98-8E36-A5E3FE390F76}"/>
              </a:ext>
            </a:extLst>
          </p:cNvPr>
          <p:cNvSpPr/>
          <p:nvPr/>
        </p:nvSpPr>
        <p:spPr>
          <a:xfrm>
            <a:off x="9410700" y="2461990"/>
            <a:ext cx="2057400" cy="230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listAllProducts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addProduct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getProduct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updateProduct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deleteProduct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8AA5E-9270-4CA6-8007-BA8A0CAE0ABF}"/>
              </a:ext>
            </a:extLst>
          </p:cNvPr>
          <p:cNvSpPr txBox="1"/>
          <p:nvPr/>
        </p:nvSpPr>
        <p:spPr>
          <a:xfrm>
            <a:off x="3779044" y="1943265"/>
            <a:ext cx="180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Products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B9D42-D6E4-492A-86B5-C21604783AD2}"/>
              </a:ext>
            </a:extLst>
          </p:cNvPr>
          <p:cNvSpPr txBox="1"/>
          <p:nvPr/>
        </p:nvSpPr>
        <p:spPr>
          <a:xfrm>
            <a:off x="9601200" y="175714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Products 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9BC7D-0ABC-4AE0-9CDB-A89788F434F1}"/>
              </a:ext>
            </a:extLst>
          </p:cNvPr>
          <p:cNvSpPr txBox="1"/>
          <p:nvPr/>
        </p:nvSpPr>
        <p:spPr>
          <a:xfrm>
            <a:off x="6722269" y="1804766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Products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9A44A-EB16-43E7-98D2-E9512A5DED02}"/>
              </a:ext>
            </a:extLst>
          </p:cNvPr>
          <p:cNvSpPr/>
          <p:nvPr/>
        </p:nvSpPr>
        <p:spPr>
          <a:xfrm>
            <a:off x="723900" y="3116259"/>
            <a:ext cx="2057400" cy="97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Product Repository</a:t>
            </a:r>
          </a:p>
        </p:txBody>
      </p:sp>
    </p:spTree>
    <p:extLst>
      <p:ext uri="{BB962C8B-B14F-4D97-AF65-F5344CB8AC3E}">
        <p14:creationId xmlns:p14="http://schemas.microsoft.com/office/powerpoint/2010/main" val="25780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E998-5182-49B9-BB4A-15BA53CE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3058-A438-4198-ACA8-AFC8E932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88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Version Control - GitHub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IDE and language – IntelliJ with Java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Database – H2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Front End – HTML, CSS, JavaScript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Continuous Integration – Jenkins, Google Cloud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Testing – Junit, Selenium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Task Management – Trello </a:t>
            </a:r>
            <a:endParaRPr lang="en-GB" dirty="0"/>
          </a:p>
        </p:txBody>
      </p:sp>
      <p:pic>
        <p:nvPicPr>
          <p:cNvPr id="2052" name="Picture 4" descr="Image result for github logo transparent">
            <a:extLst>
              <a:ext uri="{FF2B5EF4-FFF2-40B4-BE49-F238E27FC236}">
                <a16:creationId xmlns:a16="http://schemas.microsoft.com/office/drawing/2014/main" id="{95A8338F-256D-474D-8054-64C260DF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46" y="2699713"/>
            <a:ext cx="514763" cy="5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ntellij transparent background">
            <a:extLst>
              <a:ext uri="{FF2B5EF4-FFF2-40B4-BE49-F238E27FC236}">
                <a16:creationId xmlns:a16="http://schemas.microsoft.com/office/drawing/2014/main" id="{CD3A890A-AC49-4D45-9481-D1599421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38" y="1713425"/>
            <a:ext cx="366064" cy="36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ava transparent background">
            <a:extLst>
              <a:ext uri="{FF2B5EF4-FFF2-40B4-BE49-F238E27FC236}">
                <a16:creationId xmlns:a16="http://schemas.microsoft.com/office/drawing/2014/main" id="{6DFB2726-4508-43F0-898B-F1DB4B7C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105" y="1278729"/>
            <a:ext cx="567353" cy="40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2 database transparent background">
            <a:extLst>
              <a:ext uri="{FF2B5EF4-FFF2-40B4-BE49-F238E27FC236}">
                <a16:creationId xmlns:a16="http://schemas.microsoft.com/office/drawing/2014/main" id="{A1D81D3B-AB72-4957-A995-51C01B546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48" y="1464651"/>
            <a:ext cx="787218" cy="43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html css js transparent background">
            <a:extLst>
              <a:ext uri="{FF2B5EF4-FFF2-40B4-BE49-F238E27FC236}">
                <a16:creationId xmlns:a16="http://schemas.microsoft.com/office/drawing/2014/main" id="{F77EC35B-F4F9-45FC-8C24-A95F7A09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63" y="2084524"/>
            <a:ext cx="1579175" cy="6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jenkins transparent background">
            <a:extLst>
              <a:ext uri="{FF2B5EF4-FFF2-40B4-BE49-F238E27FC236}">
                <a16:creationId xmlns:a16="http://schemas.microsoft.com/office/drawing/2014/main" id="{D9F175F8-E3D0-41CE-B002-441BF2C24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23" y="3723635"/>
            <a:ext cx="507715" cy="8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gcp transparent background">
            <a:extLst>
              <a:ext uri="{FF2B5EF4-FFF2-40B4-BE49-F238E27FC236}">
                <a16:creationId xmlns:a16="http://schemas.microsoft.com/office/drawing/2014/main" id="{CA65703E-BC0E-44B4-90C5-4FFA0E0B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76" y="5052160"/>
            <a:ext cx="2329304" cy="93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selenium transparent background">
            <a:extLst>
              <a:ext uri="{FF2B5EF4-FFF2-40B4-BE49-F238E27FC236}">
                <a16:creationId xmlns:a16="http://schemas.microsoft.com/office/drawing/2014/main" id="{3A5F7C53-53F7-4AF2-8A02-54BE5FD8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167" y="7903018"/>
            <a:ext cx="104572" cy="11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junit transparent background">
            <a:extLst>
              <a:ext uri="{FF2B5EF4-FFF2-40B4-BE49-F238E27FC236}">
                <a16:creationId xmlns:a16="http://schemas.microsoft.com/office/drawing/2014/main" id="{0ED507AD-2B71-45D5-ABFD-28011970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28" y="4678162"/>
            <a:ext cx="409866" cy="4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mage result for trello transparent background">
            <a:extLst>
              <a:ext uri="{FF2B5EF4-FFF2-40B4-BE49-F238E27FC236}">
                <a16:creationId xmlns:a16="http://schemas.microsoft.com/office/drawing/2014/main" id="{BDFB6575-F18A-49DA-8D6C-B7E99D990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14" y="2819639"/>
            <a:ext cx="1549616" cy="4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selenium transparent background">
            <a:extLst>
              <a:ext uri="{FF2B5EF4-FFF2-40B4-BE49-F238E27FC236}">
                <a16:creationId xmlns:a16="http://schemas.microsoft.com/office/drawing/2014/main" id="{6FEC1A9C-D5D6-4F30-88EE-C4AB6370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05" y="3801732"/>
            <a:ext cx="1907315" cy="7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967330" y="1713425"/>
            <a:ext cx="54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309113" y="1775136"/>
            <a:ext cx="646043" cy="49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293924" y="2566234"/>
            <a:ext cx="640081" cy="34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92070" y="2245930"/>
            <a:ext cx="0" cy="35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076" idx="0"/>
          </p:cNvCxnSpPr>
          <p:nvPr/>
        </p:nvCxnSpPr>
        <p:spPr>
          <a:xfrm>
            <a:off x="7883780" y="3329338"/>
            <a:ext cx="1" cy="39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76" idx="2"/>
          </p:cNvCxnSpPr>
          <p:nvPr/>
        </p:nvCxnSpPr>
        <p:spPr>
          <a:xfrm flipH="1">
            <a:off x="7883780" y="4551501"/>
            <a:ext cx="1" cy="39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4472" y="1492569"/>
            <a:ext cx="601091" cy="4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293924" y="2831247"/>
            <a:ext cx="640081" cy="37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709038" y="2228245"/>
            <a:ext cx="0" cy="38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967330" y="149256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Arrow Connector 2049"/>
          <p:cNvCxnSpPr/>
          <p:nvPr/>
        </p:nvCxnSpPr>
        <p:spPr>
          <a:xfrm flipV="1">
            <a:off x="7106478" y="2887706"/>
            <a:ext cx="443320" cy="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/>
          <p:nvPr/>
        </p:nvCxnSpPr>
        <p:spPr>
          <a:xfrm flipH="1">
            <a:off x="7120090" y="3034224"/>
            <a:ext cx="429708" cy="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 flipV="1">
            <a:off x="8075102" y="4551501"/>
            <a:ext cx="0" cy="39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 flipV="1">
            <a:off x="8075102" y="3248810"/>
            <a:ext cx="0" cy="47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479</TotalTime>
  <Words>367</Words>
  <Application>Microsoft Office PowerPoint</Application>
  <PresentationFormat>Widescreen</PresentationFormat>
  <Paragraphs>75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My Solo Project</vt:lpstr>
      <vt:lpstr>Objectives</vt:lpstr>
      <vt:lpstr>What Was My Idea?</vt:lpstr>
      <vt:lpstr>User Stories</vt:lpstr>
      <vt:lpstr>What My Application Looks Like</vt:lpstr>
      <vt:lpstr>Create</vt:lpstr>
      <vt:lpstr>Update</vt:lpstr>
      <vt:lpstr>API Structures</vt:lpstr>
      <vt:lpstr>Tools Used</vt:lpstr>
      <vt:lpstr>Selenium Test Example</vt:lpstr>
      <vt:lpstr>What Went Well?</vt:lpstr>
      <vt:lpstr>What Do I Want To Improve?</vt:lpstr>
      <vt:lpstr>What Do I Want To Improve In My App?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Solo Project</dc:title>
  <dc:creator>Sehher Tariq</dc:creator>
  <cp:lastModifiedBy>Admin</cp:lastModifiedBy>
  <cp:revision>35</cp:revision>
  <dcterms:created xsi:type="dcterms:W3CDTF">2019-09-26T20:10:25Z</dcterms:created>
  <dcterms:modified xsi:type="dcterms:W3CDTF">2019-09-27T12:04:05Z</dcterms:modified>
</cp:coreProperties>
</file>