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6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370775D-A1BA-44A6-816F-49A7A0FD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Prepar3D </a:t>
            </a:r>
            <a:r>
              <a:rPr lang="ko-KR" altLang="en-US" dirty="0"/>
              <a:t>참고자료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546E1E-30ED-4F39-9E86-A0561720A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5" indent="-285750" algn="l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895350" algn="l"/>
              </a:tabLst>
            </a:pPr>
            <a:r>
              <a:rPr lang="ko-KR" altLang="en-US" dirty="0"/>
              <a:t>하드웨어 요구사양</a:t>
            </a:r>
            <a:endParaRPr lang="en-US" altLang="ko-KR" dirty="0"/>
          </a:p>
          <a:p>
            <a:pPr marL="1095375" indent="-285750" algn="l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895350" algn="l"/>
              </a:tabLst>
            </a:pPr>
            <a:r>
              <a:rPr lang="ko-KR" altLang="en-US" dirty="0"/>
              <a:t>개발자용 키트 종류 및 가격</a:t>
            </a:r>
            <a:endParaRPr lang="en-US" altLang="ko-KR" dirty="0"/>
          </a:p>
          <a:p>
            <a:pPr marL="809625" algn="l">
              <a:tabLst>
                <a:tab pos="895350" algn="l"/>
              </a:tabLs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22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791574-B801-4301-BCDE-48BF87C5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678" y="386046"/>
            <a:ext cx="6953486" cy="6085907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160F0459-6210-4A52-8DD1-F8C87B16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br>
              <a:rPr lang="en-US" altLang="ko-KR" dirty="0"/>
            </a:br>
            <a:r>
              <a:rPr lang="ko-KR" altLang="en-US" dirty="0"/>
              <a:t>요구사양</a:t>
            </a:r>
          </a:p>
        </p:txBody>
      </p:sp>
    </p:spTree>
    <p:extLst>
      <p:ext uri="{BB962C8B-B14F-4D97-AF65-F5344CB8AC3E}">
        <p14:creationId xmlns:p14="http://schemas.microsoft.com/office/powerpoint/2010/main" val="127717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290CB-0B6D-4D11-A92B-7D9C669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Prepar3D </a:t>
            </a:r>
            <a:br>
              <a:rPr lang="en-US" altLang="ko-KR" dirty="0"/>
            </a:br>
            <a:r>
              <a:rPr lang="ko-KR" altLang="en-US" dirty="0"/>
              <a:t>라이선스 가격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98378F-1F1F-4CB2-A484-FA20D4F9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676" y="803188"/>
            <a:ext cx="7620383" cy="56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7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290CB-0B6D-4D11-A92B-7D9C669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Prepar3D </a:t>
            </a:r>
            <a:br>
              <a:rPr lang="en-US" altLang="ko-KR" dirty="0"/>
            </a:br>
            <a:r>
              <a:rPr lang="ko-KR" altLang="en-US" dirty="0"/>
              <a:t>라이선스 구분</a:t>
            </a:r>
            <a:br>
              <a:rPr lang="en-US" altLang="ko-KR" dirty="0"/>
            </a:br>
            <a:r>
              <a:rPr lang="en-US" altLang="ko-KR" dirty="0"/>
              <a:t>(1/2)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250E7-9B14-40AE-8A26-91606428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044" y="0"/>
            <a:ext cx="5840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0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290CB-0B6D-4D11-A92B-7D9C669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Prepar3D </a:t>
            </a:r>
            <a:br>
              <a:rPr lang="en-US" altLang="ko-KR" dirty="0"/>
            </a:br>
            <a:r>
              <a:rPr lang="ko-KR" altLang="en-US" dirty="0"/>
              <a:t>라이선스 구분</a:t>
            </a:r>
            <a:br>
              <a:rPr lang="en-US" altLang="ko-KR" dirty="0"/>
            </a:b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C2986-F1C0-4126-9075-DFCA88903CB4}"/>
              </a:ext>
            </a:extLst>
          </p:cNvPr>
          <p:cNvSpPr txBox="1"/>
          <p:nvPr/>
        </p:nvSpPr>
        <p:spPr>
          <a:xfrm>
            <a:off x="6351372" y="748954"/>
            <a:ext cx="371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Professional vs. Professional Plus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9F5A0-C00E-42B4-B44A-E57120E40169}"/>
              </a:ext>
            </a:extLst>
          </p:cNvPr>
          <p:cNvSpPr txBox="1"/>
          <p:nvPr/>
        </p:nvSpPr>
        <p:spPr>
          <a:xfrm>
            <a:off x="5016843" y="1210961"/>
            <a:ext cx="68023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무기와 센서를 보완하는 전투 시나리오 포함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다중 채널 기능을 활용하여 다중 시스템에서 동시에 실행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DIS (Distributed Interactive Simulation) </a:t>
            </a:r>
            <a:r>
              <a:rPr lang="ko-KR" altLang="en-US" sz="1400" dirty="0">
                <a:latin typeface="+mj-ea"/>
                <a:ea typeface="+mj-ea"/>
              </a:rPr>
              <a:t>네트워크 세션에 연결하고 다른 시뮬레이터와 통합가능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가장 널리 사용되는 </a:t>
            </a:r>
            <a:r>
              <a:rPr lang="en-US" altLang="ko-KR" sz="1400" dirty="0">
                <a:latin typeface="+mj-ea"/>
                <a:ea typeface="+mj-ea"/>
              </a:rPr>
              <a:t>CIGI (Common Image Generator Interface) </a:t>
            </a:r>
            <a:r>
              <a:rPr lang="ko-KR" altLang="en-US" sz="1400" dirty="0">
                <a:latin typeface="+mj-ea"/>
                <a:ea typeface="+mj-ea"/>
              </a:rPr>
              <a:t>패킷 지원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  <a:ea typeface="+mj-ea"/>
              </a:rPr>
              <a:t>SimOperator</a:t>
            </a:r>
            <a:r>
              <a:rPr lang="ko-KR" altLang="en-US" sz="1400" dirty="0">
                <a:latin typeface="+mj-ea"/>
                <a:ea typeface="+mj-ea"/>
              </a:rPr>
              <a:t>를 사용하여 실시간으로 멀티 플레이어 시나리오를 제어하고 역할 플레이어를 수정 가능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latin typeface="+mj-ea"/>
                <a:ea typeface="+mj-ea"/>
                <a:sym typeface="Wingdings" panose="05000000000000000000" pitchFamily="2" charset="2"/>
              </a:rPr>
              <a:t>상기 기능은 </a:t>
            </a:r>
            <a:r>
              <a:rPr lang="en-US" altLang="ko-KR" sz="1400" dirty="0">
                <a:latin typeface="+mj-ea"/>
                <a:ea typeface="+mj-ea"/>
                <a:sym typeface="Wingdings" panose="05000000000000000000" pitchFamily="2" charset="2"/>
              </a:rPr>
              <a:t>Professional Plus</a:t>
            </a:r>
            <a:r>
              <a:rPr lang="ko-KR" altLang="en-US" sz="1400" dirty="0">
                <a:latin typeface="+mj-ea"/>
                <a:ea typeface="+mj-ea"/>
                <a:sym typeface="Wingdings" panose="05000000000000000000" pitchFamily="2" charset="2"/>
              </a:rPr>
              <a:t>에만 제공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13BF1-AC6C-451F-BB18-845B54342442}"/>
              </a:ext>
            </a:extLst>
          </p:cNvPr>
          <p:cNvSpPr txBox="1"/>
          <p:nvPr/>
        </p:nvSpPr>
        <p:spPr>
          <a:xfrm>
            <a:off x="5016843" y="3368359"/>
            <a:ext cx="5125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참고 </a:t>
            </a:r>
            <a:r>
              <a:rPr lang="en-US" altLang="ko-KR" sz="1400" dirty="0">
                <a:latin typeface="+mj-ea"/>
                <a:ea typeface="+mj-ea"/>
              </a:rPr>
              <a:t>1 : SDK</a:t>
            </a:r>
            <a:r>
              <a:rPr lang="ko-KR" altLang="en-US" sz="1400" dirty="0">
                <a:latin typeface="+mj-ea"/>
                <a:ea typeface="+mj-ea"/>
              </a:rPr>
              <a:t>는 무료 배포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참고 </a:t>
            </a:r>
            <a:r>
              <a:rPr lang="en-US" altLang="ko-KR" sz="1400" dirty="0">
                <a:latin typeface="+mj-ea"/>
                <a:ea typeface="+mj-ea"/>
              </a:rPr>
              <a:t>2 : Developer License</a:t>
            </a:r>
            <a:r>
              <a:rPr lang="ko-KR" altLang="en-US" sz="1400" dirty="0">
                <a:latin typeface="+mj-ea"/>
                <a:ea typeface="+mj-ea"/>
              </a:rPr>
              <a:t>는 기본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카피 제공 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4727904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114</TotalTime>
  <Words>111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 Light</vt:lpstr>
      <vt:lpstr>Rockwell</vt:lpstr>
      <vt:lpstr>Wingdings</vt:lpstr>
      <vt:lpstr>아틀라스</vt:lpstr>
      <vt:lpstr>Prepar3D 참고자료</vt:lpstr>
      <vt:lpstr>시스템  요구사양</vt:lpstr>
      <vt:lpstr>Prepar3D  라이선스 가격</vt:lpstr>
      <vt:lpstr>Prepar3D  라이선스 구분 (1/2)</vt:lpstr>
      <vt:lpstr>Prepar3D  라이선스 구분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Prepa3D SDK 참고자료</dc:title>
  <dc:creator>User</dc:creator>
  <cp:lastModifiedBy>User</cp:lastModifiedBy>
  <cp:revision>8</cp:revision>
  <dcterms:created xsi:type="dcterms:W3CDTF">2021-07-01T08:29:49Z</dcterms:created>
  <dcterms:modified xsi:type="dcterms:W3CDTF">2021-07-01T10:24:13Z</dcterms:modified>
</cp:coreProperties>
</file>