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370775D-A1BA-44A6-816F-49A7A0FD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 </a:t>
            </a:r>
            <a:r>
              <a:rPr lang="ko-KR" altLang="en-US" dirty="0"/>
              <a:t>구성안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546E1E-30ED-4F39-9E86-A0561720A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5" indent="-285750" algn="l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895350" algn="l"/>
              </a:tabLst>
            </a:pPr>
            <a:r>
              <a:rPr lang="ko-KR" altLang="en-US" dirty="0"/>
              <a:t>기본 하드웨어 구성</a:t>
            </a:r>
            <a:endParaRPr lang="en-US" altLang="ko-KR" dirty="0"/>
          </a:p>
          <a:p>
            <a:pPr marL="1095375" indent="-285750" algn="l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895350" algn="l"/>
              </a:tabLst>
            </a:pPr>
            <a:r>
              <a:rPr lang="ko-KR" altLang="en-US" dirty="0"/>
              <a:t>소프트웨어 구성</a:t>
            </a:r>
            <a:endParaRPr lang="en-US" altLang="ko-KR" dirty="0"/>
          </a:p>
          <a:p>
            <a:pPr marL="809625" algn="l">
              <a:tabLst>
                <a:tab pos="895350" algn="l"/>
              </a:tabLs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22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160F0459-6210-4A52-8DD1-F8C87B16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기본 하드웨어 구성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F404FE-FCB7-4FE5-A2D6-02B8AA99D112}"/>
              </a:ext>
            </a:extLst>
          </p:cNvPr>
          <p:cNvSpPr/>
          <p:nvPr/>
        </p:nvSpPr>
        <p:spPr>
          <a:xfrm>
            <a:off x="5593080" y="1178561"/>
            <a:ext cx="1005840" cy="56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FCC</a:t>
            </a:r>
          </a:p>
          <a:p>
            <a:pPr algn="ctr"/>
            <a:r>
              <a:rPr lang="en-US" altLang="ko-KR" sz="1200" dirty="0"/>
              <a:t>(Controller)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89EABC-2D5A-4735-85FE-F0CFFC22ED16}"/>
              </a:ext>
            </a:extLst>
          </p:cNvPr>
          <p:cNvSpPr/>
          <p:nvPr/>
        </p:nvSpPr>
        <p:spPr>
          <a:xfrm>
            <a:off x="7756463" y="1178561"/>
            <a:ext cx="1005840" cy="56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FCC</a:t>
            </a:r>
          </a:p>
          <a:p>
            <a:pPr algn="ctr"/>
            <a:r>
              <a:rPr lang="en-US" altLang="ko-KR" sz="1200" dirty="0"/>
              <a:t>(Model)</a:t>
            </a:r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499552A-77AA-4F00-9BC4-91A09F67879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6598920" y="1463041"/>
            <a:ext cx="1157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36D908-308B-4BFC-A3E4-920E236BB07E}"/>
              </a:ext>
            </a:extLst>
          </p:cNvPr>
          <p:cNvSpPr txBox="1"/>
          <p:nvPr/>
        </p:nvSpPr>
        <p:spPr>
          <a:xfrm>
            <a:off x="6858373" y="1178561"/>
            <a:ext cx="638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UART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395613-8AE6-4E3A-97D3-D3FC675C705B}"/>
              </a:ext>
            </a:extLst>
          </p:cNvPr>
          <p:cNvSpPr/>
          <p:nvPr/>
        </p:nvSpPr>
        <p:spPr>
          <a:xfrm>
            <a:off x="5588000" y="3860801"/>
            <a:ext cx="100584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GCS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5867A2-8E01-457B-BC67-D61B2D12AC4E}"/>
              </a:ext>
            </a:extLst>
          </p:cNvPr>
          <p:cNvSpPr/>
          <p:nvPr/>
        </p:nvSpPr>
        <p:spPr>
          <a:xfrm>
            <a:off x="6090920" y="4597405"/>
            <a:ext cx="502920" cy="452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11C5CF4-F171-4BD8-BCDD-54026B9709CA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6090920" y="1747521"/>
            <a:ext cx="5080" cy="2113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03553F-FF29-43B0-845E-AEDFAF39D0F5}"/>
              </a:ext>
            </a:extLst>
          </p:cNvPr>
          <p:cNvSpPr txBox="1"/>
          <p:nvPr/>
        </p:nvSpPr>
        <p:spPr>
          <a:xfrm>
            <a:off x="4628660" y="2701072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UART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400" dirty="0"/>
              <a:t>(w/</a:t>
            </a:r>
            <a:r>
              <a:rPr lang="ko-KR" altLang="en-US" sz="1400" dirty="0"/>
              <a:t> </a:t>
            </a:r>
            <a:r>
              <a:rPr lang="en-US" altLang="ko-KR" sz="1400" dirty="0"/>
              <a:t>RF modem)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215873-9E97-4633-9886-5FC63F3A1180}"/>
              </a:ext>
            </a:extLst>
          </p:cNvPr>
          <p:cNvSpPr/>
          <p:nvPr/>
        </p:nvSpPr>
        <p:spPr>
          <a:xfrm>
            <a:off x="7828096" y="3860801"/>
            <a:ext cx="298045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Prepar3d Installation PC</a:t>
            </a:r>
          </a:p>
          <a:p>
            <a:pPr algn="ctr"/>
            <a:r>
              <a:rPr lang="en-US" altLang="ko-KR" sz="1200" dirty="0"/>
              <a:t>with SIM S/W</a:t>
            </a:r>
            <a:endParaRPr lang="ko-KR" altLang="en-US" sz="12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3BD94B-5BB5-4214-BD1D-7906F6DCE5A2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rot="16200000" flipH="1">
            <a:off x="7732212" y="2274692"/>
            <a:ext cx="2113280" cy="10589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623487-9FA9-4121-BA58-B6E36CDF3F40}"/>
              </a:ext>
            </a:extLst>
          </p:cNvPr>
          <p:cNvSpPr txBox="1"/>
          <p:nvPr/>
        </p:nvSpPr>
        <p:spPr>
          <a:xfrm>
            <a:off x="8427023" y="2496383"/>
            <a:ext cx="6577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맑은 고딕" panose="020B0503020000020004" pitchFamily="50" charset="-127"/>
                <a:cs typeface="+mn-cs"/>
              </a:rPr>
              <a:t>UART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A99E07A-C4AA-41DB-9289-B6076B4DA709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6593840" y="4455161"/>
            <a:ext cx="123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E31C05B-018A-409C-9AC7-0159CB12EB7F}"/>
              </a:ext>
            </a:extLst>
          </p:cNvPr>
          <p:cNvSpPr txBox="1"/>
          <p:nvPr/>
        </p:nvSpPr>
        <p:spPr>
          <a:xfrm>
            <a:off x="6929120" y="4462781"/>
            <a:ext cx="670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맑은 고딕" panose="020B0503020000020004" pitchFamily="50" charset="-127"/>
                <a:cs typeface="+mn-cs"/>
              </a:rPr>
              <a:t>UDP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805B6A-0A0E-4547-9123-F64D15FCB396}"/>
              </a:ext>
            </a:extLst>
          </p:cNvPr>
          <p:cNvSpPr txBox="1"/>
          <p:nvPr/>
        </p:nvSpPr>
        <p:spPr>
          <a:xfrm>
            <a:off x="9485961" y="1900853"/>
            <a:ext cx="2240977" cy="138499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맑은 고딕" panose="020B0503020000020004" pitchFamily="50" charset="-127"/>
                <a:cs typeface="+mn-cs"/>
              </a:rPr>
              <a:t>- Interface Data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맑은 고딕" panose="020B0503020000020004" pitchFamily="50" charset="-127"/>
                <a:cs typeface="+mn-cs"/>
              </a:rPr>
              <a:t>: Position (Earth Axes)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Rockwell" panose="02060603020205020403"/>
                <a:ea typeface="맑은 고딕" panose="020B0503020000020004" pitchFamily="50" charset="-127"/>
              </a:rPr>
              <a:t>: Velocity (Body Axes)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맑은 고딕" panose="020B0503020000020004" pitchFamily="50" charset="-127"/>
                <a:cs typeface="+mn-cs"/>
              </a:rPr>
              <a:t>: Attitude (Body Axes)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Rockwell" panose="02060603020205020403"/>
                <a:ea typeface="맑은 고딕" panose="020B0503020000020004" pitchFamily="50" charset="-127"/>
              </a:rPr>
              <a:t>: Ang. Rate (Body Axes)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Rockwell" panose="02060603020205020403"/>
                <a:ea typeface="맑은 고딕" panose="020B0503020000020004" pitchFamily="50" charset="-127"/>
              </a:rPr>
              <a:t>: TBD…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B8F0CFF-7F47-4E09-9805-F3E066D84A2D}"/>
              </a:ext>
            </a:extLst>
          </p:cNvPr>
          <p:cNvSpPr txBox="1"/>
          <p:nvPr/>
        </p:nvSpPr>
        <p:spPr>
          <a:xfrm>
            <a:off x="6452247" y="5140963"/>
            <a:ext cx="2240977" cy="73866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Rockwell" panose="02060603020205020403"/>
                <a:ea typeface="맑은 고딕" panose="020B0503020000020004" pitchFamily="50" charset="-127"/>
              </a:rPr>
              <a:t>- Interface Data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맑은 고딕" panose="020B0503020000020004" pitchFamily="50" charset="-127"/>
              <a:cs typeface="+mn-cs"/>
            </a:endParaRPr>
          </a:p>
          <a:p>
            <a:pPr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맑은 고딕" panose="020B0503020000020004" pitchFamily="50" charset="-127"/>
                <a:cs typeface="+mn-cs"/>
              </a:rPr>
              <a:t>: CAM control signal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맑은 고딕" panose="020B0503020000020004" pitchFamily="50" charset="-127"/>
                <a:cs typeface="+mn-cs"/>
              </a:rPr>
              <a:t>: Display Data</a:t>
            </a:r>
          </a:p>
        </p:txBody>
      </p:sp>
    </p:spTree>
    <p:extLst>
      <p:ext uri="{BB962C8B-B14F-4D97-AF65-F5344CB8AC3E}">
        <p14:creationId xmlns:p14="http://schemas.microsoft.com/office/powerpoint/2010/main" val="127717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160F0459-6210-4A52-8DD1-F8C87B16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소프트웨어 구성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F404FE-FCB7-4FE5-A2D6-02B8AA99D112}"/>
              </a:ext>
            </a:extLst>
          </p:cNvPr>
          <p:cNvSpPr/>
          <p:nvPr/>
        </p:nvSpPr>
        <p:spPr>
          <a:xfrm>
            <a:off x="5593080" y="1178561"/>
            <a:ext cx="1005840" cy="56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FCC</a:t>
            </a:r>
          </a:p>
          <a:p>
            <a:pPr algn="ctr"/>
            <a:r>
              <a:rPr lang="en-US" altLang="ko-KR" sz="1200" dirty="0"/>
              <a:t>(Controller)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89EABC-2D5A-4735-85FE-F0CFFC22ED16}"/>
              </a:ext>
            </a:extLst>
          </p:cNvPr>
          <p:cNvSpPr/>
          <p:nvPr/>
        </p:nvSpPr>
        <p:spPr>
          <a:xfrm>
            <a:off x="7756463" y="1178561"/>
            <a:ext cx="1005840" cy="56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FCC</a:t>
            </a:r>
          </a:p>
          <a:p>
            <a:pPr algn="ctr"/>
            <a:r>
              <a:rPr lang="en-US" altLang="ko-KR" sz="1200" dirty="0"/>
              <a:t>(Model)</a:t>
            </a:r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499552A-77AA-4F00-9BC4-91A09F67879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6598920" y="1463041"/>
            <a:ext cx="1157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36D908-308B-4BFC-A3E4-920E236BB07E}"/>
              </a:ext>
            </a:extLst>
          </p:cNvPr>
          <p:cNvSpPr txBox="1"/>
          <p:nvPr/>
        </p:nvSpPr>
        <p:spPr>
          <a:xfrm>
            <a:off x="6858373" y="1178561"/>
            <a:ext cx="638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UART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395613-8AE6-4E3A-97D3-D3FC675C705B}"/>
              </a:ext>
            </a:extLst>
          </p:cNvPr>
          <p:cNvSpPr/>
          <p:nvPr/>
        </p:nvSpPr>
        <p:spPr>
          <a:xfrm>
            <a:off x="5588000" y="3860801"/>
            <a:ext cx="100584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GCS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5867A2-8E01-457B-BC67-D61B2D12AC4E}"/>
              </a:ext>
            </a:extLst>
          </p:cNvPr>
          <p:cNvSpPr/>
          <p:nvPr/>
        </p:nvSpPr>
        <p:spPr>
          <a:xfrm>
            <a:off x="6090920" y="4597405"/>
            <a:ext cx="502920" cy="452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11C5CF4-F171-4BD8-BCDD-54026B9709CA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6090920" y="1747521"/>
            <a:ext cx="5080" cy="2113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03553F-FF29-43B0-845E-AEDFAF39D0F5}"/>
              </a:ext>
            </a:extLst>
          </p:cNvPr>
          <p:cNvSpPr txBox="1"/>
          <p:nvPr/>
        </p:nvSpPr>
        <p:spPr>
          <a:xfrm>
            <a:off x="4628660" y="2701072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UART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400" dirty="0"/>
              <a:t>(w/</a:t>
            </a:r>
            <a:r>
              <a:rPr lang="ko-KR" altLang="en-US" sz="1400" dirty="0"/>
              <a:t> </a:t>
            </a:r>
            <a:r>
              <a:rPr lang="en-US" altLang="ko-KR" sz="1400" dirty="0"/>
              <a:t>RF modem)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215873-9E97-4633-9886-5FC63F3A1180}"/>
              </a:ext>
            </a:extLst>
          </p:cNvPr>
          <p:cNvSpPr/>
          <p:nvPr/>
        </p:nvSpPr>
        <p:spPr>
          <a:xfrm>
            <a:off x="7828096" y="3860801"/>
            <a:ext cx="298045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Prepar3d Installation PC</a:t>
            </a:r>
          </a:p>
          <a:p>
            <a:pPr algn="ctr"/>
            <a:r>
              <a:rPr lang="en-US" altLang="ko-KR" sz="1200" dirty="0"/>
              <a:t>with SIM S/W</a:t>
            </a:r>
            <a:endParaRPr lang="ko-KR" altLang="en-US" sz="12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3BD94B-5BB5-4214-BD1D-7906F6DCE5A2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rot="16200000" flipH="1">
            <a:off x="7732212" y="2274692"/>
            <a:ext cx="2113280" cy="10589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623487-9FA9-4121-BA58-B6E36CDF3F40}"/>
              </a:ext>
            </a:extLst>
          </p:cNvPr>
          <p:cNvSpPr txBox="1"/>
          <p:nvPr/>
        </p:nvSpPr>
        <p:spPr>
          <a:xfrm>
            <a:off x="8427023" y="2496383"/>
            <a:ext cx="6577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맑은 고딕" panose="020B0503020000020004" pitchFamily="50" charset="-127"/>
                <a:cs typeface="+mn-cs"/>
              </a:rPr>
              <a:t>UART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A99E07A-C4AA-41DB-9289-B6076B4DA709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6593840" y="4455161"/>
            <a:ext cx="123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E31C05B-018A-409C-9AC7-0159CB12EB7F}"/>
              </a:ext>
            </a:extLst>
          </p:cNvPr>
          <p:cNvSpPr txBox="1"/>
          <p:nvPr/>
        </p:nvSpPr>
        <p:spPr>
          <a:xfrm>
            <a:off x="6929120" y="4462781"/>
            <a:ext cx="670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맑은 고딕" panose="020B0503020000020004" pitchFamily="50" charset="-127"/>
                <a:cs typeface="+mn-cs"/>
              </a:rPr>
              <a:t>UDP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805B6A-0A0E-4547-9123-F64D15FCB396}"/>
              </a:ext>
            </a:extLst>
          </p:cNvPr>
          <p:cNvSpPr txBox="1"/>
          <p:nvPr/>
        </p:nvSpPr>
        <p:spPr>
          <a:xfrm>
            <a:off x="9485961" y="1900853"/>
            <a:ext cx="2240977" cy="138499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맑은 고딕" panose="020B0503020000020004" pitchFamily="50" charset="-127"/>
                <a:cs typeface="+mn-cs"/>
              </a:rPr>
              <a:t>- Interface Data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맑은 고딕" panose="020B0503020000020004" pitchFamily="50" charset="-127"/>
                <a:cs typeface="+mn-cs"/>
              </a:rPr>
              <a:t>: Position (Earth Axes)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Rockwell" panose="02060603020205020403"/>
                <a:ea typeface="맑은 고딕" panose="020B0503020000020004" pitchFamily="50" charset="-127"/>
              </a:rPr>
              <a:t>: Velocity (Body Axes)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맑은 고딕" panose="020B0503020000020004" pitchFamily="50" charset="-127"/>
                <a:cs typeface="+mn-cs"/>
              </a:rPr>
              <a:t>: Attitude (Body Axes)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Rockwell" panose="02060603020205020403"/>
                <a:ea typeface="맑은 고딕" panose="020B0503020000020004" pitchFamily="50" charset="-127"/>
              </a:rPr>
              <a:t>: Ang. Rate (Body Axes)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Rockwell" panose="02060603020205020403"/>
                <a:ea typeface="맑은 고딕" panose="020B0503020000020004" pitchFamily="50" charset="-127"/>
              </a:rPr>
              <a:t>: TBD…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B8F0CFF-7F47-4E09-9805-F3E066D84A2D}"/>
              </a:ext>
            </a:extLst>
          </p:cNvPr>
          <p:cNvSpPr txBox="1"/>
          <p:nvPr/>
        </p:nvSpPr>
        <p:spPr>
          <a:xfrm>
            <a:off x="6452247" y="5140963"/>
            <a:ext cx="2240977" cy="73866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Rockwell" panose="02060603020205020403"/>
                <a:ea typeface="맑은 고딕" panose="020B0503020000020004" pitchFamily="50" charset="-127"/>
              </a:rPr>
              <a:t>- Interface Data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맑은 고딕" panose="020B0503020000020004" pitchFamily="50" charset="-127"/>
              <a:cs typeface="+mn-cs"/>
            </a:endParaRPr>
          </a:p>
          <a:p>
            <a:pPr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맑은 고딕" panose="020B0503020000020004" pitchFamily="50" charset="-127"/>
                <a:cs typeface="+mn-cs"/>
              </a:rPr>
              <a:t>: CAM control signal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맑은 고딕" panose="020B0503020000020004" pitchFamily="50" charset="-127"/>
                <a:cs typeface="+mn-cs"/>
              </a:rPr>
              <a:t>: Display Data</a:t>
            </a:r>
          </a:p>
        </p:txBody>
      </p:sp>
    </p:spTree>
    <p:extLst>
      <p:ext uri="{BB962C8B-B14F-4D97-AF65-F5344CB8AC3E}">
        <p14:creationId xmlns:p14="http://schemas.microsoft.com/office/powerpoint/2010/main" val="3490178158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TM16401371[[fn=아틀라스]]</Template>
  <TotalTime>157</TotalTime>
  <Words>150</Words>
  <Application>Microsoft Office PowerPoint</Application>
  <PresentationFormat>와이드스크린</PresentationFormat>
  <Paragraphs>47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Calibri Light</vt:lpstr>
      <vt:lpstr>Rockwell</vt:lpstr>
      <vt:lpstr>Wingdings</vt:lpstr>
      <vt:lpstr>아틀라스</vt:lpstr>
      <vt:lpstr>SIM 구성안</vt:lpstr>
      <vt:lpstr>기본 하드웨어 구성</vt:lpstr>
      <vt:lpstr>소프트웨어 구성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Prepa3D SDK 참고자료</dc:title>
  <dc:creator>User</dc:creator>
  <cp:lastModifiedBy>Im BaeHyeon</cp:lastModifiedBy>
  <cp:revision>12</cp:revision>
  <dcterms:created xsi:type="dcterms:W3CDTF">2021-07-01T08:29:49Z</dcterms:created>
  <dcterms:modified xsi:type="dcterms:W3CDTF">2021-12-24T08:05:38Z</dcterms:modified>
</cp:coreProperties>
</file>