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  <p:embeddedFont>
      <p:font typeface="Pacifico"/>
      <p:regular r:id="rId22"/>
    </p:embeddedFont>
    <p:embeddedFont>
      <p:font typeface="Roboto Mono"/>
      <p:regular r:id="rId23"/>
      <p:bold r:id="rId24"/>
      <p:italic r:id="rId25"/>
      <p:boldItalic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22" Type="http://schemas.openxmlformats.org/officeDocument/2006/relationships/font" Target="fonts/Pacifico-regular.fntdata"/><Relationship Id="rId21" Type="http://schemas.openxmlformats.org/officeDocument/2006/relationships/font" Target="fonts/MavenPro-bold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bb1a369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bb1a369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e9f294fa9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e9f294fa9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e9f294fa9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e9f294fa9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9f294fa9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9f294fa9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e9f294fa9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e9f294fa9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e9f294fa9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e9f294fa9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e9f294fa9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e9f294fa9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e9f294fa9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e9f294fa9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bb70e0c3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bb70e0c3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IMS CLI Java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Sehrish Balouch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68900" cy="3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My name is Sehrish and I am an </a:t>
            </a:r>
            <a:r>
              <a:rPr lang="en" sz="3120"/>
              <a:t>aspiring</a:t>
            </a:r>
            <a:r>
              <a:rPr lang="en" sz="3120"/>
              <a:t> software developer and current Cyber Security Student </a:t>
            </a:r>
            <a:endParaRPr sz="312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I approached this project via the agile methodology of developing </a:t>
            </a:r>
            <a:r>
              <a:rPr b="1" lang="en" sz="1500"/>
              <a:t>applications</a:t>
            </a:r>
            <a:r>
              <a:rPr b="1" lang="en" sz="1500"/>
              <a:t> 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I had to self </a:t>
            </a:r>
            <a:r>
              <a:rPr b="1" lang="en" sz="1500"/>
              <a:t>organize</a:t>
            </a:r>
            <a:r>
              <a:rPr b="1" lang="en" sz="1500"/>
              <a:t> and plan everything out including the models and their relationships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I used a Jira board to give myself goals and also plan out user stories and user experience when using this application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I created an ERD which helped me map out the relationships between the models of customers, items, and orders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I also did a risk </a:t>
            </a:r>
            <a:r>
              <a:rPr b="1" lang="en" sz="1500"/>
              <a:t>assessment</a:t>
            </a:r>
            <a:r>
              <a:rPr b="1" lang="en" sz="1500"/>
              <a:t> of what would happen to the completion of the project given different circumstances </a:t>
            </a:r>
            <a:endParaRPr b="1"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242375" y="947925"/>
            <a:ext cx="3706500" cy="28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EFEFEF"/>
                </a:solidFill>
                <a:latin typeface="Pacifico"/>
                <a:ea typeface="Pacifico"/>
                <a:cs typeface="Pacifico"/>
                <a:sym typeface="Pacifico"/>
              </a:rPr>
              <a:t>Technologies used for this project</a:t>
            </a:r>
            <a:endParaRPr sz="4900">
              <a:solidFill>
                <a:srgbClr val="EFEFEF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127150"/>
            <a:ext cx="4166400" cy="49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aven Pro"/>
              <a:buChar char="●"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I had to learn a few Java technologies for this project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aven Pro"/>
              <a:buChar char="●"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One of them was </a:t>
            </a:r>
            <a:r>
              <a:rPr b="1" i="1" lang="en" sz="1800" u="sng">
                <a:latin typeface="Maven Pro"/>
                <a:ea typeface="Maven Pro"/>
                <a:cs typeface="Maven Pro"/>
                <a:sym typeface="Maven Pro"/>
              </a:rPr>
              <a:t>Maven</a:t>
            </a: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 which is a project management  tool for Java that  enables you to build projects how you want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aven Pro"/>
              <a:buChar char="●"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It utilizes the POM (project object model) to configure all of a project’s dependencies 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aven Pro"/>
              <a:buChar char="●"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Another tool I learned was </a:t>
            </a:r>
            <a:r>
              <a:rPr b="1" i="1" lang="en" sz="1800" u="sng">
                <a:latin typeface="Maven Pro"/>
                <a:ea typeface="Maven Pro"/>
                <a:cs typeface="Maven Pro"/>
                <a:sym typeface="Maven Pro"/>
              </a:rPr>
              <a:t>Mockito</a:t>
            </a: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 and </a:t>
            </a:r>
            <a:r>
              <a:rPr b="1" i="1" lang="en" sz="1800" u="sng">
                <a:latin typeface="Maven Pro"/>
                <a:ea typeface="Maven Pro"/>
                <a:cs typeface="Maven Pro"/>
                <a:sym typeface="Maven Pro"/>
              </a:rPr>
              <a:t>Junit</a:t>
            </a: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 testing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aven Pro"/>
              <a:buChar char="●"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Mockito is a testing framework which allows a developer to perform unit tests by ‘mocking’ interfaces and behavior of methods in an application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aven Pro"/>
              <a:buChar char="●"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I learned about JAR files which is an archive file used to aggregate many Java classes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I used git which is a a software tracking changes in a file for version control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I created several feature branches for individual features of the app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I pushed changes frequently to github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I then merged all the feature branches to the dev branch and then the dev branch to the main branch</a:t>
            </a:r>
            <a:endParaRPr b="1" sz="20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65" y="591263"/>
            <a:ext cx="3870674" cy="35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3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300">
                <a:latin typeface="Impact"/>
                <a:ea typeface="Impact"/>
                <a:cs typeface="Impact"/>
                <a:sym typeface="Impact"/>
              </a:rPr>
              <a:t>User</a:t>
            </a:r>
            <a:endParaRPr b="1" sz="73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300">
                <a:latin typeface="Impact"/>
                <a:ea typeface="Impact"/>
                <a:cs typeface="Impact"/>
                <a:sym typeface="Impact"/>
              </a:rPr>
              <a:t>Stories </a:t>
            </a:r>
            <a:endParaRPr b="1" sz="73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Users should be able to create, read, update and delete items, orders and customers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Users should be able to navigate the application via the user menu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Users should be able to exit the application 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7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Sprint Review</a:t>
            </a:r>
            <a:endParaRPr b="1" sz="67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 was able to give the domains of customer, item, and orders full CRUD functionality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 was able to do some unit testing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 was unable to perform full coverage an tests 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-121800" y="635800"/>
            <a:ext cx="4693800" cy="3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99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990000"/>
                </a:solidFill>
                <a:latin typeface="Georgia"/>
                <a:ea typeface="Georgia"/>
                <a:cs typeface="Georgia"/>
                <a:sym typeface="Georgia"/>
              </a:rPr>
              <a:t>Sprint Retrospective</a:t>
            </a:r>
            <a:endParaRPr b="1" sz="1700">
              <a:solidFill>
                <a:srgbClr val="99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The building of the classes went very well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Too much information was consolidated into a short time so I had little time to fully grasp certain concepts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 feel like more </a:t>
            </a:r>
            <a:r>
              <a:rPr b="1" lang="en" sz="1800"/>
              <a:t>time was needed to adequately fulfill all the requirements </a:t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40350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5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Conclusion</a:t>
            </a:r>
            <a:endParaRPr b="1" i="1" sz="51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I feel like the end </a:t>
            </a:r>
            <a:r>
              <a:rPr b="1" lang="en" sz="2400"/>
              <a:t>product</a:t>
            </a:r>
            <a:r>
              <a:rPr b="1" lang="en" sz="2400"/>
              <a:t> was adequate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Future steps are to improve the </a:t>
            </a:r>
            <a:r>
              <a:rPr b="1" lang="en" sz="2400"/>
              <a:t>interface</a:t>
            </a:r>
            <a:r>
              <a:rPr b="1" lang="en" sz="2400"/>
              <a:t> and add more adequate testing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I might add a UserItem DAO and Controller as well </a:t>
            </a:r>
            <a:endParaRPr b="1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1750" y="-117100"/>
            <a:ext cx="9289825" cy="526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