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72DFF1-15BD-4E68-A637-4CFD1EC5C66C}" v="67" dt="2024-06-13T12:22:02.8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47" autoAdjust="0"/>
    <p:restoredTop sz="94660"/>
  </p:normalViewPr>
  <p:slideViewPr>
    <p:cSldViewPr snapToGrid="0">
      <p:cViewPr>
        <p:scale>
          <a:sx n="150" d="100"/>
          <a:sy n="150" d="100"/>
        </p:scale>
        <p:origin x="-4416" y="-19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세희 김" userId="c84c0f230f7fbbee" providerId="LiveId" clId="{7272DFF1-15BD-4E68-A637-4CFD1EC5C66C}"/>
    <pc:docChg chg="undo redo custSel addSld modSld">
      <pc:chgData name="세희 김" userId="c84c0f230f7fbbee" providerId="LiveId" clId="{7272DFF1-15BD-4E68-A637-4CFD1EC5C66C}" dt="2024-06-13T12:22:55.042" v="1169" actId="1035"/>
      <pc:docMkLst>
        <pc:docMk/>
      </pc:docMkLst>
      <pc:sldChg chg="modSp mod">
        <pc:chgData name="세희 김" userId="c84c0f230f7fbbee" providerId="LiveId" clId="{7272DFF1-15BD-4E68-A637-4CFD1EC5C66C}" dt="2024-06-13T10:56:46.429" v="11" actId="1076"/>
        <pc:sldMkLst>
          <pc:docMk/>
          <pc:sldMk cId="1755261961" sldId="256"/>
        </pc:sldMkLst>
        <pc:spChg chg="mod">
          <ac:chgData name="세희 김" userId="c84c0f230f7fbbee" providerId="LiveId" clId="{7272DFF1-15BD-4E68-A637-4CFD1EC5C66C}" dt="2024-06-13T10:43:00.026" v="3" actId="1076"/>
          <ac:spMkLst>
            <pc:docMk/>
            <pc:sldMk cId="1755261961" sldId="256"/>
            <ac:spMk id="5" creationId="{F1ECE5A3-5BE8-4702-7C08-14979472975F}"/>
          </ac:spMkLst>
        </pc:spChg>
        <pc:spChg chg="mod">
          <ac:chgData name="세희 김" userId="c84c0f230f7fbbee" providerId="LiveId" clId="{7272DFF1-15BD-4E68-A637-4CFD1EC5C66C}" dt="2024-06-13T10:56:46.429" v="11" actId="1076"/>
          <ac:spMkLst>
            <pc:docMk/>
            <pc:sldMk cId="1755261961" sldId="256"/>
            <ac:spMk id="6" creationId="{8E03E4DC-F21C-7A12-C22B-649BB50E7282}"/>
          </ac:spMkLst>
        </pc:spChg>
        <pc:spChg chg="ord">
          <ac:chgData name="세희 김" userId="c84c0f230f7fbbee" providerId="LiveId" clId="{7272DFF1-15BD-4E68-A637-4CFD1EC5C66C}" dt="2024-06-13T10:55:10.263" v="8" actId="167"/>
          <ac:spMkLst>
            <pc:docMk/>
            <pc:sldMk cId="1755261961" sldId="256"/>
            <ac:spMk id="7" creationId="{67CEEB4E-BCF4-F3F7-9DEA-DC0888553B03}"/>
          </ac:spMkLst>
        </pc:spChg>
        <pc:spChg chg="mod">
          <ac:chgData name="세희 김" userId="c84c0f230f7fbbee" providerId="LiveId" clId="{7272DFF1-15BD-4E68-A637-4CFD1EC5C66C}" dt="2024-06-13T10:43:42.843" v="7" actId="1076"/>
          <ac:spMkLst>
            <pc:docMk/>
            <pc:sldMk cId="1755261961" sldId="256"/>
            <ac:spMk id="8" creationId="{BB767F2B-316F-AF7C-3098-3A13CCC1C513}"/>
          </ac:spMkLst>
        </pc:spChg>
        <pc:cxnChg chg="mod">
          <ac:chgData name="세희 김" userId="c84c0f230f7fbbee" providerId="LiveId" clId="{7272DFF1-15BD-4E68-A637-4CFD1EC5C66C}" dt="2024-06-13T10:43:00.026" v="3" actId="1076"/>
          <ac:cxnSpMkLst>
            <pc:docMk/>
            <pc:sldMk cId="1755261961" sldId="256"/>
            <ac:cxnSpMk id="23" creationId="{01D978CB-0083-603A-9D83-161AA23F3045}"/>
          </ac:cxnSpMkLst>
        </pc:cxnChg>
        <pc:cxnChg chg="mod">
          <ac:chgData name="세희 김" userId="c84c0f230f7fbbee" providerId="LiveId" clId="{7272DFF1-15BD-4E68-A637-4CFD1EC5C66C}" dt="2024-06-13T10:43:00.026" v="3" actId="1076"/>
          <ac:cxnSpMkLst>
            <pc:docMk/>
            <pc:sldMk cId="1755261961" sldId="256"/>
            <ac:cxnSpMk id="25" creationId="{0ACA2F18-401B-52D7-777E-A89C0F5F1E75}"/>
          </ac:cxnSpMkLst>
        </pc:cxnChg>
      </pc:sldChg>
      <pc:sldChg chg="addSp delSp modSp new mod">
        <pc:chgData name="세희 김" userId="c84c0f230f7fbbee" providerId="LiveId" clId="{7272DFF1-15BD-4E68-A637-4CFD1EC5C66C}" dt="2024-06-13T12:04:46.758" v="783" actId="164"/>
        <pc:sldMkLst>
          <pc:docMk/>
          <pc:sldMk cId="3970229804" sldId="257"/>
        </pc:sldMkLst>
        <pc:spChg chg="add mod">
          <ac:chgData name="세희 김" userId="c84c0f230f7fbbee" providerId="LiveId" clId="{7272DFF1-15BD-4E68-A637-4CFD1EC5C66C}" dt="2024-06-13T11:15:32.669" v="199" actId="1076"/>
          <ac:spMkLst>
            <pc:docMk/>
            <pc:sldMk cId="3970229804" sldId="257"/>
            <ac:spMk id="4" creationId="{BD4085F6-0AF8-AE37-DF9A-CDE51436732B}"/>
          </ac:spMkLst>
        </pc:spChg>
        <pc:spChg chg="add mod">
          <ac:chgData name="세희 김" userId="c84c0f230f7fbbee" providerId="LiveId" clId="{7272DFF1-15BD-4E68-A637-4CFD1EC5C66C}" dt="2024-06-13T12:04:46.758" v="783" actId="164"/>
          <ac:spMkLst>
            <pc:docMk/>
            <pc:sldMk cId="3970229804" sldId="257"/>
            <ac:spMk id="5" creationId="{6675FE94-7516-7131-8E24-5F35D5F302A0}"/>
          </ac:spMkLst>
        </pc:spChg>
        <pc:spChg chg="add mod">
          <ac:chgData name="세희 김" userId="c84c0f230f7fbbee" providerId="LiveId" clId="{7272DFF1-15BD-4E68-A637-4CFD1EC5C66C}" dt="2024-06-13T11:36:24.162" v="378" actId="1037"/>
          <ac:spMkLst>
            <pc:docMk/>
            <pc:sldMk cId="3970229804" sldId="257"/>
            <ac:spMk id="9" creationId="{EEA1FA12-13E0-F40B-E13A-ED560C1FD531}"/>
          </ac:spMkLst>
        </pc:spChg>
        <pc:spChg chg="add mod">
          <ac:chgData name="세희 김" userId="c84c0f230f7fbbee" providerId="LiveId" clId="{7272DFF1-15BD-4E68-A637-4CFD1EC5C66C}" dt="2024-06-13T11:23:07.460" v="295" actId="1076"/>
          <ac:spMkLst>
            <pc:docMk/>
            <pc:sldMk cId="3970229804" sldId="257"/>
            <ac:spMk id="12" creationId="{322B7679-73EF-C225-E07E-C7900A523CED}"/>
          </ac:spMkLst>
        </pc:spChg>
        <pc:spChg chg="add mod">
          <ac:chgData name="세희 김" userId="c84c0f230f7fbbee" providerId="LiveId" clId="{7272DFF1-15BD-4E68-A637-4CFD1EC5C66C}" dt="2024-06-13T11:34:32.354" v="353" actId="1076"/>
          <ac:spMkLst>
            <pc:docMk/>
            <pc:sldMk cId="3970229804" sldId="257"/>
            <ac:spMk id="13" creationId="{0B7C2FF4-DDBC-5784-E0FD-FC5F133C1A84}"/>
          </ac:spMkLst>
        </pc:spChg>
        <pc:spChg chg="add mod">
          <ac:chgData name="세희 김" userId="c84c0f230f7fbbee" providerId="LiveId" clId="{7272DFF1-15BD-4E68-A637-4CFD1EC5C66C}" dt="2024-06-13T11:16:15.785" v="209" actId="208"/>
          <ac:spMkLst>
            <pc:docMk/>
            <pc:sldMk cId="3970229804" sldId="257"/>
            <ac:spMk id="14" creationId="{60A19EE9-B7C7-9616-31B7-F8F8A7F9C941}"/>
          </ac:spMkLst>
        </pc:spChg>
        <pc:spChg chg="add mod">
          <ac:chgData name="세희 김" userId="c84c0f230f7fbbee" providerId="LiveId" clId="{7272DFF1-15BD-4E68-A637-4CFD1EC5C66C}" dt="2024-06-13T11:16:27.766" v="212" actId="14100"/>
          <ac:spMkLst>
            <pc:docMk/>
            <pc:sldMk cId="3970229804" sldId="257"/>
            <ac:spMk id="15" creationId="{88BE1F52-C039-5629-8B79-6F09FD437BE4}"/>
          </ac:spMkLst>
        </pc:spChg>
        <pc:spChg chg="add mod">
          <ac:chgData name="세희 김" userId="c84c0f230f7fbbee" providerId="LiveId" clId="{7272DFF1-15BD-4E68-A637-4CFD1EC5C66C}" dt="2024-06-13T11:34:27.067" v="352" actId="1076"/>
          <ac:spMkLst>
            <pc:docMk/>
            <pc:sldMk cId="3970229804" sldId="257"/>
            <ac:spMk id="16" creationId="{9B519603-0C51-8278-C74D-732C28985B0F}"/>
          </ac:spMkLst>
        </pc:spChg>
        <pc:spChg chg="add mod">
          <ac:chgData name="세희 김" userId="c84c0f230f7fbbee" providerId="LiveId" clId="{7272DFF1-15BD-4E68-A637-4CFD1EC5C66C}" dt="2024-06-13T11:34:09.755" v="350" actId="1076"/>
          <ac:spMkLst>
            <pc:docMk/>
            <pc:sldMk cId="3970229804" sldId="257"/>
            <ac:spMk id="17" creationId="{01A05AF9-C535-04E3-CF05-27EDB99E1D15}"/>
          </ac:spMkLst>
        </pc:spChg>
        <pc:spChg chg="add mod">
          <ac:chgData name="세희 김" userId="c84c0f230f7fbbee" providerId="LiveId" clId="{7272DFF1-15BD-4E68-A637-4CFD1EC5C66C}" dt="2024-06-13T11:34:39.922" v="355" actId="1076"/>
          <ac:spMkLst>
            <pc:docMk/>
            <pc:sldMk cId="3970229804" sldId="257"/>
            <ac:spMk id="18" creationId="{337CF7DE-9E41-DCFC-520A-07A0FD41133F}"/>
          </ac:spMkLst>
        </pc:spChg>
        <pc:spChg chg="add del mod">
          <ac:chgData name="세희 김" userId="c84c0f230f7fbbee" providerId="LiveId" clId="{7272DFF1-15BD-4E68-A637-4CFD1EC5C66C}" dt="2024-06-13T11:36:30.782" v="379" actId="478"/>
          <ac:spMkLst>
            <pc:docMk/>
            <pc:sldMk cId="3970229804" sldId="257"/>
            <ac:spMk id="19" creationId="{3D447575-54D7-755F-C008-5D28D5DEF296}"/>
          </ac:spMkLst>
        </pc:spChg>
        <pc:spChg chg="add del mod">
          <ac:chgData name="세희 김" userId="c84c0f230f7fbbee" providerId="LiveId" clId="{7272DFF1-15BD-4E68-A637-4CFD1EC5C66C}" dt="2024-06-13T11:36:09.251" v="375" actId="478"/>
          <ac:spMkLst>
            <pc:docMk/>
            <pc:sldMk cId="3970229804" sldId="257"/>
            <ac:spMk id="20" creationId="{41D83158-5608-0AD3-8496-365E969C35B2}"/>
          </ac:spMkLst>
        </pc:spChg>
        <pc:grpChg chg="add mod">
          <ac:chgData name="세희 김" userId="c84c0f230f7fbbee" providerId="LiveId" clId="{7272DFF1-15BD-4E68-A637-4CFD1EC5C66C}" dt="2024-06-13T12:04:46.758" v="783" actId="164"/>
          <ac:grpSpMkLst>
            <pc:docMk/>
            <pc:sldMk cId="3970229804" sldId="257"/>
            <ac:grpSpMk id="25" creationId="{65B99845-D7FD-02F6-ABD1-DEE77E56FF83}"/>
          </ac:grpSpMkLst>
        </pc:grpChg>
        <pc:graphicFrameChg chg="add del modGraphic">
          <ac:chgData name="세희 김" userId="c84c0f230f7fbbee" providerId="LiveId" clId="{7272DFF1-15BD-4E68-A637-4CFD1EC5C66C}" dt="2024-06-13T11:28:26.361" v="319" actId="478"/>
          <ac:graphicFrameMkLst>
            <pc:docMk/>
            <pc:sldMk cId="3970229804" sldId="257"/>
            <ac:graphicFrameMk id="22" creationId="{27DA5C58-85C6-2C33-021E-1A918374978D}"/>
          </ac:graphicFrameMkLst>
        </pc:graphicFrameChg>
        <pc:picChg chg="add mod ord">
          <ac:chgData name="세희 김" userId="c84c0f230f7fbbee" providerId="LiveId" clId="{7272DFF1-15BD-4E68-A637-4CFD1EC5C66C}" dt="2024-06-13T11:34:58.240" v="358" actId="167"/>
          <ac:picMkLst>
            <pc:docMk/>
            <pc:sldMk cId="3970229804" sldId="257"/>
            <ac:picMk id="3" creationId="{9A42B4C1-5699-B25D-7C29-9EF0F143BA89}"/>
          </ac:picMkLst>
        </pc:picChg>
        <pc:cxnChg chg="add mod">
          <ac:chgData name="세희 김" userId="c84c0f230f7fbbee" providerId="LiveId" clId="{7272DFF1-15BD-4E68-A637-4CFD1EC5C66C}" dt="2024-06-13T12:04:46.758" v="783" actId="164"/>
          <ac:cxnSpMkLst>
            <pc:docMk/>
            <pc:sldMk cId="3970229804" sldId="257"/>
            <ac:cxnSpMk id="7" creationId="{CB291BCE-1A84-83E4-F8FF-6CB6C1C65049}"/>
          </ac:cxnSpMkLst>
        </pc:cxnChg>
        <pc:cxnChg chg="add mod">
          <ac:chgData name="세희 김" userId="c84c0f230f7fbbee" providerId="LiveId" clId="{7272DFF1-15BD-4E68-A637-4CFD1EC5C66C}" dt="2024-06-13T12:04:46.758" v="783" actId="164"/>
          <ac:cxnSpMkLst>
            <pc:docMk/>
            <pc:sldMk cId="3970229804" sldId="257"/>
            <ac:cxnSpMk id="8" creationId="{E63FA84F-96B6-D5B8-3C57-D18EFC5D0894}"/>
          </ac:cxnSpMkLst>
        </pc:cxnChg>
        <pc:cxnChg chg="add mod">
          <ac:chgData name="세희 김" userId="c84c0f230f7fbbee" providerId="LiveId" clId="{7272DFF1-15BD-4E68-A637-4CFD1EC5C66C}" dt="2024-06-13T11:36:16.366" v="376" actId="1076"/>
          <ac:cxnSpMkLst>
            <pc:docMk/>
            <pc:sldMk cId="3970229804" sldId="257"/>
            <ac:cxnSpMk id="10" creationId="{D2CE721C-315B-AF17-D07D-54BFE0A173C4}"/>
          </ac:cxnSpMkLst>
        </pc:cxnChg>
        <pc:cxnChg chg="add mod">
          <ac:chgData name="세희 김" userId="c84c0f230f7fbbee" providerId="LiveId" clId="{7272DFF1-15BD-4E68-A637-4CFD1EC5C66C}" dt="2024-06-13T11:36:16.366" v="376" actId="1076"/>
          <ac:cxnSpMkLst>
            <pc:docMk/>
            <pc:sldMk cId="3970229804" sldId="257"/>
            <ac:cxnSpMk id="11" creationId="{26E9941B-A446-B359-37E1-68743BAD44B3}"/>
          </ac:cxnSpMkLst>
        </pc:cxnChg>
      </pc:sldChg>
      <pc:sldChg chg="addSp delSp modSp new mod">
        <pc:chgData name="세희 김" userId="c84c0f230f7fbbee" providerId="LiveId" clId="{7272DFF1-15BD-4E68-A637-4CFD1EC5C66C}" dt="2024-06-13T11:43:21.376" v="510" actId="1035"/>
        <pc:sldMkLst>
          <pc:docMk/>
          <pc:sldMk cId="3452706114" sldId="258"/>
        </pc:sldMkLst>
        <pc:spChg chg="add mod ord">
          <ac:chgData name="세희 김" userId="c84c0f230f7fbbee" providerId="LiveId" clId="{7272DFF1-15BD-4E68-A637-4CFD1EC5C66C}" dt="2024-06-13T11:42:16.298" v="508" actId="1035"/>
          <ac:spMkLst>
            <pc:docMk/>
            <pc:sldMk cId="3452706114" sldId="258"/>
            <ac:spMk id="4" creationId="{A80CFFE8-2ECD-A386-AE7A-3AFB17285E0B}"/>
          </ac:spMkLst>
        </pc:spChg>
        <pc:spChg chg="add mod">
          <ac:chgData name="세희 김" userId="c84c0f230f7fbbee" providerId="LiveId" clId="{7272DFF1-15BD-4E68-A637-4CFD1EC5C66C}" dt="2024-06-13T11:38:44.731" v="400" actId="14100"/>
          <ac:spMkLst>
            <pc:docMk/>
            <pc:sldMk cId="3452706114" sldId="258"/>
            <ac:spMk id="5" creationId="{BBA8D6BD-2629-1145-BAD1-73FBEE35AAD2}"/>
          </ac:spMkLst>
        </pc:spChg>
        <pc:spChg chg="add del mod">
          <ac:chgData name="세희 김" userId="c84c0f230f7fbbee" providerId="LiveId" clId="{7272DFF1-15BD-4E68-A637-4CFD1EC5C66C}" dt="2024-06-13T11:29:44.758" v="343" actId="478"/>
          <ac:spMkLst>
            <pc:docMk/>
            <pc:sldMk cId="3452706114" sldId="258"/>
            <ac:spMk id="9" creationId="{0C0235A1-FB94-C931-5455-6D51FF86EF12}"/>
          </ac:spMkLst>
        </pc:spChg>
        <pc:spChg chg="add mod">
          <ac:chgData name="세희 김" userId="c84c0f230f7fbbee" providerId="LiveId" clId="{7272DFF1-15BD-4E68-A637-4CFD1EC5C66C}" dt="2024-06-13T11:28:40.289" v="320"/>
          <ac:spMkLst>
            <pc:docMk/>
            <pc:sldMk cId="3452706114" sldId="258"/>
            <ac:spMk id="10" creationId="{C2648552-B104-8A0F-A863-749FD47AE300}"/>
          </ac:spMkLst>
        </pc:spChg>
        <pc:spChg chg="add mod">
          <ac:chgData name="세희 김" userId="c84c0f230f7fbbee" providerId="LiveId" clId="{7272DFF1-15BD-4E68-A637-4CFD1EC5C66C}" dt="2024-06-13T11:39:55.804" v="420" actId="1076"/>
          <ac:spMkLst>
            <pc:docMk/>
            <pc:sldMk cId="3452706114" sldId="258"/>
            <ac:spMk id="11" creationId="{31C816F4-073E-F0B3-FAB2-CF6568146B1B}"/>
          </ac:spMkLst>
        </pc:spChg>
        <pc:spChg chg="add mod">
          <ac:chgData name="세희 김" userId="c84c0f230f7fbbee" providerId="LiveId" clId="{7272DFF1-15BD-4E68-A637-4CFD1EC5C66C}" dt="2024-06-13T11:39:00.829" v="402" actId="14100"/>
          <ac:spMkLst>
            <pc:docMk/>
            <pc:sldMk cId="3452706114" sldId="258"/>
            <ac:spMk id="12" creationId="{07A06422-6080-060F-4478-A0E7E71269B8}"/>
          </ac:spMkLst>
        </pc:spChg>
        <pc:spChg chg="add del mod">
          <ac:chgData name="세희 김" userId="c84c0f230f7fbbee" providerId="LiveId" clId="{7272DFF1-15BD-4E68-A637-4CFD1EC5C66C}" dt="2024-06-13T11:37:50.729" v="387" actId="478"/>
          <ac:spMkLst>
            <pc:docMk/>
            <pc:sldMk cId="3452706114" sldId="258"/>
            <ac:spMk id="13" creationId="{6CE60D91-6983-332D-4A41-B5F6B1EA5200}"/>
          </ac:spMkLst>
        </pc:spChg>
        <pc:spChg chg="add mod">
          <ac:chgData name="세희 김" userId="c84c0f230f7fbbee" providerId="LiveId" clId="{7272DFF1-15BD-4E68-A637-4CFD1EC5C66C}" dt="2024-06-13T11:43:21.376" v="510" actId="1035"/>
          <ac:spMkLst>
            <pc:docMk/>
            <pc:sldMk cId="3452706114" sldId="258"/>
            <ac:spMk id="18" creationId="{D759EA37-29C2-7529-23E6-47E718B80045}"/>
          </ac:spMkLst>
        </pc:spChg>
        <pc:spChg chg="add mod">
          <ac:chgData name="세희 김" userId="c84c0f230f7fbbee" providerId="LiveId" clId="{7272DFF1-15BD-4E68-A637-4CFD1EC5C66C}" dt="2024-06-13T11:39:29.030" v="415" actId="1036"/>
          <ac:spMkLst>
            <pc:docMk/>
            <pc:sldMk cId="3452706114" sldId="258"/>
            <ac:spMk id="21" creationId="{8BD2B360-6EF7-C23E-BC9D-0FCE4037E091}"/>
          </ac:spMkLst>
        </pc:spChg>
        <pc:spChg chg="add mod">
          <ac:chgData name="세희 김" userId="c84c0f230f7fbbee" providerId="LiveId" clId="{7272DFF1-15BD-4E68-A637-4CFD1EC5C66C}" dt="2024-06-13T11:40:19.541" v="427" actId="1076"/>
          <ac:spMkLst>
            <pc:docMk/>
            <pc:sldMk cId="3452706114" sldId="258"/>
            <ac:spMk id="22" creationId="{871F74BA-E1AC-44E5-FA06-D285676E090D}"/>
          </ac:spMkLst>
        </pc:spChg>
        <pc:spChg chg="add mod">
          <ac:chgData name="세희 김" userId="c84c0f230f7fbbee" providerId="LiveId" clId="{7272DFF1-15BD-4E68-A637-4CFD1EC5C66C}" dt="2024-06-13T11:42:20.790" v="509" actId="1035"/>
          <ac:spMkLst>
            <pc:docMk/>
            <pc:sldMk cId="3452706114" sldId="258"/>
            <ac:spMk id="23" creationId="{9410E90C-AE02-DAEB-D5F7-BAFD951DB8DB}"/>
          </ac:spMkLst>
        </pc:spChg>
        <pc:spChg chg="add mod">
          <ac:chgData name="세희 김" userId="c84c0f230f7fbbee" providerId="LiveId" clId="{7272DFF1-15BD-4E68-A637-4CFD1EC5C66C}" dt="2024-06-13T11:41:50.693" v="498" actId="2085"/>
          <ac:spMkLst>
            <pc:docMk/>
            <pc:sldMk cId="3452706114" sldId="258"/>
            <ac:spMk id="24" creationId="{9E7EB012-CF70-F9C1-BA90-1615572345D3}"/>
          </ac:spMkLst>
        </pc:spChg>
        <pc:graphicFrameChg chg="add del modGraphic">
          <ac:chgData name="세희 김" userId="c84c0f230f7fbbee" providerId="LiveId" clId="{7272DFF1-15BD-4E68-A637-4CFD1EC5C66C}" dt="2024-06-13T11:39:05.463" v="404" actId="27309"/>
          <ac:graphicFrameMkLst>
            <pc:docMk/>
            <pc:sldMk cId="3452706114" sldId="258"/>
            <ac:graphicFrameMk id="17" creationId="{EF43768B-414D-C596-B802-7A59A99103F2}"/>
          </ac:graphicFrameMkLst>
        </pc:graphicFrameChg>
        <pc:picChg chg="add del mod">
          <ac:chgData name="세희 김" userId="c84c0f230f7fbbee" providerId="LiveId" clId="{7272DFF1-15BD-4E68-A637-4CFD1EC5C66C}" dt="2024-06-13T11:37:52.501" v="388" actId="478"/>
          <ac:picMkLst>
            <pc:docMk/>
            <pc:sldMk cId="3452706114" sldId="258"/>
            <ac:picMk id="3" creationId="{BEA29A73-4B08-6DC2-F432-DE7131D5FA2A}"/>
          </ac:picMkLst>
        </pc:picChg>
        <pc:picChg chg="add mod ord">
          <ac:chgData name="세희 김" userId="c84c0f230f7fbbee" providerId="LiveId" clId="{7272DFF1-15BD-4E68-A637-4CFD1EC5C66C}" dt="2024-06-13T11:42:02.148" v="503" actId="1076"/>
          <ac:picMkLst>
            <pc:docMk/>
            <pc:sldMk cId="3452706114" sldId="258"/>
            <ac:picMk id="15" creationId="{BB9C9BA4-248F-BE97-02BA-1209448D1BC7}"/>
          </ac:picMkLst>
        </pc:picChg>
        <pc:cxnChg chg="add mod">
          <ac:chgData name="세희 김" userId="c84c0f230f7fbbee" providerId="LiveId" clId="{7272DFF1-15BD-4E68-A637-4CFD1EC5C66C}" dt="2024-06-13T11:29:56.815" v="345" actId="1076"/>
          <ac:cxnSpMkLst>
            <pc:docMk/>
            <pc:sldMk cId="3452706114" sldId="258"/>
            <ac:cxnSpMk id="6" creationId="{001F4B79-3364-CAC6-C373-097A41F6F85E}"/>
          </ac:cxnSpMkLst>
        </pc:cxnChg>
        <pc:cxnChg chg="add mod">
          <ac:chgData name="세희 김" userId="c84c0f230f7fbbee" providerId="LiveId" clId="{7272DFF1-15BD-4E68-A637-4CFD1EC5C66C}" dt="2024-06-13T11:29:59.539" v="346" actId="1076"/>
          <ac:cxnSpMkLst>
            <pc:docMk/>
            <pc:sldMk cId="3452706114" sldId="258"/>
            <ac:cxnSpMk id="7" creationId="{E7AB28FD-392F-DE5E-DDCB-84D5CD5FCF19}"/>
          </ac:cxnSpMkLst>
        </pc:cxnChg>
        <pc:cxnChg chg="add del mod">
          <ac:chgData name="세희 김" userId="c84c0f230f7fbbee" providerId="LiveId" clId="{7272DFF1-15BD-4E68-A637-4CFD1EC5C66C}" dt="2024-06-13T11:37:54.885" v="389" actId="478"/>
          <ac:cxnSpMkLst>
            <pc:docMk/>
            <pc:sldMk cId="3452706114" sldId="258"/>
            <ac:cxnSpMk id="8" creationId="{F298814B-5652-6B79-451D-AADEE2B61B7A}"/>
          </ac:cxnSpMkLst>
        </pc:cxnChg>
        <pc:cxnChg chg="add mod">
          <ac:chgData name="세희 김" userId="c84c0f230f7fbbee" providerId="LiveId" clId="{7272DFF1-15BD-4E68-A637-4CFD1EC5C66C}" dt="2024-06-13T11:39:29.030" v="415" actId="1036"/>
          <ac:cxnSpMkLst>
            <pc:docMk/>
            <pc:sldMk cId="3452706114" sldId="258"/>
            <ac:cxnSpMk id="19" creationId="{3132788D-0C95-8990-87B3-7425294141F1}"/>
          </ac:cxnSpMkLst>
        </pc:cxnChg>
        <pc:cxnChg chg="add mod">
          <ac:chgData name="세희 김" userId="c84c0f230f7fbbee" providerId="LiveId" clId="{7272DFF1-15BD-4E68-A637-4CFD1EC5C66C}" dt="2024-06-13T11:39:29.030" v="415" actId="1036"/>
          <ac:cxnSpMkLst>
            <pc:docMk/>
            <pc:sldMk cId="3452706114" sldId="258"/>
            <ac:cxnSpMk id="20" creationId="{95FC5690-4740-0503-038E-7D2A6D37E09D}"/>
          </ac:cxnSpMkLst>
        </pc:cxnChg>
      </pc:sldChg>
      <pc:sldChg chg="addSp delSp modSp new mod">
        <pc:chgData name="세희 김" userId="c84c0f230f7fbbee" providerId="LiveId" clId="{7272DFF1-15BD-4E68-A637-4CFD1EC5C66C}" dt="2024-06-13T12:22:55.042" v="1169" actId="1035"/>
        <pc:sldMkLst>
          <pc:docMk/>
          <pc:sldMk cId="2919253433" sldId="259"/>
        </pc:sldMkLst>
        <pc:spChg chg="add mod">
          <ac:chgData name="세희 김" userId="c84c0f230f7fbbee" providerId="LiveId" clId="{7272DFF1-15BD-4E68-A637-4CFD1EC5C66C}" dt="2024-06-13T12:04:13.284" v="779" actId="164"/>
          <ac:spMkLst>
            <pc:docMk/>
            <pc:sldMk cId="2919253433" sldId="259"/>
            <ac:spMk id="6" creationId="{D49FD300-A6BB-C649-1CD8-B90DD26D1065}"/>
          </ac:spMkLst>
        </pc:spChg>
        <pc:spChg chg="add mod">
          <ac:chgData name="세희 김" userId="c84c0f230f7fbbee" providerId="LiveId" clId="{7272DFF1-15BD-4E68-A637-4CFD1EC5C66C}" dt="2024-06-13T12:04:13.284" v="779" actId="164"/>
          <ac:spMkLst>
            <pc:docMk/>
            <pc:sldMk cId="2919253433" sldId="259"/>
            <ac:spMk id="7" creationId="{0A8BE6F0-8210-C0AF-AFE6-301530B823EC}"/>
          </ac:spMkLst>
        </pc:spChg>
        <pc:spChg chg="add mod">
          <ac:chgData name="세희 김" userId="c84c0f230f7fbbee" providerId="LiveId" clId="{7272DFF1-15BD-4E68-A637-4CFD1EC5C66C}" dt="2024-06-13T12:04:13.284" v="779" actId="164"/>
          <ac:spMkLst>
            <pc:docMk/>
            <pc:sldMk cId="2919253433" sldId="259"/>
            <ac:spMk id="8" creationId="{916B5D40-38AB-C3D5-3A06-D7F91C760D49}"/>
          </ac:spMkLst>
        </pc:spChg>
        <pc:spChg chg="add mod">
          <ac:chgData name="세희 김" userId="c84c0f230f7fbbee" providerId="LiveId" clId="{7272DFF1-15BD-4E68-A637-4CFD1EC5C66C}" dt="2024-06-13T12:04:13.284" v="779" actId="164"/>
          <ac:spMkLst>
            <pc:docMk/>
            <pc:sldMk cId="2919253433" sldId="259"/>
            <ac:spMk id="9" creationId="{FEFF0779-C4AA-7BFF-2E50-FE6FEB0C47FC}"/>
          </ac:spMkLst>
        </pc:spChg>
        <pc:spChg chg="add mod">
          <ac:chgData name="세희 김" userId="c84c0f230f7fbbee" providerId="LiveId" clId="{7272DFF1-15BD-4E68-A637-4CFD1EC5C66C}" dt="2024-06-13T12:04:13.284" v="779" actId="164"/>
          <ac:spMkLst>
            <pc:docMk/>
            <pc:sldMk cId="2919253433" sldId="259"/>
            <ac:spMk id="10" creationId="{28B1090D-066E-8E77-955C-E7BA46CB89A9}"/>
          </ac:spMkLst>
        </pc:spChg>
        <pc:spChg chg="add mod">
          <ac:chgData name="세희 김" userId="c84c0f230f7fbbee" providerId="LiveId" clId="{7272DFF1-15BD-4E68-A637-4CFD1EC5C66C}" dt="2024-06-13T12:04:13.284" v="779" actId="164"/>
          <ac:spMkLst>
            <pc:docMk/>
            <pc:sldMk cId="2919253433" sldId="259"/>
            <ac:spMk id="11" creationId="{B8FF7E7A-288D-1BBF-CDE8-9B35D2F580B7}"/>
          </ac:spMkLst>
        </pc:spChg>
        <pc:spChg chg="add mod">
          <ac:chgData name="세희 김" userId="c84c0f230f7fbbee" providerId="LiveId" clId="{7272DFF1-15BD-4E68-A637-4CFD1EC5C66C}" dt="2024-06-13T12:04:13.284" v="779" actId="164"/>
          <ac:spMkLst>
            <pc:docMk/>
            <pc:sldMk cId="2919253433" sldId="259"/>
            <ac:spMk id="12" creationId="{8F0BEA4C-F5AD-CFAA-A210-C34B6B72F263}"/>
          </ac:spMkLst>
        </pc:spChg>
        <pc:spChg chg="add mod">
          <ac:chgData name="세희 김" userId="c84c0f230f7fbbee" providerId="LiveId" clId="{7272DFF1-15BD-4E68-A637-4CFD1EC5C66C}" dt="2024-06-13T12:04:13.284" v="779" actId="164"/>
          <ac:spMkLst>
            <pc:docMk/>
            <pc:sldMk cId="2919253433" sldId="259"/>
            <ac:spMk id="13" creationId="{C03F10B7-F2A2-23E5-3AEE-40ED31AE5325}"/>
          </ac:spMkLst>
        </pc:spChg>
        <pc:spChg chg="add mod">
          <ac:chgData name="세희 김" userId="c84c0f230f7fbbee" providerId="LiveId" clId="{7272DFF1-15BD-4E68-A637-4CFD1EC5C66C}" dt="2024-06-13T12:04:13.284" v="779" actId="164"/>
          <ac:spMkLst>
            <pc:docMk/>
            <pc:sldMk cId="2919253433" sldId="259"/>
            <ac:spMk id="14" creationId="{9F19BB54-F51D-D9A5-57F0-10D70EB56CE6}"/>
          </ac:spMkLst>
        </pc:spChg>
        <pc:spChg chg="add mod">
          <ac:chgData name="세희 김" userId="c84c0f230f7fbbee" providerId="LiveId" clId="{7272DFF1-15BD-4E68-A637-4CFD1EC5C66C}" dt="2024-06-13T12:04:13.284" v="779" actId="164"/>
          <ac:spMkLst>
            <pc:docMk/>
            <pc:sldMk cId="2919253433" sldId="259"/>
            <ac:spMk id="15" creationId="{4E1AB17E-B6A8-F9A4-F5AB-7306C595100F}"/>
          </ac:spMkLst>
        </pc:spChg>
        <pc:spChg chg="add mod">
          <ac:chgData name="세희 김" userId="c84c0f230f7fbbee" providerId="LiveId" clId="{7272DFF1-15BD-4E68-A637-4CFD1EC5C66C}" dt="2024-06-13T12:04:13.284" v="779" actId="164"/>
          <ac:spMkLst>
            <pc:docMk/>
            <pc:sldMk cId="2919253433" sldId="259"/>
            <ac:spMk id="16" creationId="{BD4936B3-0058-D240-02ED-D3A654A856E2}"/>
          </ac:spMkLst>
        </pc:spChg>
        <pc:spChg chg="add mod">
          <ac:chgData name="세희 김" userId="c84c0f230f7fbbee" providerId="LiveId" clId="{7272DFF1-15BD-4E68-A637-4CFD1EC5C66C}" dt="2024-06-13T11:58:44.245" v="628" actId="1076"/>
          <ac:spMkLst>
            <pc:docMk/>
            <pc:sldMk cId="2919253433" sldId="259"/>
            <ac:spMk id="17" creationId="{8D10CA31-28B3-7FD6-2387-CAD89BEE358A}"/>
          </ac:spMkLst>
        </pc:spChg>
        <pc:spChg chg="add mod">
          <ac:chgData name="세희 김" userId="c84c0f230f7fbbee" providerId="LiveId" clId="{7272DFF1-15BD-4E68-A637-4CFD1EC5C66C}" dt="2024-06-13T12:04:13.284" v="779" actId="164"/>
          <ac:spMkLst>
            <pc:docMk/>
            <pc:sldMk cId="2919253433" sldId="259"/>
            <ac:spMk id="18" creationId="{7283F502-BBBC-B707-FCB7-70276463AD45}"/>
          </ac:spMkLst>
        </pc:spChg>
        <pc:spChg chg="add mod">
          <ac:chgData name="세희 김" userId="c84c0f230f7fbbee" providerId="LiveId" clId="{7272DFF1-15BD-4E68-A637-4CFD1EC5C66C}" dt="2024-06-13T12:04:13.284" v="779" actId="164"/>
          <ac:spMkLst>
            <pc:docMk/>
            <pc:sldMk cId="2919253433" sldId="259"/>
            <ac:spMk id="19" creationId="{CA24E863-8B0B-3868-E174-3EF79BD029CB}"/>
          </ac:spMkLst>
        </pc:spChg>
        <pc:spChg chg="add mod">
          <ac:chgData name="세희 김" userId="c84c0f230f7fbbee" providerId="LiveId" clId="{7272DFF1-15BD-4E68-A637-4CFD1EC5C66C}" dt="2024-06-13T12:04:13.284" v="779" actId="164"/>
          <ac:spMkLst>
            <pc:docMk/>
            <pc:sldMk cId="2919253433" sldId="259"/>
            <ac:spMk id="20" creationId="{DDBCBF2D-1F01-ADDD-E0B4-8F118EAC20D3}"/>
          </ac:spMkLst>
        </pc:spChg>
        <pc:spChg chg="add mod">
          <ac:chgData name="세희 김" userId="c84c0f230f7fbbee" providerId="LiveId" clId="{7272DFF1-15BD-4E68-A637-4CFD1EC5C66C}" dt="2024-06-13T12:11:14.931" v="893" actId="1076"/>
          <ac:spMkLst>
            <pc:docMk/>
            <pc:sldMk cId="2919253433" sldId="259"/>
            <ac:spMk id="21" creationId="{B701806A-684B-69D5-B74C-DDABB1093CF6}"/>
          </ac:spMkLst>
        </pc:spChg>
        <pc:spChg chg="add mod">
          <ac:chgData name="세희 김" userId="c84c0f230f7fbbee" providerId="LiveId" clId="{7272DFF1-15BD-4E68-A637-4CFD1EC5C66C}" dt="2024-06-13T12:11:20.106" v="894" actId="1076"/>
          <ac:spMkLst>
            <pc:docMk/>
            <pc:sldMk cId="2919253433" sldId="259"/>
            <ac:spMk id="22" creationId="{4EDB1C47-DDB6-55B1-9CA4-829914508A78}"/>
          </ac:spMkLst>
        </pc:spChg>
        <pc:spChg chg="add mod">
          <ac:chgData name="세희 김" userId="c84c0f230f7fbbee" providerId="LiveId" clId="{7272DFF1-15BD-4E68-A637-4CFD1EC5C66C}" dt="2024-06-13T12:11:02.910" v="892" actId="1076"/>
          <ac:spMkLst>
            <pc:docMk/>
            <pc:sldMk cId="2919253433" sldId="259"/>
            <ac:spMk id="23" creationId="{A9BEF24A-8747-829A-D02B-A38001C46461}"/>
          </ac:spMkLst>
        </pc:spChg>
        <pc:spChg chg="add mod">
          <ac:chgData name="세희 김" userId="c84c0f230f7fbbee" providerId="LiveId" clId="{7272DFF1-15BD-4E68-A637-4CFD1EC5C66C}" dt="2024-06-13T12:04:13.284" v="779" actId="164"/>
          <ac:spMkLst>
            <pc:docMk/>
            <pc:sldMk cId="2919253433" sldId="259"/>
            <ac:spMk id="24" creationId="{DB51C6BC-E4CF-2E0F-CBFF-900D630BE679}"/>
          </ac:spMkLst>
        </pc:spChg>
        <pc:spChg chg="add del mod">
          <ac:chgData name="세희 김" userId="c84c0f230f7fbbee" providerId="LiveId" clId="{7272DFF1-15BD-4E68-A637-4CFD1EC5C66C}" dt="2024-06-13T12:04:32.346" v="782" actId="478"/>
          <ac:spMkLst>
            <pc:docMk/>
            <pc:sldMk cId="2919253433" sldId="259"/>
            <ac:spMk id="26" creationId="{CD216EC2-59D1-7997-FB59-78D9C1FEEBC0}"/>
          </ac:spMkLst>
        </pc:spChg>
        <pc:spChg chg="mod topLvl">
          <ac:chgData name="세희 김" userId="c84c0f230f7fbbee" providerId="LiveId" clId="{7272DFF1-15BD-4E68-A637-4CFD1EC5C66C}" dt="2024-06-13T12:22:32.433" v="1166" actId="14100"/>
          <ac:spMkLst>
            <pc:docMk/>
            <pc:sldMk cId="2919253433" sldId="259"/>
            <ac:spMk id="28" creationId="{DC1968BA-13CE-3C8F-8581-1C7FBB54F133}"/>
          </ac:spMkLst>
        </pc:spChg>
        <pc:spChg chg="add mod">
          <ac:chgData name="세희 김" userId="c84c0f230f7fbbee" providerId="LiveId" clId="{7272DFF1-15BD-4E68-A637-4CFD1EC5C66C}" dt="2024-06-13T12:22:25.973" v="1165" actId="14100"/>
          <ac:spMkLst>
            <pc:docMk/>
            <pc:sldMk cId="2919253433" sldId="259"/>
            <ac:spMk id="44" creationId="{A443767E-5BAD-C72E-50D4-3ECC2B686442}"/>
          </ac:spMkLst>
        </pc:spChg>
        <pc:spChg chg="add mod">
          <ac:chgData name="세희 김" userId="c84c0f230f7fbbee" providerId="LiveId" clId="{7272DFF1-15BD-4E68-A637-4CFD1EC5C66C}" dt="2024-06-13T12:22:55.042" v="1169" actId="1035"/>
          <ac:spMkLst>
            <pc:docMk/>
            <pc:sldMk cId="2919253433" sldId="259"/>
            <ac:spMk id="47" creationId="{499747D1-1F34-CD3F-7971-B373AC32FBDD}"/>
          </ac:spMkLst>
        </pc:spChg>
        <pc:spChg chg="add mod">
          <ac:chgData name="세희 김" userId="c84c0f230f7fbbee" providerId="LiveId" clId="{7272DFF1-15BD-4E68-A637-4CFD1EC5C66C}" dt="2024-06-13T12:18:09.240" v="1103" actId="255"/>
          <ac:spMkLst>
            <pc:docMk/>
            <pc:sldMk cId="2919253433" sldId="259"/>
            <ac:spMk id="50" creationId="{4D612718-9A3A-73B2-1F44-4A72F0CDEEB4}"/>
          </ac:spMkLst>
        </pc:spChg>
        <pc:spChg chg="add del mod">
          <ac:chgData name="세희 김" userId="c84c0f230f7fbbee" providerId="LiveId" clId="{7272DFF1-15BD-4E68-A637-4CFD1EC5C66C}" dt="2024-06-13T12:14:34.486" v="1057" actId="478"/>
          <ac:spMkLst>
            <pc:docMk/>
            <pc:sldMk cId="2919253433" sldId="259"/>
            <ac:spMk id="53" creationId="{9982D57A-F3D4-17BE-4F57-DBB006A3D556}"/>
          </ac:spMkLst>
        </pc:spChg>
        <pc:spChg chg="add del mod">
          <ac:chgData name="세희 김" userId="c84c0f230f7fbbee" providerId="LiveId" clId="{7272DFF1-15BD-4E68-A637-4CFD1EC5C66C}" dt="2024-06-13T12:14:53.933" v="1063" actId="478"/>
          <ac:spMkLst>
            <pc:docMk/>
            <pc:sldMk cId="2919253433" sldId="259"/>
            <ac:spMk id="56" creationId="{568D2E72-095A-BBAA-096A-FC17877D52EB}"/>
          </ac:spMkLst>
        </pc:spChg>
        <pc:spChg chg="add mod">
          <ac:chgData name="세희 김" userId="c84c0f230f7fbbee" providerId="LiveId" clId="{7272DFF1-15BD-4E68-A637-4CFD1EC5C66C}" dt="2024-06-13T12:16:02.063" v="1081" actId="164"/>
          <ac:spMkLst>
            <pc:docMk/>
            <pc:sldMk cId="2919253433" sldId="259"/>
            <ac:spMk id="59" creationId="{0BC62294-091C-8714-914F-6B6260B63350}"/>
          </ac:spMkLst>
        </pc:spChg>
        <pc:spChg chg="add mod">
          <ac:chgData name="세희 김" userId="c84c0f230f7fbbee" providerId="LiveId" clId="{7272DFF1-15BD-4E68-A637-4CFD1EC5C66C}" dt="2024-06-13T12:16:02.063" v="1081" actId="164"/>
          <ac:spMkLst>
            <pc:docMk/>
            <pc:sldMk cId="2919253433" sldId="259"/>
            <ac:spMk id="60" creationId="{495F3A5F-17E2-F5DC-9947-AFDCC9A17A9D}"/>
          </ac:spMkLst>
        </pc:spChg>
        <pc:spChg chg="add mod">
          <ac:chgData name="세희 김" userId="c84c0f230f7fbbee" providerId="LiveId" clId="{7272DFF1-15BD-4E68-A637-4CFD1EC5C66C}" dt="2024-06-13T12:22:49.762" v="1168" actId="1035"/>
          <ac:spMkLst>
            <pc:docMk/>
            <pc:sldMk cId="2919253433" sldId="259"/>
            <ac:spMk id="61" creationId="{B91CDED8-7993-4470-D8D0-DB40E0AC1821}"/>
          </ac:spMkLst>
        </pc:spChg>
        <pc:spChg chg="add mod">
          <ac:chgData name="세희 김" userId="c84c0f230f7fbbee" providerId="LiveId" clId="{7272DFF1-15BD-4E68-A637-4CFD1EC5C66C}" dt="2024-06-13T12:22:47.334" v="1167" actId="1035"/>
          <ac:spMkLst>
            <pc:docMk/>
            <pc:sldMk cId="2919253433" sldId="259"/>
            <ac:spMk id="64" creationId="{40E24ABF-6266-A69E-3089-48BC620F094A}"/>
          </ac:spMkLst>
        </pc:spChg>
        <pc:spChg chg="add mod">
          <ac:chgData name="세희 김" userId="c84c0f230f7fbbee" providerId="LiveId" clId="{7272DFF1-15BD-4E68-A637-4CFD1EC5C66C}" dt="2024-06-13T12:21:20.554" v="1157" actId="1076"/>
          <ac:spMkLst>
            <pc:docMk/>
            <pc:sldMk cId="2919253433" sldId="259"/>
            <ac:spMk id="68" creationId="{1008B321-A77F-0914-60B5-62884368E093}"/>
          </ac:spMkLst>
        </pc:spChg>
        <pc:spChg chg="add mod">
          <ac:chgData name="세희 김" userId="c84c0f230f7fbbee" providerId="LiveId" clId="{7272DFF1-15BD-4E68-A637-4CFD1EC5C66C}" dt="2024-06-13T12:20:57.180" v="1155" actId="1076"/>
          <ac:spMkLst>
            <pc:docMk/>
            <pc:sldMk cId="2919253433" sldId="259"/>
            <ac:spMk id="69" creationId="{68BABEC9-7258-3AB0-EB6E-0B226816064C}"/>
          </ac:spMkLst>
        </pc:spChg>
        <pc:spChg chg="add mod">
          <ac:chgData name="세희 김" userId="c84c0f230f7fbbee" providerId="LiveId" clId="{7272DFF1-15BD-4E68-A637-4CFD1EC5C66C}" dt="2024-06-13T12:21:58.144" v="1160" actId="2085"/>
          <ac:spMkLst>
            <pc:docMk/>
            <pc:sldMk cId="2919253433" sldId="259"/>
            <ac:spMk id="70" creationId="{B6385BE8-6D64-4D35-F4B6-AE067A169ED2}"/>
          </ac:spMkLst>
        </pc:spChg>
        <pc:spChg chg="add mod">
          <ac:chgData name="세희 김" userId="c84c0f230f7fbbee" providerId="LiveId" clId="{7272DFF1-15BD-4E68-A637-4CFD1EC5C66C}" dt="2024-06-13T12:22:12.902" v="1164" actId="1038"/>
          <ac:spMkLst>
            <pc:docMk/>
            <pc:sldMk cId="2919253433" sldId="259"/>
            <ac:spMk id="71" creationId="{E9D3CB8A-DFA7-203A-8134-AB55C0B26D7E}"/>
          </ac:spMkLst>
        </pc:spChg>
        <pc:grpChg chg="add mod">
          <ac:chgData name="세희 김" userId="c84c0f230f7fbbee" providerId="LiveId" clId="{7272DFF1-15BD-4E68-A637-4CFD1EC5C66C}" dt="2024-06-13T12:16:02.063" v="1081" actId="164"/>
          <ac:grpSpMkLst>
            <pc:docMk/>
            <pc:sldMk cId="2919253433" sldId="259"/>
            <ac:grpSpMk id="25" creationId="{9CC492D0-05F6-19C2-FB96-5A54B9FC4DB1}"/>
          </ac:grpSpMkLst>
        </pc:grpChg>
        <pc:grpChg chg="add del mod">
          <ac:chgData name="세희 김" userId="c84c0f230f7fbbee" providerId="LiveId" clId="{7272DFF1-15BD-4E68-A637-4CFD1EC5C66C}" dt="2024-06-13T12:04:55.558" v="785" actId="165"/>
          <ac:grpSpMkLst>
            <pc:docMk/>
            <pc:sldMk cId="2919253433" sldId="259"/>
            <ac:grpSpMk id="27" creationId="{408BC798-01DA-EA0C-464C-828D2A6A45E6}"/>
          </ac:grpSpMkLst>
        </pc:grpChg>
        <pc:grpChg chg="add del mod">
          <ac:chgData name="세희 김" userId="c84c0f230f7fbbee" providerId="LiveId" clId="{7272DFF1-15BD-4E68-A637-4CFD1EC5C66C}" dt="2024-06-13T12:06:35.680" v="808" actId="165"/>
          <ac:grpSpMkLst>
            <pc:docMk/>
            <pc:sldMk cId="2919253433" sldId="259"/>
            <ac:grpSpMk id="35" creationId="{CE1F406A-6992-5A62-40C9-518821930236}"/>
          </ac:grpSpMkLst>
        </pc:grpChg>
        <pc:grpChg chg="add mod">
          <ac:chgData name="세희 김" userId="c84c0f230f7fbbee" providerId="LiveId" clId="{7272DFF1-15BD-4E68-A637-4CFD1EC5C66C}" dt="2024-06-13T12:16:06.627" v="1082" actId="1076"/>
          <ac:grpSpMkLst>
            <pc:docMk/>
            <pc:sldMk cId="2919253433" sldId="259"/>
            <ac:grpSpMk id="67" creationId="{14DF8B33-15B4-81CF-D598-3C99F3DE761D}"/>
          </ac:grpSpMkLst>
        </pc:grpChg>
        <pc:picChg chg="add mod">
          <ac:chgData name="세희 김" userId="c84c0f230f7fbbee" providerId="LiveId" clId="{7272DFF1-15BD-4E68-A637-4CFD1EC5C66C}" dt="2024-06-13T12:10:38.495" v="890" actId="1076"/>
          <ac:picMkLst>
            <pc:docMk/>
            <pc:sldMk cId="2919253433" sldId="259"/>
            <ac:picMk id="3" creationId="{CC3D8B48-4885-0344-3A93-0DBBDC9E6D93}"/>
          </ac:picMkLst>
        </pc:picChg>
        <pc:picChg chg="add mod">
          <ac:chgData name="세희 김" userId="c84c0f230f7fbbee" providerId="LiveId" clId="{7272DFF1-15BD-4E68-A637-4CFD1EC5C66C}" dt="2024-06-13T12:04:13.284" v="779" actId="164"/>
          <ac:picMkLst>
            <pc:docMk/>
            <pc:sldMk cId="2919253433" sldId="259"/>
            <ac:picMk id="5" creationId="{031C5B86-6B7C-B78F-6E03-BB2295BA7894}"/>
          </ac:picMkLst>
        </pc:picChg>
        <pc:cxnChg chg="mod topLvl">
          <ac:chgData name="세희 김" userId="c84c0f230f7fbbee" providerId="LiveId" clId="{7272DFF1-15BD-4E68-A637-4CFD1EC5C66C}" dt="2024-06-13T12:16:02.063" v="1081" actId="164"/>
          <ac:cxnSpMkLst>
            <pc:docMk/>
            <pc:sldMk cId="2919253433" sldId="259"/>
            <ac:cxnSpMk id="29" creationId="{107BC47B-524D-157F-2488-F5843A40F34F}"/>
          </ac:cxnSpMkLst>
        </pc:cxnChg>
        <pc:cxnChg chg="mod topLvl">
          <ac:chgData name="세희 김" userId="c84c0f230f7fbbee" providerId="LiveId" clId="{7272DFF1-15BD-4E68-A637-4CFD1EC5C66C}" dt="2024-06-13T12:16:02.063" v="1081" actId="164"/>
          <ac:cxnSpMkLst>
            <pc:docMk/>
            <pc:sldMk cId="2919253433" sldId="259"/>
            <ac:cxnSpMk id="30" creationId="{774F204B-5E8C-0A61-CAB3-2E9A3AE66D2E}"/>
          </ac:cxnSpMkLst>
        </pc:cxnChg>
        <pc:cxnChg chg="add mod">
          <ac:chgData name="세희 김" userId="c84c0f230f7fbbee" providerId="LiveId" clId="{7272DFF1-15BD-4E68-A637-4CFD1EC5C66C}" dt="2024-06-13T12:16:02.063" v="1081" actId="164"/>
          <ac:cxnSpMkLst>
            <pc:docMk/>
            <pc:sldMk cId="2919253433" sldId="259"/>
            <ac:cxnSpMk id="45" creationId="{B6CA34CD-DE56-7871-A059-A560676B8DDD}"/>
          </ac:cxnSpMkLst>
        </pc:cxnChg>
        <pc:cxnChg chg="add mod">
          <ac:chgData name="세희 김" userId="c84c0f230f7fbbee" providerId="LiveId" clId="{7272DFF1-15BD-4E68-A637-4CFD1EC5C66C}" dt="2024-06-13T12:16:02.063" v="1081" actId="164"/>
          <ac:cxnSpMkLst>
            <pc:docMk/>
            <pc:sldMk cId="2919253433" sldId="259"/>
            <ac:cxnSpMk id="46" creationId="{3949CC70-49C3-2BC8-48E1-C3AF25AAD1E0}"/>
          </ac:cxnSpMkLst>
        </pc:cxnChg>
        <pc:cxnChg chg="add mod">
          <ac:chgData name="세희 김" userId="c84c0f230f7fbbee" providerId="LiveId" clId="{7272DFF1-15BD-4E68-A637-4CFD1EC5C66C}" dt="2024-06-13T12:17:59.435" v="1102" actId="1037"/>
          <ac:cxnSpMkLst>
            <pc:docMk/>
            <pc:sldMk cId="2919253433" sldId="259"/>
            <ac:cxnSpMk id="48" creationId="{A3785271-B552-252C-0288-513F1545C5B8}"/>
          </ac:cxnSpMkLst>
        </pc:cxnChg>
        <pc:cxnChg chg="add mod">
          <ac:chgData name="세희 김" userId="c84c0f230f7fbbee" providerId="LiveId" clId="{7272DFF1-15BD-4E68-A637-4CFD1EC5C66C}" dt="2024-06-13T12:17:59.435" v="1102" actId="1037"/>
          <ac:cxnSpMkLst>
            <pc:docMk/>
            <pc:sldMk cId="2919253433" sldId="259"/>
            <ac:cxnSpMk id="49" creationId="{6402D245-BBA5-8278-AC4D-3A5F9DE06B3D}"/>
          </ac:cxnSpMkLst>
        </pc:cxnChg>
        <pc:cxnChg chg="add mod">
          <ac:chgData name="세희 김" userId="c84c0f230f7fbbee" providerId="LiveId" clId="{7272DFF1-15BD-4E68-A637-4CFD1EC5C66C}" dt="2024-06-13T12:18:14.972" v="1108" actId="1037"/>
          <ac:cxnSpMkLst>
            <pc:docMk/>
            <pc:sldMk cId="2919253433" sldId="259"/>
            <ac:cxnSpMk id="51" creationId="{A4522B7E-CB22-C2CE-2BCB-BC73557DFD7B}"/>
          </ac:cxnSpMkLst>
        </pc:cxnChg>
        <pc:cxnChg chg="add mod">
          <ac:chgData name="세희 김" userId="c84c0f230f7fbbee" providerId="LiveId" clId="{7272DFF1-15BD-4E68-A637-4CFD1EC5C66C}" dt="2024-06-13T12:18:14.972" v="1108" actId="1037"/>
          <ac:cxnSpMkLst>
            <pc:docMk/>
            <pc:sldMk cId="2919253433" sldId="259"/>
            <ac:cxnSpMk id="52" creationId="{F946A543-18CF-1A60-29A9-0A9C19706A91}"/>
          </ac:cxnSpMkLst>
        </pc:cxnChg>
        <pc:cxnChg chg="add del mod">
          <ac:chgData name="세희 김" userId="c84c0f230f7fbbee" providerId="LiveId" clId="{7272DFF1-15BD-4E68-A637-4CFD1EC5C66C}" dt="2024-06-13T12:14:34.486" v="1057" actId="478"/>
          <ac:cxnSpMkLst>
            <pc:docMk/>
            <pc:sldMk cId="2919253433" sldId="259"/>
            <ac:cxnSpMk id="54" creationId="{A5728A56-1B8D-33C0-6892-059F277781C8}"/>
          </ac:cxnSpMkLst>
        </pc:cxnChg>
        <pc:cxnChg chg="add del mod">
          <ac:chgData name="세희 김" userId="c84c0f230f7fbbee" providerId="LiveId" clId="{7272DFF1-15BD-4E68-A637-4CFD1EC5C66C}" dt="2024-06-13T12:14:34.486" v="1057" actId="478"/>
          <ac:cxnSpMkLst>
            <pc:docMk/>
            <pc:sldMk cId="2919253433" sldId="259"/>
            <ac:cxnSpMk id="55" creationId="{F4E6CD02-0EE9-2DFD-1FF9-947DA1A6EA84}"/>
          </ac:cxnSpMkLst>
        </pc:cxnChg>
        <pc:cxnChg chg="add del mod">
          <ac:chgData name="세희 김" userId="c84c0f230f7fbbee" providerId="LiveId" clId="{7272DFF1-15BD-4E68-A637-4CFD1EC5C66C}" dt="2024-06-13T12:14:53.933" v="1063" actId="478"/>
          <ac:cxnSpMkLst>
            <pc:docMk/>
            <pc:sldMk cId="2919253433" sldId="259"/>
            <ac:cxnSpMk id="57" creationId="{11B395B2-EAF0-C4F5-31E5-04F50F5474DE}"/>
          </ac:cxnSpMkLst>
        </pc:cxnChg>
        <pc:cxnChg chg="add del mod">
          <ac:chgData name="세희 김" userId="c84c0f230f7fbbee" providerId="LiveId" clId="{7272DFF1-15BD-4E68-A637-4CFD1EC5C66C}" dt="2024-06-13T12:14:53.933" v="1063" actId="478"/>
          <ac:cxnSpMkLst>
            <pc:docMk/>
            <pc:sldMk cId="2919253433" sldId="259"/>
            <ac:cxnSpMk id="58" creationId="{72AB49D3-3ECF-C014-5647-CC31B34D6BA6}"/>
          </ac:cxnSpMkLst>
        </pc:cxnChg>
        <pc:cxnChg chg="add mod">
          <ac:chgData name="세희 김" userId="c84c0f230f7fbbee" providerId="LiveId" clId="{7272DFF1-15BD-4E68-A637-4CFD1EC5C66C}" dt="2024-06-13T12:18:46.131" v="1119" actId="1037"/>
          <ac:cxnSpMkLst>
            <pc:docMk/>
            <pc:sldMk cId="2919253433" sldId="259"/>
            <ac:cxnSpMk id="62" creationId="{430B4E39-985B-CAA8-7A00-5E7A96A55863}"/>
          </ac:cxnSpMkLst>
        </pc:cxnChg>
        <pc:cxnChg chg="add mod">
          <ac:chgData name="세희 김" userId="c84c0f230f7fbbee" providerId="LiveId" clId="{7272DFF1-15BD-4E68-A637-4CFD1EC5C66C}" dt="2024-06-13T12:18:46.131" v="1119" actId="1037"/>
          <ac:cxnSpMkLst>
            <pc:docMk/>
            <pc:sldMk cId="2919253433" sldId="259"/>
            <ac:cxnSpMk id="63" creationId="{44555390-52F1-954F-880E-B4612A8E68AE}"/>
          </ac:cxnSpMkLst>
        </pc:cxnChg>
        <pc:cxnChg chg="add mod">
          <ac:chgData name="세희 김" userId="c84c0f230f7fbbee" providerId="LiveId" clId="{7272DFF1-15BD-4E68-A637-4CFD1EC5C66C}" dt="2024-06-13T12:18:37.354" v="1115" actId="1037"/>
          <ac:cxnSpMkLst>
            <pc:docMk/>
            <pc:sldMk cId="2919253433" sldId="259"/>
            <ac:cxnSpMk id="65" creationId="{69FD80CF-20A4-C72E-6C79-9995266C6E88}"/>
          </ac:cxnSpMkLst>
        </pc:cxnChg>
        <pc:cxnChg chg="add mod">
          <ac:chgData name="세희 김" userId="c84c0f230f7fbbee" providerId="LiveId" clId="{7272DFF1-15BD-4E68-A637-4CFD1EC5C66C}" dt="2024-06-13T12:18:37.354" v="1115" actId="1037"/>
          <ac:cxnSpMkLst>
            <pc:docMk/>
            <pc:sldMk cId="2919253433" sldId="259"/>
            <ac:cxnSpMk id="66" creationId="{0FA64EA3-EAE0-C8D4-8318-5198BF6030A3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A06C0D-FB19-41D1-9B49-7933E0C8566A}" type="datetimeFigureOut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237991-CE04-47EE-ABE2-4BE0662A40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065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9548D6-0A46-0017-A9CB-A084DF92F5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13D1991-26D8-19C0-C71B-F0B9E46BD1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7A54D8-4F24-F610-9159-A85F92C03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A68E4-4A1E-4994-9DA1-2EDC2E817BC4}" type="datetimeFigureOut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D7F24D-098B-9FAA-A27A-B143672D7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BEDDF3-1E0D-B452-F40E-5CE1439F5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476B1-03C4-4A10-809E-B6FDD0191A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581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0533DA-DEDA-0FDD-B962-81CB267A1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2391C16-C91F-A598-CECC-5F1D8A50DB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42B9F3-7233-5E38-727B-BC5DD58C0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A68E4-4A1E-4994-9DA1-2EDC2E817BC4}" type="datetimeFigureOut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39D65F-F84D-4C1A-498C-DB0FA86AD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4A760E-9C35-9FD8-731D-058D8D71F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476B1-03C4-4A10-809E-B6FDD0191A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433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D92601F-D7F0-2153-EFBF-3AAF0FF372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D59FED8-5B86-6BF2-6E85-4FD0FD3B85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883F9F-8972-7D1E-CEC5-DEC505777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A68E4-4A1E-4994-9DA1-2EDC2E817BC4}" type="datetimeFigureOut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5FF75A-D458-9B67-26E9-24CE3C43A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EC9D4F-A756-9381-9A03-FA6F026F4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476B1-03C4-4A10-809E-B6FDD0191A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3154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9F22A9-4A4F-5546-9C3B-B72C90094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7D9FDB-499B-937C-CFF7-A20564FF1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C8176D-E9A3-522C-E189-AE1B8B536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A68E4-4A1E-4994-9DA1-2EDC2E817BC4}" type="datetimeFigureOut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9F3C09-432B-01B0-CE6B-A5E835253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331F81-C913-1187-1D45-A45A454D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476B1-03C4-4A10-809E-B6FDD0191A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427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DC4C23-AE03-BD9A-6BA4-3B5A93B64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DF9FE9-6D5D-6AB4-581D-3319204E83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3479CA-07AB-EB6B-D80C-3AFA05B25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A68E4-4A1E-4994-9DA1-2EDC2E817BC4}" type="datetimeFigureOut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309EFC-EB0A-974A-7C5E-308AA3AB3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993D83-E875-7658-0443-F0057EAA3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476B1-03C4-4A10-809E-B6FDD0191A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934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B9DBD1-278B-2635-7703-62BEF6EDF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C36D9B-9CA5-473B-4F48-079AB6D047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7B0B5E1-D268-DA5F-FD09-86C1DD6DF5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10FFEE-1022-91B3-68C2-4C29DA887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A68E4-4A1E-4994-9DA1-2EDC2E817BC4}" type="datetimeFigureOut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1491C3-26F0-3A69-117B-B9370F8DD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B07ADB-3576-CECB-F9AE-C26F1D02C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476B1-03C4-4A10-809E-B6FDD0191A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818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0235D-0031-4D83-907F-B9ED3DE77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43C0CC-C08B-079E-CBD8-7922609CD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A1B11C-99EC-07F3-2CFB-B9C58BAE3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CEE67DD-2E70-3292-4520-5B7741AA50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573D5DF-0D14-BE82-5362-149E10D61E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BFC3DB5-EBA6-E6B9-47EA-FE9982C91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A68E4-4A1E-4994-9DA1-2EDC2E817BC4}" type="datetimeFigureOut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6AE2E34-74A2-52B8-121E-FDD7B968A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C79C1E0-D31E-5787-24E7-09674AB4A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476B1-03C4-4A10-809E-B6FDD0191A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0069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4E56E5-6286-B67F-E78D-9AAE3653F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30C5FA-2F76-2A4B-D038-156DBA013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A68E4-4A1E-4994-9DA1-2EDC2E817BC4}" type="datetimeFigureOut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9170B43-8138-454F-5716-D9EE73790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108D83-3884-7994-C7AF-17CFF77A6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476B1-03C4-4A10-809E-B6FDD0191A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4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29A4EF-7CDB-45BA-621E-E3E09E09E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A68E4-4A1E-4994-9DA1-2EDC2E817BC4}" type="datetimeFigureOut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1BFD7FC-CFB0-1AB5-4A16-DDE270B24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00A6D2B-1486-94B9-10D8-B3959A380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476B1-03C4-4A10-809E-B6FDD0191A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5996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D25B04-F456-9204-4F88-301E9DEE4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D62709-5A4C-1362-14DA-DE394C636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B8556FA-DE4B-0D13-C4D8-76EF6603C2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5EE530-5F64-1955-F24E-CA2120580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A68E4-4A1E-4994-9DA1-2EDC2E817BC4}" type="datetimeFigureOut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474B22-DC2F-0003-B997-2F44BF6E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C0411A-EA33-750E-CF9C-A30250EEB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476B1-03C4-4A10-809E-B6FDD0191A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2050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6FA9CD-EABF-7011-82A2-A91EE1531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8032209-CE5C-7EFE-B5CA-06848375C9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6973F7D-F61F-6926-200B-07581AEB71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30EA45-966E-E877-E26F-349C1A6D0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A68E4-4A1E-4994-9DA1-2EDC2E817BC4}" type="datetimeFigureOut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86F4BC-557D-9F56-C6E3-851EC39A8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903EBE-A81B-E50B-90AC-A5AFD87DA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476B1-03C4-4A10-809E-B6FDD0191A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673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5609BB0-BCA5-6374-8DFD-E01A54C84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B52EE9-2B84-4BFF-33F4-712ACCB6E2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57EEC4-DC90-8F39-C3C6-F48595E1D3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7A68E4-4A1E-4994-9DA1-2EDC2E817BC4}" type="datetimeFigureOut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9845E7-C29C-FDF4-3681-55DD837387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B02D51-B1A7-F3CA-DB10-1C55C041CE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B476B1-03C4-4A10-809E-B6FDD0191A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912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다리꼴 6">
            <a:extLst>
              <a:ext uri="{FF2B5EF4-FFF2-40B4-BE49-F238E27FC236}">
                <a16:creationId xmlns:a16="http://schemas.microsoft.com/office/drawing/2014/main" id="{67CEEB4E-BCF4-F3F7-9DEA-DC0888553B03}"/>
              </a:ext>
            </a:extLst>
          </p:cNvPr>
          <p:cNvSpPr/>
          <p:nvPr/>
        </p:nvSpPr>
        <p:spPr>
          <a:xfrm rot="5400000">
            <a:off x="7595848" y="2054843"/>
            <a:ext cx="1732448" cy="2748314"/>
          </a:xfrm>
          <a:prstGeom prst="trapezoid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48CC0C6A-1ED0-6843-4FAC-D2051A80D14B}"/>
              </a:ext>
            </a:extLst>
          </p:cNvPr>
          <p:cNvSpPr/>
          <p:nvPr/>
        </p:nvSpPr>
        <p:spPr>
          <a:xfrm>
            <a:off x="114491" y="1384869"/>
            <a:ext cx="6708389" cy="4787320"/>
          </a:xfrm>
          <a:prstGeom prst="roundRect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다리꼴 4">
            <a:extLst>
              <a:ext uri="{FF2B5EF4-FFF2-40B4-BE49-F238E27FC236}">
                <a16:creationId xmlns:a16="http://schemas.microsoft.com/office/drawing/2014/main" id="{F1ECE5A3-5BE8-4702-7C08-14979472975F}"/>
              </a:ext>
            </a:extLst>
          </p:cNvPr>
          <p:cNvSpPr/>
          <p:nvPr/>
        </p:nvSpPr>
        <p:spPr>
          <a:xfrm rot="5400000">
            <a:off x="2598670" y="2060782"/>
            <a:ext cx="1732448" cy="2748314"/>
          </a:xfrm>
          <a:prstGeom prst="trapezoid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E03E4DC-F21C-7A12-C22B-649BB50E7282}"/>
              </a:ext>
            </a:extLst>
          </p:cNvPr>
          <p:cNvSpPr/>
          <p:nvPr/>
        </p:nvSpPr>
        <p:spPr>
          <a:xfrm>
            <a:off x="6888630" y="2921166"/>
            <a:ext cx="3013349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LSTM</a:t>
            </a:r>
          </a:p>
          <a:p>
            <a:pPr algn="ctr"/>
            <a:r>
              <a:rPr lang="en-US" altLang="ko-KR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(Predict Internal Temperature)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B767F2B-316F-AF7C-3098-3A13CCC1C513}"/>
              </a:ext>
            </a:extLst>
          </p:cNvPr>
          <p:cNvSpPr/>
          <p:nvPr/>
        </p:nvSpPr>
        <p:spPr>
          <a:xfrm>
            <a:off x="1877005" y="2921166"/>
            <a:ext cx="3013349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LSTM</a:t>
            </a:r>
          </a:p>
          <a:p>
            <a:pPr algn="ctr"/>
            <a:r>
              <a:rPr lang="en-US" altLang="ko-KR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(Predict the action status of two vents)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0CEAD65-3788-ECEA-07E6-58E4DBF92B92}"/>
              </a:ext>
            </a:extLst>
          </p:cNvPr>
          <p:cNvSpPr/>
          <p:nvPr/>
        </p:nvSpPr>
        <p:spPr>
          <a:xfrm>
            <a:off x="208837" y="3128962"/>
            <a:ext cx="1400175" cy="600075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Input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2B2BD02-82BF-302F-C407-DB5EBC77D27F}"/>
              </a:ext>
            </a:extLst>
          </p:cNvPr>
          <p:cNvSpPr/>
          <p:nvPr/>
        </p:nvSpPr>
        <p:spPr>
          <a:xfrm>
            <a:off x="5094867" y="3128962"/>
            <a:ext cx="1400175" cy="60007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Output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2FA202B-AA9C-3498-933E-DC9D777829AE}"/>
              </a:ext>
            </a:extLst>
          </p:cNvPr>
          <p:cNvSpPr/>
          <p:nvPr/>
        </p:nvSpPr>
        <p:spPr>
          <a:xfrm>
            <a:off x="10419882" y="3128962"/>
            <a:ext cx="1400175" cy="60007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Output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10463AC-C93A-163D-B85E-E18A8F79082B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11119970" y="3729037"/>
            <a:ext cx="0" cy="1785938"/>
          </a:xfrm>
          <a:prstGeom prst="line">
            <a:avLst/>
          </a:prstGeom>
          <a:ln w="381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61024F07-9E7D-DF71-F27F-B94E4CBDAE85}"/>
              </a:ext>
            </a:extLst>
          </p:cNvPr>
          <p:cNvCxnSpPr/>
          <p:nvPr/>
        </p:nvCxnSpPr>
        <p:spPr>
          <a:xfrm flipH="1">
            <a:off x="916987" y="5514975"/>
            <a:ext cx="10211045" cy="0"/>
          </a:xfrm>
          <a:prstGeom prst="line">
            <a:avLst/>
          </a:prstGeom>
          <a:ln w="381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C71CBE9-DED7-AC3E-AE45-7688201F8EA0}"/>
              </a:ext>
            </a:extLst>
          </p:cNvPr>
          <p:cNvCxnSpPr>
            <a:cxnSpLocks/>
            <a:endCxn id="9" idx="2"/>
          </p:cNvCxnSpPr>
          <p:nvPr/>
        </p:nvCxnSpPr>
        <p:spPr>
          <a:xfrm flipH="1" flipV="1">
            <a:off x="908925" y="3729037"/>
            <a:ext cx="11503" cy="1785938"/>
          </a:xfrm>
          <a:prstGeom prst="straightConnector1">
            <a:avLst/>
          </a:prstGeom>
          <a:ln w="381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9F99A5D-652E-5EB1-2926-482126445FA4}"/>
              </a:ext>
            </a:extLst>
          </p:cNvPr>
          <p:cNvCxnSpPr>
            <a:cxnSpLocks/>
          </p:cNvCxnSpPr>
          <p:nvPr/>
        </p:nvCxnSpPr>
        <p:spPr>
          <a:xfrm flipV="1">
            <a:off x="920430" y="3650454"/>
            <a:ext cx="1" cy="157163"/>
          </a:xfrm>
          <a:prstGeom prst="straightConnector1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1D978CB-0083-603A-9D83-161AA23F3045}"/>
              </a:ext>
            </a:extLst>
          </p:cNvPr>
          <p:cNvCxnSpPr>
            <a:stCxn id="9" idx="3"/>
            <a:endCxn id="5" idx="2"/>
          </p:cNvCxnSpPr>
          <p:nvPr/>
        </p:nvCxnSpPr>
        <p:spPr>
          <a:xfrm>
            <a:off x="1609012" y="3429000"/>
            <a:ext cx="481725" cy="5939"/>
          </a:xfrm>
          <a:prstGeom prst="straightConnector1">
            <a:avLst/>
          </a:prstGeom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ACA2F18-401B-52D7-777E-A89C0F5F1E75}"/>
              </a:ext>
            </a:extLst>
          </p:cNvPr>
          <p:cNvCxnSpPr>
            <a:stCxn id="5" idx="0"/>
            <a:endCxn id="10" idx="1"/>
          </p:cNvCxnSpPr>
          <p:nvPr/>
        </p:nvCxnSpPr>
        <p:spPr>
          <a:xfrm flipV="1">
            <a:off x="4839051" y="3429000"/>
            <a:ext cx="255816" cy="5939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D5660489-FC06-B202-B605-BDECFCC1166B}"/>
              </a:ext>
            </a:extLst>
          </p:cNvPr>
          <p:cNvCxnSpPr>
            <a:cxnSpLocks/>
            <a:stCxn id="10" idx="3"/>
            <a:endCxn id="7" idx="2"/>
          </p:cNvCxnSpPr>
          <p:nvPr/>
        </p:nvCxnSpPr>
        <p:spPr>
          <a:xfrm>
            <a:off x="6495042" y="3429000"/>
            <a:ext cx="592873" cy="0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50D0C296-6379-2ED9-B91F-CEA29CFD9409}"/>
              </a:ext>
            </a:extLst>
          </p:cNvPr>
          <p:cNvCxnSpPr>
            <a:stCxn id="7" idx="0"/>
            <a:endCxn id="11" idx="1"/>
          </p:cNvCxnSpPr>
          <p:nvPr/>
        </p:nvCxnSpPr>
        <p:spPr>
          <a:xfrm>
            <a:off x="9836229" y="3429000"/>
            <a:ext cx="583653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D838976E-C2F8-671A-5DF4-F69AD7630254}"/>
              </a:ext>
            </a:extLst>
          </p:cNvPr>
          <p:cNvCxnSpPr/>
          <p:nvPr/>
        </p:nvCxnSpPr>
        <p:spPr>
          <a:xfrm>
            <a:off x="1814513" y="3428999"/>
            <a:ext cx="0" cy="1585914"/>
          </a:xfrm>
          <a:prstGeom prst="line">
            <a:avLst/>
          </a:prstGeom>
          <a:ln w="38100"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FD9C06C7-188B-CAEC-E836-AB56D86F3F4D}"/>
              </a:ext>
            </a:extLst>
          </p:cNvPr>
          <p:cNvCxnSpPr>
            <a:cxnSpLocks/>
          </p:cNvCxnSpPr>
          <p:nvPr/>
        </p:nvCxnSpPr>
        <p:spPr>
          <a:xfrm>
            <a:off x="1814513" y="5014913"/>
            <a:ext cx="4729470" cy="0"/>
          </a:xfrm>
          <a:prstGeom prst="line">
            <a:avLst/>
          </a:prstGeom>
          <a:ln w="38100"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38736EB4-4ED2-7039-AEFF-B3C814006C7B}"/>
              </a:ext>
            </a:extLst>
          </p:cNvPr>
          <p:cNvCxnSpPr>
            <a:cxnSpLocks/>
          </p:cNvCxnSpPr>
          <p:nvPr/>
        </p:nvCxnSpPr>
        <p:spPr>
          <a:xfrm flipV="1">
            <a:off x="6543983" y="3807617"/>
            <a:ext cx="0" cy="1207296"/>
          </a:xfrm>
          <a:prstGeom prst="line">
            <a:avLst/>
          </a:prstGeom>
          <a:ln w="38100"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A6BB9001-B242-9975-231D-8C2E0C86B304}"/>
              </a:ext>
            </a:extLst>
          </p:cNvPr>
          <p:cNvCxnSpPr>
            <a:cxnSpLocks/>
          </p:cNvCxnSpPr>
          <p:nvPr/>
        </p:nvCxnSpPr>
        <p:spPr>
          <a:xfrm>
            <a:off x="6543983" y="3807617"/>
            <a:ext cx="543932" cy="0"/>
          </a:xfrm>
          <a:prstGeom prst="straightConnector1">
            <a:avLst/>
          </a:prstGeom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A36BCFE9-AB30-1597-FBCE-EFF64EEA0AB2}"/>
              </a:ext>
            </a:extLst>
          </p:cNvPr>
          <p:cNvSpPr txBox="1"/>
          <p:nvPr/>
        </p:nvSpPr>
        <p:spPr>
          <a:xfrm>
            <a:off x="9656421" y="4991755"/>
            <a:ext cx="14716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accent2"/>
                </a:solidFill>
              </a:rPr>
              <a:t>update</a:t>
            </a:r>
            <a:endParaRPr lang="ko-KR" altLang="en-US" sz="2800" b="1" dirty="0">
              <a:solidFill>
                <a:schemeClr val="accent2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5D57383-D00B-479B-7EAF-055C8A614A37}"/>
              </a:ext>
            </a:extLst>
          </p:cNvPr>
          <p:cNvSpPr txBox="1"/>
          <p:nvPr/>
        </p:nvSpPr>
        <p:spPr>
          <a:xfrm>
            <a:off x="208837" y="727655"/>
            <a:ext cx="56325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accent2"/>
                </a:solidFill>
              </a:rPr>
              <a:t>Custom Loss(Relearning)</a:t>
            </a:r>
            <a:endParaRPr lang="ko-KR" altLang="en-US" sz="36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5261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폰트, 그래프이(가) 표시된 사진&#10;&#10;자동 생성된 설명">
            <a:extLst>
              <a:ext uri="{FF2B5EF4-FFF2-40B4-BE49-F238E27FC236}">
                <a16:creationId xmlns:a16="http://schemas.microsoft.com/office/drawing/2014/main" id="{9A42B4C1-5699-B25D-7C29-9EF0F143BA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0749"/>
            <a:ext cx="12192000" cy="605650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D4085F6-0AF8-AE37-DF9A-CDE51436732B}"/>
              </a:ext>
            </a:extLst>
          </p:cNvPr>
          <p:cNvSpPr txBox="1"/>
          <p:nvPr/>
        </p:nvSpPr>
        <p:spPr>
          <a:xfrm>
            <a:off x="4167187" y="781691"/>
            <a:ext cx="385762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5</a:t>
            </a:r>
            <a:r>
              <a:rPr lang="ko-KR" altLang="en-US" sz="2000" b="1" dirty="0"/>
              <a:t>분 후 예측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65B99845-D7FD-02F6-ABD1-DEE77E56FF83}"/>
              </a:ext>
            </a:extLst>
          </p:cNvPr>
          <p:cNvGrpSpPr/>
          <p:nvPr/>
        </p:nvGrpSpPr>
        <p:grpSpPr>
          <a:xfrm>
            <a:off x="371250" y="733624"/>
            <a:ext cx="2562221" cy="707886"/>
            <a:chOff x="371250" y="733624"/>
            <a:chExt cx="2562221" cy="70788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675FE94-7516-7131-8E24-5F35D5F302A0}"/>
                </a:ext>
              </a:extLst>
            </p:cNvPr>
            <p:cNvSpPr txBox="1"/>
            <p:nvPr/>
          </p:nvSpPr>
          <p:spPr>
            <a:xfrm>
              <a:off x="371250" y="733624"/>
              <a:ext cx="2562221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dirty="0"/>
                <a:t>실제값</a:t>
              </a:r>
              <a:endParaRPr lang="en-US" altLang="ko-KR" sz="2000" b="1" dirty="0"/>
            </a:p>
            <a:p>
              <a:pPr algn="ctr"/>
              <a:r>
                <a:rPr lang="ko-KR" altLang="en-US" sz="2000" b="1" dirty="0"/>
                <a:t>예측값</a:t>
              </a: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CB291BCE-1A84-83E4-F8FF-6CB6C1C65049}"/>
                </a:ext>
              </a:extLst>
            </p:cNvPr>
            <p:cNvCxnSpPr/>
            <p:nvPr/>
          </p:nvCxnSpPr>
          <p:spPr>
            <a:xfrm>
              <a:off x="721518" y="914877"/>
              <a:ext cx="414338" cy="0"/>
            </a:xfrm>
            <a:prstGeom prst="line">
              <a:avLst/>
            </a:prstGeom>
            <a:ln w="76200">
              <a:solidFill>
                <a:srgbClr val="0070C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E63FA84F-96B6-D5B8-3C57-D18EFC5D0894}"/>
                </a:ext>
              </a:extLst>
            </p:cNvPr>
            <p:cNvCxnSpPr/>
            <p:nvPr/>
          </p:nvCxnSpPr>
          <p:spPr>
            <a:xfrm>
              <a:off x="721518" y="1195864"/>
              <a:ext cx="414338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EEA1FA12-13E0-F40B-E13A-ED560C1FD531}"/>
              </a:ext>
            </a:extLst>
          </p:cNvPr>
          <p:cNvSpPr txBox="1"/>
          <p:nvPr/>
        </p:nvSpPr>
        <p:spPr>
          <a:xfrm>
            <a:off x="371248" y="3737862"/>
            <a:ext cx="2562221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실제값</a:t>
            </a:r>
            <a:endParaRPr lang="en-US" altLang="ko-KR" sz="2000" b="1" dirty="0"/>
          </a:p>
          <a:p>
            <a:pPr algn="ctr"/>
            <a:r>
              <a:rPr lang="ko-KR" altLang="en-US" sz="2000" b="1" dirty="0"/>
              <a:t>예측값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2CE721C-315B-AF17-D07D-54BFE0A173C4}"/>
              </a:ext>
            </a:extLst>
          </p:cNvPr>
          <p:cNvCxnSpPr>
            <a:cxnSpLocks/>
          </p:cNvCxnSpPr>
          <p:nvPr/>
        </p:nvCxnSpPr>
        <p:spPr>
          <a:xfrm>
            <a:off x="721518" y="3901779"/>
            <a:ext cx="402430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6E9941B-A446-B359-37E1-68743BAD44B3}"/>
              </a:ext>
            </a:extLst>
          </p:cNvPr>
          <p:cNvCxnSpPr>
            <a:cxnSpLocks/>
          </p:cNvCxnSpPr>
          <p:nvPr/>
        </p:nvCxnSpPr>
        <p:spPr>
          <a:xfrm>
            <a:off x="709610" y="4182766"/>
            <a:ext cx="414338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22B7679-73EF-C225-E07E-C7900A523CED}"/>
              </a:ext>
            </a:extLst>
          </p:cNvPr>
          <p:cNvSpPr txBox="1"/>
          <p:nvPr/>
        </p:nvSpPr>
        <p:spPr>
          <a:xfrm>
            <a:off x="4302918" y="3716238"/>
            <a:ext cx="358616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60</a:t>
            </a:r>
            <a:r>
              <a:rPr lang="ko-KR" altLang="en-US" sz="2000" b="1" dirty="0"/>
              <a:t>분 후 예측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7C2FF4-DDBC-5784-E0FD-FC5F133C1A84}"/>
              </a:ext>
            </a:extLst>
          </p:cNvPr>
          <p:cNvSpPr txBox="1"/>
          <p:nvPr/>
        </p:nvSpPr>
        <p:spPr>
          <a:xfrm>
            <a:off x="10448924" y="6402405"/>
            <a:ext cx="1609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시간</a:t>
            </a:r>
            <a:r>
              <a:rPr lang="en-US" altLang="ko-KR" b="1" dirty="0"/>
              <a:t>(</a:t>
            </a:r>
            <a:r>
              <a:rPr lang="ko-KR" altLang="en-US" b="1" dirty="0"/>
              <a:t>년</a:t>
            </a:r>
            <a:r>
              <a:rPr lang="en-US" altLang="ko-KR" b="1" dirty="0"/>
              <a:t>-</a:t>
            </a:r>
            <a:r>
              <a:rPr lang="ko-KR" altLang="en-US" b="1" dirty="0"/>
              <a:t>월</a:t>
            </a:r>
            <a:r>
              <a:rPr lang="en-US" altLang="ko-KR" b="1" dirty="0"/>
              <a:t>-</a:t>
            </a:r>
            <a:r>
              <a:rPr lang="ko-KR" altLang="en-US" b="1" dirty="0"/>
              <a:t>일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0A19EE9-B7C7-9616-31B7-F8F8A7F9C941}"/>
              </a:ext>
            </a:extLst>
          </p:cNvPr>
          <p:cNvSpPr/>
          <p:nvPr/>
        </p:nvSpPr>
        <p:spPr>
          <a:xfrm>
            <a:off x="4314825" y="443613"/>
            <a:ext cx="3709987" cy="1966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8BE1F52-C039-5629-8B79-6F09FD437BE4}"/>
              </a:ext>
            </a:extLst>
          </p:cNvPr>
          <p:cNvSpPr/>
          <p:nvPr/>
        </p:nvSpPr>
        <p:spPr>
          <a:xfrm>
            <a:off x="4314824" y="3474222"/>
            <a:ext cx="3857625" cy="1966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519603-0C51-8278-C74D-732C28985B0F}"/>
              </a:ext>
            </a:extLst>
          </p:cNvPr>
          <p:cNvSpPr txBox="1"/>
          <p:nvPr/>
        </p:nvSpPr>
        <p:spPr>
          <a:xfrm>
            <a:off x="10448924" y="3346906"/>
            <a:ext cx="1609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시간</a:t>
            </a:r>
            <a:r>
              <a:rPr lang="en-US" altLang="ko-KR" b="1" dirty="0"/>
              <a:t>(</a:t>
            </a:r>
            <a:r>
              <a:rPr lang="ko-KR" altLang="en-US" b="1" dirty="0"/>
              <a:t>년</a:t>
            </a:r>
            <a:r>
              <a:rPr lang="en-US" altLang="ko-KR" b="1" dirty="0"/>
              <a:t>-</a:t>
            </a:r>
            <a:r>
              <a:rPr lang="ko-KR" altLang="en-US" b="1" dirty="0"/>
              <a:t>월</a:t>
            </a:r>
            <a:r>
              <a:rPr lang="en-US" altLang="ko-KR" b="1" dirty="0"/>
              <a:t>-</a:t>
            </a:r>
            <a:r>
              <a:rPr lang="ko-KR" altLang="en-US" b="1" dirty="0"/>
              <a:t>일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1A05AF9-C535-04E3-CF05-27EDB99E1D15}"/>
              </a:ext>
            </a:extLst>
          </p:cNvPr>
          <p:cNvSpPr txBox="1"/>
          <p:nvPr/>
        </p:nvSpPr>
        <p:spPr>
          <a:xfrm>
            <a:off x="0" y="270929"/>
            <a:ext cx="112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+mn-ea"/>
              </a:rPr>
              <a:t>온도</a:t>
            </a:r>
            <a:r>
              <a:rPr lang="en-US" altLang="ko-KR" b="1" dirty="0">
                <a:latin typeface="+mn-ea"/>
              </a:rPr>
              <a:t>(℃)</a:t>
            </a:r>
            <a:endParaRPr lang="ko-KR" altLang="en-US" b="1" dirty="0">
              <a:latin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37CF7DE-9E41-DCFC-520A-07A0FD41133F}"/>
              </a:ext>
            </a:extLst>
          </p:cNvPr>
          <p:cNvSpPr txBox="1"/>
          <p:nvPr/>
        </p:nvSpPr>
        <p:spPr>
          <a:xfrm>
            <a:off x="0" y="3303620"/>
            <a:ext cx="112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+mn-ea"/>
              </a:rPr>
              <a:t>온도</a:t>
            </a:r>
            <a:r>
              <a:rPr lang="en-US" altLang="ko-KR" b="1" dirty="0">
                <a:latin typeface="+mn-ea"/>
              </a:rPr>
              <a:t>(℃)</a:t>
            </a:r>
            <a:endParaRPr lang="ko-KR" altLang="en-US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70229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 descr="텍스트, 스크린샷, 그래프, 라인이(가) 표시된 사진&#10;&#10;자동 생성된 설명">
            <a:extLst>
              <a:ext uri="{FF2B5EF4-FFF2-40B4-BE49-F238E27FC236}">
                <a16:creationId xmlns:a16="http://schemas.microsoft.com/office/drawing/2014/main" id="{BB9C9BA4-248F-BE97-02BA-1209448D1B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0749"/>
            <a:ext cx="12192000" cy="60565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BA8D6BD-2629-1145-BAD1-73FBEE35AAD2}"/>
              </a:ext>
            </a:extLst>
          </p:cNvPr>
          <p:cNvSpPr txBox="1"/>
          <p:nvPr/>
        </p:nvSpPr>
        <p:spPr>
          <a:xfrm>
            <a:off x="449944" y="719110"/>
            <a:ext cx="1640113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b="1" dirty="0"/>
              <a:t>실제값</a:t>
            </a:r>
            <a:endParaRPr lang="en-US" altLang="ko-KR" sz="2000" b="1" dirty="0"/>
          </a:p>
          <a:p>
            <a:pPr algn="r"/>
            <a:r>
              <a:rPr lang="ko-KR" altLang="en-US" sz="2000" b="1" dirty="0"/>
              <a:t>예측값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01F4B79-3364-CAC6-C373-097A41F6F85E}"/>
              </a:ext>
            </a:extLst>
          </p:cNvPr>
          <p:cNvCxnSpPr/>
          <p:nvPr/>
        </p:nvCxnSpPr>
        <p:spPr>
          <a:xfrm>
            <a:off x="598315" y="929390"/>
            <a:ext cx="414338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7AB28FD-392F-DE5E-DDCB-84D5CD5FCF19}"/>
              </a:ext>
            </a:extLst>
          </p:cNvPr>
          <p:cNvCxnSpPr/>
          <p:nvPr/>
        </p:nvCxnSpPr>
        <p:spPr>
          <a:xfrm>
            <a:off x="594121" y="1166653"/>
            <a:ext cx="414338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2648552-B104-8A0F-A863-749FD47AE300}"/>
              </a:ext>
            </a:extLst>
          </p:cNvPr>
          <p:cNvSpPr/>
          <p:nvPr/>
        </p:nvSpPr>
        <p:spPr>
          <a:xfrm>
            <a:off x="4314824" y="3474222"/>
            <a:ext cx="3857625" cy="1966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C816F4-073E-F0B3-FAB2-CF6568146B1B}"/>
              </a:ext>
            </a:extLst>
          </p:cNvPr>
          <p:cNvSpPr txBox="1"/>
          <p:nvPr/>
        </p:nvSpPr>
        <p:spPr>
          <a:xfrm>
            <a:off x="10582274" y="3301538"/>
            <a:ext cx="1609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시간</a:t>
            </a:r>
            <a:r>
              <a:rPr lang="en-US" altLang="ko-KR" b="1" dirty="0"/>
              <a:t>(</a:t>
            </a:r>
            <a:r>
              <a:rPr lang="ko-KR" altLang="en-US" b="1" dirty="0"/>
              <a:t>년</a:t>
            </a:r>
            <a:r>
              <a:rPr lang="en-US" altLang="ko-KR" b="1" dirty="0"/>
              <a:t>-</a:t>
            </a:r>
            <a:r>
              <a:rPr lang="ko-KR" altLang="en-US" b="1" dirty="0"/>
              <a:t>월</a:t>
            </a:r>
            <a:r>
              <a:rPr lang="en-US" altLang="ko-KR" b="1" dirty="0"/>
              <a:t>-</a:t>
            </a:r>
            <a:r>
              <a:rPr lang="ko-KR" altLang="en-US" b="1" dirty="0"/>
              <a:t>일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A06422-6080-060F-4478-A0E7E71269B8}"/>
              </a:ext>
            </a:extLst>
          </p:cNvPr>
          <p:cNvSpPr txBox="1"/>
          <p:nvPr/>
        </p:nvSpPr>
        <p:spPr>
          <a:xfrm>
            <a:off x="-1" y="297182"/>
            <a:ext cx="1375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+mn-ea"/>
              </a:rPr>
              <a:t>개폐도</a:t>
            </a:r>
            <a:r>
              <a:rPr lang="en-US" altLang="ko-KR" b="1" dirty="0">
                <a:latin typeface="+mn-ea"/>
              </a:rPr>
              <a:t>(%)</a:t>
            </a:r>
            <a:endParaRPr lang="ko-KR" altLang="en-US" b="1" dirty="0">
              <a:latin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59EA37-29C2-7529-23E6-47E718B80045}"/>
              </a:ext>
            </a:extLst>
          </p:cNvPr>
          <p:cNvSpPr txBox="1"/>
          <p:nvPr/>
        </p:nvSpPr>
        <p:spPr>
          <a:xfrm>
            <a:off x="435430" y="3748951"/>
            <a:ext cx="1640113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b="1" dirty="0"/>
              <a:t>실제값</a:t>
            </a:r>
            <a:endParaRPr lang="en-US" altLang="ko-KR" sz="2000" b="1" dirty="0"/>
          </a:p>
          <a:p>
            <a:pPr algn="r"/>
            <a:r>
              <a:rPr lang="ko-KR" altLang="en-US" sz="2000" b="1" dirty="0"/>
              <a:t>예측값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3132788D-0C95-8990-87B3-7425294141F1}"/>
              </a:ext>
            </a:extLst>
          </p:cNvPr>
          <p:cNvCxnSpPr/>
          <p:nvPr/>
        </p:nvCxnSpPr>
        <p:spPr>
          <a:xfrm>
            <a:off x="583801" y="3973745"/>
            <a:ext cx="414338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5FC5690-4740-0503-038E-7D2A6D37E09D}"/>
              </a:ext>
            </a:extLst>
          </p:cNvPr>
          <p:cNvCxnSpPr/>
          <p:nvPr/>
        </p:nvCxnSpPr>
        <p:spPr>
          <a:xfrm>
            <a:off x="579607" y="4211008"/>
            <a:ext cx="414338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BD2B360-6EF7-C23E-BC9D-0FCE4037E091}"/>
              </a:ext>
            </a:extLst>
          </p:cNvPr>
          <p:cNvSpPr txBox="1"/>
          <p:nvPr/>
        </p:nvSpPr>
        <p:spPr>
          <a:xfrm>
            <a:off x="-14515" y="3341537"/>
            <a:ext cx="1375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+mn-ea"/>
              </a:rPr>
              <a:t>개폐도</a:t>
            </a:r>
            <a:r>
              <a:rPr lang="en-US" altLang="ko-KR" b="1" dirty="0">
                <a:latin typeface="+mn-ea"/>
              </a:rPr>
              <a:t>(%)</a:t>
            </a:r>
            <a:endParaRPr lang="ko-KR" altLang="en-US" b="1" dirty="0"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71F74BA-E1AC-44E5-FA06-D285676E090D}"/>
              </a:ext>
            </a:extLst>
          </p:cNvPr>
          <p:cNvSpPr txBox="1"/>
          <p:nvPr/>
        </p:nvSpPr>
        <p:spPr>
          <a:xfrm>
            <a:off x="10582273" y="6376152"/>
            <a:ext cx="1609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시간</a:t>
            </a:r>
            <a:r>
              <a:rPr lang="en-US" altLang="ko-KR" b="1" dirty="0"/>
              <a:t>(</a:t>
            </a:r>
            <a:r>
              <a:rPr lang="ko-KR" altLang="en-US" b="1" dirty="0"/>
              <a:t>년</a:t>
            </a:r>
            <a:r>
              <a:rPr lang="en-US" altLang="ko-KR" b="1" dirty="0"/>
              <a:t>-</a:t>
            </a:r>
            <a:r>
              <a:rPr lang="ko-KR" altLang="en-US" b="1" dirty="0"/>
              <a:t>월</a:t>
            </a:r>
            <a:r>
              <a:rPr lang="en-US" altLang="ko-KR" b="1" dirty="0"/>
              <a:t>-</a:t>
            </a:r>
            <a:r>
              <a:rPr lang="ko-KR" altLang="en-US" b="1" dirty="0"/>
              <a:t>일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410E90C-AE02-DAEB-D5F7-BAFD951DB8DB}"/>
              </a:ext>
            </a:extLst>
          </p:cNvPr>
          <p:cNvSpPr txBox="1"/>
          <p:nvPr/>
        </p:nvSpPr>
        <p:spPr>
          <a:xfrm>
            <a:off x="4167187" y="3357977"/>
            <a:ext cx="3857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풍상측 천창 개폐도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E7EB012-CF70-F9C1-BA90-1615572345D3}"/>
              </a:ext>
            </a:extLst>
          </p:cNvPr>
          <p:cNvSpPr/>
          <p:nvPr/>
        </p:nvSpPr>
        <p:spPr>
          <a:xfrm>
            <a:off x="4949371" y="400749"/>
            <a:ext cx="2540000" cy="265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0CFFE8-2ECD-A386-AE7A-3AFB17285E0B}"/>
              </a:ext>
            </a:extLst>
          </p:cNvPr>
          <p:cNvSpPr txBox="1"/>
          <p:nvPr/>
        </p:nvSpPr>
        <p:spPr>
          <a:xfrm>
            <a:off x="4167186" y="357207"/>
            <a:ext cx="3857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풍하측 천창 개폐도</a:t>
            </a:r>
          </a:p>
        </p:txBody>
      </p:sp>
    </p:spTree>
    <p:extLst>
      <p:ext uri="{BB962C8B-B14F-4D97-AF65-F5344CB8AC3E}">
        <p14:creationId xmlns:p14="http://schemas.microsoft.com/office/powerpoint/2010/main" val="3452706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그룹 66">
            <a:extLst>
              <a:ext uri="{FF2B5EF4-FFF2-40B4-BE49-F238E27FC236}">
                <a16:creationId xmlns:a16="http://schemas.microsoft.com/office/drawing/2014/main" id="{14DF8B33-15B4-81CF-D598-3C99F3DE761D}"/>
              </a:ext>
            </a:extLst>
          </p:cNvPr>
          <p:cNvGrpSpPr/>
          <p:nvPr/>
        </p:nvGrpSpPr>
        <p:grpSpPr>
          <a:xfrm>
            <a:off x="1697952" y="202731"/>
            <a:ext cx="8796096" cy="6655269"/>
            <a:chOff x="1813406" y="202731"/>
            <a:chExt cx="8796096" cy="6655269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9CC492D0-05F6-19C2-FB96-5A54B9FC4DB1}"/>
                </a:ext>
              </a:extLst>
            </p:cNvPr>
            <p:cNvGrpSpPr/>
            <p:nvPr/>
          </p:nvGrpSpPr>
          <p:grpSpPr>
            <a:xfrm>
              <a:off x="1813406" y="202731"/>
              <a:ext cx="8796096" cy="6655269"/>
              <a:chOff x="1822642" y="-125207"/>
              <a:chExt cx="8796096" cy="6655269"/>
            </a:xfrm>
          </p:grpSpPr>
          <p:pic>
            <p:nvPicPr>
              <p:cNvPr id="3" name="그림 2" descr="텍스트, 스크린샷, 라인, 도표이(가) 표시된 사진&#10;&#10;자동 생성된 설명">
                <a:extLst>
                  <a:ext uri="{FF2B5EF4-FFF2-40B4-BE49-F238E27FC236}">
                    <a16:creationId xmlns:a16="http://schemas.microsoft.com/office/drawing/2014/main" id="{CC3D8B48-4885-0344-3A93-0DBBDC9E6D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96001" y="0"/>
                <a:ext cx="4273357" cy="6410036"/>
              </a:xfrm>
              <a:prstGeom prst="rect">
                <a:avLst/>
              </a:prstGeom>
            </p:spPr>
          </p:pic>
          <p:pic>
            <p:nvPicPr>
              <p:cNvPr id="5" name="그림 4" descr="텍스트, 라인, 그래프, 도표이(가) 표시된 사진&#10;&#10;자동 생성된 설명">
                <a:extLst>
                  <a:ext uri="{FF2B5EF4-FFF2-40B4-BE49-F238E27FC236}">
                    <a16:creationId xmlns:a16="http://schemas.microsoft.com/office/drawing/2014/main" id="{031C5B86-6B7C-B78F-6E03-BB2295BA78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22642" y="0"/>
                <a:ext cx="4273357" cy="6410036"/>
              </a:xfrm>
              <a:prstGeom prst="rect">
                <a:avLst/>
              </a:prstGeom>
            </p:spPr>
          </p:pic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D49FD300-A6BB-C649-1CD8-B90DD26D1065}"/>
                  </a:ext>
                </a:extLst>
              </p:cNvPr>
              <p:cNvSpPr/>
              <p:nvPr/>
            </p:nvSpPr>
            <p:spPr>
              <a:xfrm>
                <a:off x="3368585" y="1"/>
                <a:ext cx="1314251" cy="11223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0A8BE6F0-8210-C0AF-AFE6-301530B823EC}"/>
                  </a:ext>
                </a:extLst>
              </p:cNvPr>
              <p:cNvSpPr/>
              <p:nvPr/>
            </p:nvSpPr>
            <p:spPr>
              <a:xfrm>
                <a:off x="3516365" y="2054686"/>
                <a:ext cx="1166470" cy="1898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916B5D40-38AB-C3D5-3A06-D7F91C760D49}"/>
                  </a:ext>
                </a:extLst>
              </p:cNvPr>
              <p:cNvSpPr/>
              <p:nvPr/>
            </p:nvSpPr>
            <p:spPr>
              <a:xfrm>
                <a:off x="3414765" y="4187025"/>
                <a:ext cx="1166470" cy="16469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FEFF0779-C4AA-7BFF-2E50-FE6FEB0C47FC}"/>
                  </a:ext>
                </a:extLst>
              </p:cNvPr>
              <p:cNvSpPr/>
              <p:nvPr/>
            </p:nvSpPr>
            <p:spPr>
              <a:xfrm>
                <a:off x="7757916" y="4174288"/>
                <a:ext cx="1166470" cy="18129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28B1090D-066E-8E77-955C-E7BA46CB89A9}"/>
                  </a:ext>
                </a:extLst>
              </p:cNvPr>
              <p:cNvSpPr/>
              <p:nvPr/>
            </p:nvSpPr>
            <p:spPr>
              <a:xfrm>
                <a:off x="7672955" y="2054619"/>
                <a:ext cx="1166470" cy="1898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B8FF7E7A-288D-1BBF-CDE8-9B35D2F580B7}"/>
                  </a:ext>
                </a:extLst>
              </p:cNvPr>
              <p:cNvSpPr/>
              <p:nvPr/>
            </p:nvSpPr>
            <p:spPr>
              <a:xfrm>
                <a:off x="7672955" y="0"/>
                <a:ext cx="1295554" cy="11223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F0BEA4C-F5AD-CFAA-A210-C34B6B72F263}"/>
                  </a:ext>
                </a:extLst>
              </p:cNvPr>
              <p:cNvSpPr txBox="1"/>
              <p:nvPr/>
            </p:nvSpPr>
            <p:spPr>
              <a:xfrm>
                <a:off x="4783012" y="2011061"/>
                <a:ext cx="15299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b="1" dirty="0"/>
                  <a:t>시간</a:t>
                </a:r>
                <a:r>
                  <a:rPr lang="en-US" altLang="ko-KR" sz="1200" b="1" dirty="0"/>
                  <a:t>(</a:t>
                </a:r>
                <a:r>
                  <a:rPr lang="ko-KR" altLang="en-US" sz="1200" b="1" dirty="0"/>
                  <a:t>월</a:t>
                </a:r>
                <a:r>
                  <a:rPr lang="en-US" altLang="ko-KR" sz="1200" b="1" dirty="0"/>
                  <a:t>-</a:t>
                </a:r>
                <a:r>
                  <a:rPr lang="ko-KR" altLang="en-US" sz="1200" b="1" dirty="0"/>
                  <a:t>일</a:t>
                </a:r>
                <a:r>
                  <a:rPr lang="en-US" altLang="ko-KR" sz="1200" b="1" dirty="0"/>
                  <a:t>-</a:t>
                </a:r>
                <a:r>
                  <a:rPr lang="ko-KR" altLang="en-US" sz="1200" b="1" dirty="0"/>
                  <a:t>시</a:t>
                </a:r>
                <a:r>
                  <a:rPr lang="en-US" altLang="ko-KR" sz="1200" b="1" dirty="0"/>
                  <a:t>)</a:t>
                </a:r>
                <a:endParaRPr lang="ko-KR" altLang="en-US" sz="1200" b="1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03F10B7-F2A2-23E5-3AEE-40ED31AE5325}"/>
                  </a:ext>
                </a:extLst>
              </p:cNvPr>
              <p:cNvSpPr txBox="1"/>
              <p:nvPr/>
            </p:nvSpPr>
            <p:spPr>
              <a:xfrm>
                <a:off x="9088805" y="2002389"/>
                <a:ext cx="15299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b="1" dirty="0"/>
                  <a:t>시간</a:t>
                </a:r>
                <a:r>
                  <a:rPr lang="en-US" altLang="ko-KR" sz="1200" b="1" dirty="0"/>
                  <a:t>(</a:t>
                </a:r>
                <a:r>
                  <a:rPr lang="ko-KR" altLang="en-US" sz="1200" b="1" dirty="0"/>
                  <a:t>월</a:t>
                </a:r>
                <a:r>
                  <a:rPr lang="en-US" altLang="ko-KR" sz="1200" b="1" dirty="0"/>
                  <a:t>-</a:t>
                </a:r>
                <a:r>
                  <a:rPr lang="ko-KR" altLang="en-US" sz="1200" b="1" dirty="0"/>
                  <a:t>일</a:t>
                </a:r>
                <a:r>
                  <a:rPr lang="en-US" altLang="ko-KR" sz="1200" b="1" dirty="0"/>
                  <a:t>-</a:t>
                </a:r>
                <a:r>
                  <a:rPr lang="ko-KR" altLang="en-US" sz="1200" b="1" dirty="0"/>
                  <a:t>시</a:t>
                </a:r>
                <a:r>
                  <a:rPr lang="en-US" altLang="ko-KR" sz="1200" b="1" dirty="0"/>
                  <a:t>)</a:t>
                </a:r>
                <a:endParaRPr lang="ko-KR" altLang="en-US" sz="1200" b="1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F19BB54-F51D-D9A5-57F0-10D70EB56CE6}"/>
                  </a:ext>
                </a:extLst>
              </p:cNvPr>
              <p:cNvSpPr txBox="1"/>
              <p:nvPr/>
            </p:nvSpPr>
            <p:spPr>
              <a:xfrm>
                <a:off x="9088805" y="4127726"/>
                <a:ext cx="15299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b="1" dirty="0"/>
                  <a:t>시간</a:t>
                </a:r>
                <a:r>
                  <a:rPr lang="en-US" altLang="ko-KR" sz="1200" b="1" dirty="0"/>
                  <a:t>(</a:t>
                </a:r>
                <a:r>
                  <a:rPr lang="ko-KR" altLang="en-US" sz="1200" b="1" dirty="0"/>
                  <a:t>월</a:t>
                </a:r>
                <a:r>
                  <a:rPr lang="en-US" altLang="ko-KR" sz="1200" b="1" dirty="0"/>
                  <a:t>-</a:t>
                </a:r>
                <a:r>
                  <a:rPr lang="ko-KR" altLang="en-US" sz="1200" b="1" dirty="0"/>
                  <a:t>일</a:t>
                </a:r>
                <a:r>
                  <a:rPr lang="en-US" altLang="ko-KR" sz="1200" b="1" dirty="0"/>
                  <a:t>-</a:t>
                </a:r>
                <a:r>
                  <a:rPr lang="ko-KR" altLang="en-US" sz="1200" b="1" dirty="0"/>
                  <a:t>시</a:t>
                </a:r>
                <a:r>
                  <a:rPr lang="en-US" altLang="ko-KR" sz="1200" b="1" dirty="0"/>
                  <a:t>)</a:t>
                </a:r>
                <a:endParaRPr lang="ko-KR" altLang="en-US" sz="1200" b="1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E1AB17E-B6A8-F9A4-F5AB-7306C595100F}"/>
                  </a:ext>
                </a:extLst>
              </p:cNvPr>
              <p:cNvSpPr txBox="1"/>
              <p:nvPr/>
            </p:nvSpPr>
            <p:spPr>
              <a:xfrm>
                <a:off x="9088805" y="6253063"/>
                <a:ext cx="15299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b="1" dirty="0"/>
                  <a:t>시간</a:t>
                </a:r>
                <a:r>
                  <a:rPr lang="en-US" altLang="ko-KR" sz="1200" b="1" dirty="0"/>
                  <a:t>(</a:t>
                </a:r>
                <a:r>
                  <a:rPr lang="ko-KR" altLang="en-US" sz="1200" b="1" dirty="0"/>
                  <a:t>월</a:t>
                </a:r>
                <a:r>
                  <a:rPr lang="en-US" altLang="ko-KR" sz="1200" b="1" dirty="0"/>
                  <a:t>-</a:t>
                </a:r>
                <a:r>
                  <a:rPr lang="ko-KR" altLang="en-US" sz="1200" b="1" dirty="0"/>
                  <a:t>일</a:t>
                </a:r>
                <a:r>
                  <a:rPr lang="en-US" altLang="ko-KR" sz="1200" b="1" dirty="0"/>
                  <a:t>-</a:t>
                </a:r>
                <a:r>
                  <a:rPr lang="ko-KR" altLang="en-US" sz="1200" b="1" dirty="0"/>
                  <a:t>시</a:t>
                </a:r>
                <a:r>
                  <a:rPr lang="en-US" altLang="ko-KR" sz="1200" b="1" dirty="0"/>
                  <a:t>)</a:t>
                </a:r>
                <a:endParaRPr lang="ko-KR" altLang="en-US" sz="1200" b="1" dirty="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D4936B3-0058-D240-02ED-D3A654A856E2}"/>
                  </a:ext>
                </a:extLst>
              </p:cNvPr>
              <p:cNvSpPr txBox="1"/>
              <p:nvPr/>
            </p:nvSpPr>
            <p:spPr>
              <a:xfrm>
                <a:off x="4783012" y="6253062"/>
                <a:ext cx="15299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b="1" dirty="0"/>
                  <a:t>시간</a:t>
                </a:r>
                <a:r>
                  <a:rPr lang="en-US" altLang="ko-KR" sz="1200" b="1" dirty="0"/>
                  <a:t>(</a:t>
                </a:r>
                <a:r>
                  <a:rPr lang="ko-KR" altLang="en-US" sz="1200" b="1" dirty="0"/>
                  <a:t>월</a:t>
                </a:r>
                <a:r>
                  <a:rPr lang="en-US" altLang="ko-KR" sz="1200" b="1" dirty="0"/>
                  <a:t>-</a:t>
                </a:r>
                <a:r>
                  <a:rPr lang="ko-KR" altLang="en-US" sz="1200" b="1" dirty="0"/>
                  <a:t>일</a:t>
                </a:r>
                <a:r>
                  <a:rPr lang="en-US" altLang="ko-KR" sz="1200" b="1" dirty="0"/>
                  <a:t>-</a:t>
                </a:r>
                <a:r>
                  <a:rPr lang="ko-KR" altLang="en-US" sz="1200" b="1" dirty="0"/>
                  <a:t>시</a:t>
                </a:r>
                <a:r>
                  <a:rPr lang="en-US" altLang="ko-KR" sz="1200" b="1" dirty="0"/>
                  <a:t>)</a:t>
                </a:r>
                <a:endParaRPr lang="ko-KR" altLang="en-US" sz="1200" b="1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283F502-BBBC-B707-FCB7-70276463AD45}"/>
                  </a:ext>
                </a:extLst>
              </p:cNvPr>
              <p:cNvSpPr txBox="1"/>
              <p:nvPr/>
            </p:nvSpPr>
            <p:spPr>
              <a:xfrm>
                <a:off x="4783012" y="4127725"/>
                <a:ext cx="15299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b="1" dirty="0"/>
                  <a:t>시간</a:t>
                </a:r>
                <a:r>
                  <a:rPr lang="en-US" altLang="ko-KR" sz="1200" b="1" dirty="0"/>
                  <a:t>(</a:t>
                </a:r>
                <a:r>
                  <a:rPr lang="ko-KR" altLang="en-US" sz="1200" b="1" dirty="0"/>
                  <a:t>월</a:t>
                </a:r>
                <a:r>
                  <a:rPr lang="en-US" altLang="ko-KR" sz="1200" b="1" dirty="0"/>
                  <a:t>-</a:t>
                </a:r>
                <a:r>
                  <a:rPr lang="ko-KR" altLang="en-US" sz="1200" b="1" dirty="0"/>
                  <a:t>일</a:t>
                </a:r>
                <a:r>
                  <a:rPr lang="en-US" altLang="ko-KR" sz="1200" b="1" dirty="0"/>
                  <a:t>-</a:t>
                </a:r>
                <a:r>
                  <a:rPr lang="ko-KR" altLang="en-US" sz="1200" b="1" dirty="0"/>
                  <a:t>시</a:t>
                </a:r>
                <a:r>
                  <a:rPr lang="en-US" altLang="ko-KR" sz="1200" b="1" dirty="0"/>
                  <a:t>)</a:t>
                </a:r>
                <a:endParaRPr lang="ko-KR" altLang="en-US" sz="1200" b="1" dirty="0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CA24E863-8B0B-3868-E174-3EF79BD029CB}"/>
                  </a:ext>
                </a:extLst>
              </p:cNvPr>
              <p:cNvSpPr/>
              <p:nvPr/>
            </p:nvSpPr>
            <p:spPr>
              <a:xfrm>
                <a:off x="3951818" y="6297806"/>
                <a:ext cx="278435" cy="15697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DDBCBF2D-1F01-ADDD-E0B4-8F118EAC20D3}"/>
                  </a:ext>
                </a:extLst>
              </p:cNvPr>
              <p:cNvSpPr/>
              <p:nvPr/>
            </p:nvSpPr>
            <p:spPr>
              <a:xfrm>
                <a:off x="8114803" y="6303838"/>
                <a:ext cx="278435" cy="15697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701806A-684B-69D5-B74C-DDABB1093CF6}"/>
                  </a:ext>
                </a:extLst>
              </p:cNvPr>
              <p:cNvSpPr txBox="1"/>
              <p:nvPr/>
            </p:nvSpPr>
            <p:spPr>
              <a:xfrm>
                <a:off x="1871182" y="-113577"/>
                <a:ext cx="137517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b="1" dirty="0">
                    <a:latin typeface="+mn-ea"/>
                  </a:rPr>
                  <a:t>풍상측 개폐도</a:t>
                </a:r>
                <a:r>
                  <a:rPr lang="en-US" altLang="ko-KR" sz="1200" b="1" dirty="0">
                    <a:latin typeface="+mn-ea"/>
                  </a:rPr>
                  <a:t>(%)</a:t>
                </a:r>
                <a:endParaRPr lang="ko-KR" altLang="en-US" sz="1200" b="1" dirty="0">
                  <a:latin typeface="+mn-ea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EDB1C47-DDB6-55B1-9CA4-829914508A78}"/>
                  </a:ext>
                </a:extLst>
              </p:cNvPr>
              <p:cNvSpPr txBox="1"/>
              <p:nvPr/>
            </p:nvSpPr>
            <p:spPr>
              <a:xfrm>
                <a:off x="1877506" y="2001259"/>
                <a:ext cx="17075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b="1" dirty="0">
                    <a:latin typeface="+mn-ea"/>
                  </a:rPr>
                  <a:t>풍하측 개폐도</a:t>
                </a:r>
                <a:r>
                  <a:rPr lang="en-US" altLang="ko-KR" sz="1200" b="1" dirty="0">
                    <a:latin typeface="+mn-ea"/>
                  </a:rPr>
                  <a:t>(%)</a:t>
                </a:r>
                <a:endParaRPr lang="ko-KR" altLang="en-US" sz="1200" b="1" dirty="0">
                  <a:latin typeface="+mn-ea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9BEF24A-8747-829A-D02B-A38001C46461}"/>
                  </a:ext>
                </a:extLst>
              </p:cNvPr>
              <p:cNvSpPr txBox="1"/>
              <p:nvPr/>
            </p:nvSpPr>
            <p:spPr>
              <a:xfrm>
                <a:off x="6175552" y="-125207"/>
                <a:ext cx="137517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b="1" dirty="0">
                    <a:latin typeface="+mn-ea"/>
                  </a:rPr>
                  <a:t>풍상측 개폐도</a:t>
                </a:r>
                <a:r>
                  <a:rPr lang="en-US" altLang="ko-KR" sz="1200" b="1" dirty="0">
                    <a:latin typeface="+mn-ea"/>
                  </a:rPr>
                  <a:t>(%)</a:t>
                </a:r>
                <a:endParaRPr lang="ko-KR" altLang="en-US" sz="1200" b="1" dirty="0">
                  <a:latin typeface="+mn-ea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B51C6BC-E4CF-2E0F-CBFF-900D630BE679}"/>
                  </a:ext>
                </a:extLst>
              </p:cNvPr>
              <p:cNvSpPr txBox="1"/>
              <p:nvPr/>
            </p:nvSpPr>
            <p:spPr>
              <a:xfrm>
                <a:off x="6190618" y="2001259"/>
                <a:ext cx="17064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b="1" dirty="0">
                    <a:latin typeface="+mn-ea"/>
                  </a:rPr>
                  <a:t>풍하측 개폐도</a:t>
                </a:r>
                <a:r>
                  <a:rPr lang="en-US" altLang="ko-KR" sz="1200" b="1" dirty="0">
                    <a:latin typeface="+mn-ea"/>
                  </a:rPr>
                  <a:t>(%)</a:t>
                </a:r>
                <a:endParaRPr lang="ko-KR" altLang="en-US" sz="1200" b="1" dirty="0">
                  <a:latin typeface="+mn-ea"/>
                </a:endParaRP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C1968BA-13CE-3C8F-8581-1C7FBB54F133}"/>
                </a:ext>
              </a:extLst>
            </p:cNvPr>
            <p:cNvSpPr txBox="1"/>
            <p:nvPr/>
          </p:nvSpPr>
          <p:spPr>
            <a:xfrm>
              <a:off x="2062786" y="1831833"/>
              <a:ext cx="1473371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최적화 전</a:t>
              </a:r>
              <a:endParaRPr lang="en-US" altLang="ko-KR" sz="1200" b="1" dirty="0"/>
            </a:p>
            <a:p>
              <a:pPr algn="ctr"/>
              <a:r>
                <a:rPr lang="ko-KR" altLang="en-US" sz="1200" b="1" dirty="0"/>
                <a:t>최적화 후</a:t>
              </a:r>
            </a:p>
          </p:txBody>
        </p: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107BC47B-524D-157F-2488-F5843A40F34F}"/>
                </a:ext>
              </a:extLst>
            </p:cNvPr>
            <p:cNvCxnSpPr>
              <a:cxnSpLocks/>
            </p:cNvCxnSpPr>
            <p:nvPr/>
          </p:nvCxnSpPr>
          <p:spPr>
            <a:xfrm>
              <a:off x="2169780" y="1988769"/>
              <a:ext cx="250147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774F204B-5E8C-0A61-CAB3-2E9A3AE66D2E}"/>
                </a:ext>
              </a:extLst>
            </p:cNvPr>
            <p:cNvCxnSpPr>
              <a:cxnSpLocks/>
            </p:cNvCxnSpPr>
            <p:nvPr/>
          </p:nvCxnSpPr>
          <p:spPr>
            <a:xfrm>
              <a:off x="2169780" y="2151561"/>
              <a:ext cx="250147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443767E-5BAD-C72E-50D4-3ECC2B686442}"/>
                </a:ext>
              </a:extLst>
            </p:cNvPr>
            <p:cNvSpPr txBox="1"/>
            <p:nvPr/>
          </p:nvSpPr>
          <p:spPr>
            <a:xfrm>
              <a:off x="2062786" y="3946669"/>
              <a:ext cx="1473371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최적화 전</a:t>
              </a:r>
              <a:endParaRPr lang="en-US" altLang="ko-KR" sz="1200" b="1" dirty="0"/>
            </a:p>
            <a:p>
              <a:pPr algn="ctr"/>
              <a:r>
                <a:rPr lang="ko-KR" altLang="en-US" sz="1200" b="1" dirty="0"/>
                <a:t>최적화 후</a:t>
              </a:r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B6CA34CD-DE56-7871-A059-A560676B8DDD}"/>
                </a:ext>
              </a:extLst>
            </p:cNvPr>
            <p:cNvCxnSpPr>
              <a:cxnSpLocks/>
            </p:cNvCxnSpPr>
            <p:nvPr/>
          </p:nvCxnSpPr>
          <p:spPr>
            <a:xfrm>
              <a:off x="2171712" y="4103605"/>
              <a:ext cx="250147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3949CC70-49C3-2BC8-48E1-C3AF25AAD1E0}"/>
                </a:ext>
              </a:extLst>
            </p:cNvPr>
            <p:cNvCxnSpPr>
              <a:cxnSpLocks/>
            </p:cNvCxnSpPr>
            <p:nvPr/>
          </p:nvCxnSpPr>
          <p:spPr>
            <a:xfrm>
              <a:off x="2171712" y="4266397"/>
              <a:ext cx="250147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99747D1-1F34-CD3F-7971-B373AC32FBDD}"/>
                </a:ext>
              </a:extLst>
            </p:cNvPr>
            <p:cNvSpPr txBox="1"/>
            <p:nvPr/>
          </p:nvSpPr>
          <p:spPr>
            <a:xfrm>
              <a:off x="4712475" y="4716513"/>
              <a:ext cx="1299638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200" b="1" dirty="0"/>
                <a:t>최적화 전</a:t>
              </a:r>
              <a:endParaRPr lang="en-US" altLang="ko-KR" sz="1200" b="1" dirty="0"/>
            </a:p>
            <a:p>
              <a:pPr algn="r"/>
              <a:r>
                <a:rPr lang="ko-KR" altLang="en-US" sz="1200" b="1" dirty="0"/>
                <a:t>최적화 후</a:t>
              </a:r>
            </a:p>
          </p:txBody>
        </p: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A3785271-B552-252C-0288-513F1545C5B8}"/>
                </a:ext>
              </a:extLst>
            </p:cNvPr>
            <p:cNvCxnSpPr>
              <a:cxnSpLocks/>
            </p:cNvCxnSpPr>
            <p:nvPr/>
          </p:nvCxnSpPr>
          <p:spPr>
            <a:xfrm>
              <a:off x="4934018" y="4847930"/>
              <a:ext cx="250147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6402D245-BBA5-8278-AC4D-3A5F9DE06B3D}"/>
                </a:ext>
              </a:extLst>
            </p:cNvPr>
            <p:cNvCxnSpPr>
              <a:cxnSpLocks/>
            </p:cNvCxnSpPr>
            <p:nvPr/>
          </p:nvCxnSpPr>
          <p:spPr>
            <a:xfrm>
              <a:off x="4934018" y="5010722"/>
              <a:ext cx="250147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D612718-9A3A-73B2-1F44-4A72F0CDEEB4}"/>
                </a:ext>
              </a:extLst>
            </p:cNvPr>
            <p:cNvSpPr txBox="1"/>
            <p:nvPr/>
          </p:nvSpPr>
          <p:spPr>
            <a:xfrm>
              <a:off x="8995068" y="4714744"/>
              <a:ext cx="1299638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200" b="1" dirty="0"/>
                <a:t>최적화 전</a:t>
              </a:r>
              <a:endParaRPr lang="en-US" altLang="ko-KR" sz="1200" b="1" dirty="0"/>
            </a:p>
            <a:p>
              <a:pPr algn="r"/>
              <a:r>
                <a:rPr lang="ko-KR" altLang="en-US" sz="1200" b="1" dirty="0"/>
                <a:t>최적화 후</a:t>
              </a:r>
            </a:p>
          </p:txBody>
        </p: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A4522B7E-CB22-C2CE-2BCB-BC73557DFD7B}"/>
                </a:ext>
              </a:extLst>
            </p:cNvPr>
            <p:cNvCxnSpPr>
              <a:cxnSpLocks/>
            </p:cNvCxnSpPr>
            <p:nvPr/>
          </p:nvCxnSpPr>
          <p:spPr>
            <a:xfrm>
              <a:off x="9189282" y="4847930"/>
              <a:ext cx="250147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F946A543-18CF-1A60-29A9-0A9C19706A91}"/>
                </a:ext>
              </a:extLst>
            </p:cNvPr>
            <p:cNvCxnSpPr>
              <a:cxnSpLocks/>
            </p:cNvCxnSpPr>
            <p:nvPr/>
          </p:nvCxnSpPr>
          <p:spPr>
            <a:xfrm>
              <a:off x="9189282" y="5010722"/>
              <a:ext cx="250147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BC62294-091C-8714-914F-6B6260B63350}"/>
                </a:ext>
              </a:extLst>
            </p:cNvPr>
            <p:cNvSpPr txBox="1"/>
            <p:nvPr/>
          </p:nvSpPr>
          <p:spPr>
            <a:xfrm>
              <a:off x="1897294" y="4459399"/>
              <a:ext cx="11239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latin typeface="+mn-ea"/>
                </a:rPr>
                <a:t>내부 온도</a:t>
              </a:r>
              <a:r>
                <a:rPr lang="en-US" altLang="ko-KR" sz="1200" b="1" dirty="0">
                  <a:latin typeface="+mn-ea"/>
                </a:rPr>
                <a:t>(℃)</a:t>
              </a:r>
              <a:endParaRPr lang="ko-KR" altLang="en-US" sz="1200" b="1" dirty="0">
                <a:latin typeface="+mn-ea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95F3A5F-17E2-F5DC-9947-AFDCC9A17A9D}"/>
                </a:ext>
              </a:extLst>
            </p:cNvPr>
            <p:cNvSpPr txBox="1"/>
            <p:nvPr/>
          </p:nvSpPr>
          <p:spPr>
            <a:xfrm>
              <a:off x="6166316" y="4464336"/>
              <a:ext cx="11239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latin typeface="+mn-ea"/>
                </a:rPr>
                <a:t>내부 온도</a:t>
              </a:r>
              <a:r>
                <a:rPr lang="en-US" altLang="ko-KR" sz="1200" b="1" dirty="0">
                  <a:latin typeface="+mn-ea"/>
                </a:rPr>
                <a:t>(℃)</a:t>
              </a:r>
              <a:endParaRPr lang="ko-KR" altLang="en-US" sz="1200" b="1" dirty="0">
                <a:latin typeface="+mn-ea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91CDED8-7993-4470-D8D0-DB40E0AC1821}"/>
                </a:ext>
              </a:extLst>
            </p:cNvPr>
            <p:cNvSpPr txBox="1"/>
            <p:nvPr/>
          </p:nvSpPr>
          <p:spPr>
            <a:xfrm>
              <a:off x="8995068" y="2599846"/>
              <a:ext cx="1299638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200" b="1" dirty="0"/>
                <a:t>최적화 전</a:t>
              </a:r>
              <a:endParaRPr lang="en-US" altLang="ko-KR" sz="1200" b="1" dirty="0"/>
            </a:p>
            <a:p>
              <a:pPr algn="r"/>
              <a:r>
                <a:rPr lang="ko-KR" altLang="en-US" sz="1200" b="1" dirty="0"/>
                <a:t>최적화 후</a:t>
              </a:r>
            </a:p>
          </p:txBody>
        </p: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430B4E39-985B-CAA8-7A00-5E7A96A55863}"/>
                </a:ext>
              </a:extLst>
            </p:cNvPr>
            <p:cNvCxnSpPr>
              <a:cxnSpLocks/>
            </p:cNvCxnSpPr>
            <p:nvPr/>
          </p:nvCxnSpPr>
          <p:spPr>
            <a:xfrm>
              <a:off x="9203796" y="2739382"/>
              <a:ext cx="250147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44555390-52F1-954F-880E-B4612A8E68AE}"/>
                </a:ext>
              </a:extLst>
            </p:cNvPr>
            <p:cNvCxnSpPr>
              <a:cxnSpLocks/>
            </p:cNvCxnSpPr>
            <p:nvPr/>
          </p:nvCxnSpPr>
          <p:spPr>
            <a:xfrm>
              <a:off x="9203796" y="2902174"/>
              <a:ext cx="250147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40E24ABF-6266-A69E-3089-48BC620F094A}"/>
                </a:ext>
              </a:extLst>
            </p:cNvPr>
            <p:cNvSpPr txBox="1"/>
            <p:nvPr/>
          </p:nvSpPr>
          <p:spPr>
            <a:xfrm>
              <a:off x="8995068" y="485010"/>
              <a:ext cx="1299638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200" b="1" dirty="0"/>
                <a:t>최적화 전</a:t>
              </a:r>
              <a:endParaRPr lang="en-US" altLang="ko-KR" sz="1200" b="1" dirty="0"/>
            </a:p>
            <a:p>
              <a:pPr algn="r"/>
              <a:r>
                <a:rPr lang="ko-KR" altLang="en-US" sz="1200" b="1" dirty="0"/>
                <a:t>최적화 후</a:t>
              </a:r>
            </a:p>
          </p:txBody>
        </p: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69FD80CF-20A4-C72E-6C79-9995266C6E88}"/>
                </a:ext>
              </a:extLst>
            </p:cNvPr>
            <p:cNvCxnSpPr>
              <a:cxnSpLocks/>
            </p:cNvCxnSpPr>
            <p:nvPr/>
          </p:nvCxnSpPr>
          <p:spPr>
            <a:xfrm>
              <a:off x="9189282" y="624546"/>
              <a:ext cx="250147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0FA64EA3-EAE0-C8D4-8318-5198BF6030A3}"/>
                </a:ext>
              </a:extLst>
            </p:cNvPr>
            <p:cNvCxnSpPr>
              <a:cxnSpLocks/>
            </p:cNvCxnSpPr>
            <p:nvPr/>
          </p:nvCxnSpPr>
          <p:spPr>
            <a:xfrm>
              <a:off x="9189282" y="787338"/>
              <a:ext cx="250147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1008B321-A77F-0914-60B5-62884368E093}"/>
              </a:ext>
            </a:extLst>
          </p:cNvPr>
          <p:cNvSpPr txBox="1"/>
          <p:nvPr/>
        </p:nvSpPr>
        <p:spPr>
          <a:xfrm>
            <a:off x="3999889" y="143271"/>
            <a:ext cx="2605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2023</a:t>
            </a:r>
            <a:r>
              <a:rPr lang="ko-KR" altLang="en-US" b="1" dirty="0"/>
              <a:t>년 </a:t>
            </a:r>
            <a:r>
              <a:rPr lang="en-US" altLang="ko-KR" b="1" dirty="0"/>
              <a:t>7</a:t>
            </a:r>
            <a:r>
              <a:rPr lang="ko-KR" altLang="en-US" b="1" dirty="0"/>
              <a:t>월 </a:t>
            </a:r>
            <a:r>
              <a:rPr lang="en-US" altLang="ko-KR" b="1" dirty="0"/>
              <a:t>25</a:t>
            </a:r>
            <a:r>
              <a:rPr lang="ko-KR" altLang="en-US" b="1" dirty="0"/>
              <a:t>일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8BABEC9-7258-3AB0-EB6E-0B226816064C}"/>
              </a:ext>
            </a:extLst>
          </p:cNvPr>
          <p:cNvSpPr txBox="1"/>
          <p:nvPr/>
        </p:nvSpPr>
        <p:spPr>
          <a:xfrm>
            <a:off x="8426487" y="136542"/>
            <a:ext cx="2605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2023</a:t>
            </a:r>
            <a:r>
              <a:rPr lang="ko-KR" altLang="en-US" b="1" dirty="0"/>
              <a:t>년 </a:t>
            </a:r>
            <a:r>
              <a:rPr lang="en-US" altLang="ko-KR" b="1" dirty="0"/>
              <a:t>4</a:t>
            </a:r>
            <a:r>
              <a:rPr lang="ko-KR" altLang="en-US" b="1" dirty="0"/>
              <a:t>월 </a:t>
            </a:r>
            <a:r>
              <a:rPr lang="en-US" altLang="ko-KR" b="1" dirty="0"/>
              <a:t>5</a:t>
            </a:r>
            <a:r>
              <a:rPr lang="ko-KR" altLang="en-US" b="1" dirty="0"/>
              <a:t>일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B6385BE8-6D64-4D35-F4B6-AE067A169ED2}"/>
              </a:ext>
            </a:extLst>
          </p:cNvPr>
          <p:cNvSpPr/>
          <p:nvPr/>
        </p:nvSpPr>
        <p:spPr>
          <a:xfrm>
            <a:off x="1697952" y="953025"/>
            <a:ext cx="123209" cy="55770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E9D3CB8A-DFA7-203A-8134-AB55C0B26D7E}"/>
              </a:ext>
            </a:extLst>
          </p:cNvPr>
          <p:cNvSpPr/>
          <p:nvPr/>
        </p:nvSpPr>
        <p:spPr>
          <a:xfrm>
            <a:off x="5971746" y="836770"/>
            <a:ext cx="123209" cy="55770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9253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1009</TotalTime>
  <Words>197</Words>
  <Application>Microsoft Office PowerPoint</Application>
  <PresentationFormat>와이드스크린</PresentationFormat>
  <Paragraphs>55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세희 김</dc:creator>
  <cp:lastModifiedBy>세희 김</cp:lastModifiedBy>
  <cp:revision>1</cp:revision>
  <dcterms:created xsi:type="dcterms:W3CDTF">2024-06-10T09:05:54Z</dcterms:created>
  <dcterms:modified xsi:type="dcterms:W3CDTF">2024-06-13T12:22:56Z</dcterms:modified>
</cp:coreProperties>
</file>