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4B10-C827-4055-B291-45D84BF882C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8552-8B52-4779-92EB-AFD07D354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EB36-D22E-4F46-B7D2-B2725A2B7D3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EF18-ACD5-450C-8B65-8474A05B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5333" y="24767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 smtClean="0"/>
              <a:t>미국 </a:t>
            </a:r>
            <a:r>
              <a:rPr lang="ko-KR" altLang="en-US" sz="5000" dirty="0" err="1" smtClean="0"/>
              <a:t>주별</a:t>
            </a:r>
            <a:r>
              <a:rPr lang="ko-KR" altLang="en-US" sz="5000" dirty="0" smtClean="0"/>
              <a:t> 보고서</a:t>
            </a:r>
            <a:endParaRPr lang="ko-KR" alt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10495960" y="560894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임세훈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03694"/>
            <a:ext cx="11538409" cy="829560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미국에서 가장 낮은 이윤율을 가진 주를 찾고 해결방법 찾기</a:t>
            </a:r>
            <a:endParaRPr lang="en-US" altLang="ko-KR" dirty="0" smtClean="0"/>
          </a:p>
          <a:p>
            <a:pPr algn="l"/>
            <a:r>
              <a:rPr lang="ko-KR" altLang="en-US" sz="1500" dirty="0" smtClean="0"/>
              <a:t>                 가장 낮은 이윤율을 가진 주 </a:t>
            </a:r>
            <a:r>
              <a:rPr lang="en-US" altLang="ko-KR" sz="1500" dirty="0" smtClean="0"/>
              <a:t>– Tennessee -47.43%, </a:t>
            </a:r>
            <a:r>
              <a:rPr lang="ko-KR" altLang="en-US" sz="1500" dirty="0" smtClean="0"/>
              <a:t>전체적인 관점에서는 </a:t>
            </a:r>
            <a:r>
              <a:rPr lang="en-US" altLang="ko-KR" sz="1500" dirty="0" smtClean="0"/>
              <a:t>Binders</a:t>
            </a:r>
            <a:r>
              <a:rPr lang="ko-KR" altLang="en-US" sz="1500" dirty="0" smtClean="0"/>
              <a:t>가 판매량은 높지만 이익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이익률이 낮게 나온다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858077"/>
            <a:ext cx="11378153" cy="599992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621410" y="5099900"/>
            <a:ext cx="93608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20662"/>
            <a:ext cx="10514029" cy="3504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7" y="3360712"/>
            <a:ext cx="10759125" cy="34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102"/>
            <a:ext cx="9380335" cy="3073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5414"/>
            <a:ext cx="9380335" cy="319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5401" y="272361"/>
            <a:ext cx="279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- 2012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Binders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의 판매량은 많지만 손해를 보았고 반면</a:t>
            </a:r>
            <a:r>
              <a:rPr lang="en-US" altLang="ko-KR" dirty="0" smtClean="0"/>
              <a:t>, Labels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Paper</a:t>
            </a:r>
            <a:r>
              <a:rPr lang="ko-KR" altLang="en-US" dirty="0" smtClean="0"/>
              <a:t>의 판매량은 적지만 이익률은 </a:t>
            </a:r>
            <a:r>
              <a:rPr lang="ko-KR" altLang="en-US" dirty="0" smtClean="0"/>
              <a:t>높은 것을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80334" y="3515009"/>
            <a:ext cx="2900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- 2014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판매량은 많지만 손해를 보았으며 반면</a:t>
            </a:r>
            <a:r>
              <a:rPr lang="en-US" altLang="ko-KR" dirty="0" smtClean="0"/>
              <a:t>, Paper</a:t>
            </a:r>
            <a:r>
              <a:rPr lang="ko-KR" altLang="en-US" dirty="0" smtClean="0"/>
              <a:t>의 판매량은 적지만 이익률은 월등히 높은 것을 확인 </a:t>
            </a:r>
            <a:r>
              <a:rPr lang="ko-KR" altLang="en-US" dirty="0" smtClean="0"/>
              <a:t>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256" y="6306534"/>
            <a:ext cx="9869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Tables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Binders</a:t>
            </a:r>
            <a:r>
              <a:rPr lang="ko-KR" altLang="en-US" dirty="0" smtClean="0"/>
              <a:t>의 판매량을 줄이며 </a:t>
            </a:r>
            <a:r>
              <a:rPr lang="en-US" altLang="ko-KR" dirty="0" smtClean="0"/>
              <a:t>Paper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Labels</a:t>
            </a:r>
            <a:r>
              <a:rPr lang="ko-KR" altLang="en-US" dirty="0" smtClean="0"/>
              <a:t>의 판매량을 늘리는 방식이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0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110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미국 주별 보고서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미국 주별 보고서</dc:title>
  <dc:creator>admin</dc:creator>
  <cp:lastModifiedBy>admin</cp:lastModifiedBy>
  <cp:revision>6</cp:revision>
  <dcterms:created xsi:type="dcterms:W3CDTF">2023-04-05T02:53:54Z</dcterms:created>
  <dcterms:modified xsi:type="dcterms:W3CDTF">2023-04-05T03:35:22Z</dcterms:modified>
</cp:coreProperties>
</file>