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5" r:id="rId4"/>
    <p:sldId id="284" r:id="rId5"/>
    <p:sldId id="283" r:id="rId6"/>
    <p:sldId id="286" r:id="rId7"/>
    <p:sldId id="287" r:id="rId8"/>
    <p:sldId id="289" r:id="rId9"/>
    <p:sldId id="290" r:id="rId10"/>
    <p:sldId id="291" r:id="rId11"/>
    <p:sldId id="292" r:id="rId12"/>
    <p:sldId id="288" r:id="rId13"/>
  </p:sldIdLst>
  <p:sldSz cx="12192000" cy="6858000"/>
  <p:notesSz cx="6858000" cy="9144000"/>
  <p:embeddedFontLst>
    <p:embeddedFont>
      <p:font typeface="함초롬돋움 확장" panose="02030504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포천 오성과 한음 Regular" panose="020B0303000000000000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484"/>
    <a:srgbClr val="F8F8F8"/>
    <a:srgbClr val="FD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2904" autoAdjust="0"/>
  </p:normalViewPr>
  <p:slideViewPr>
    <p:cSldViewPr snapToGrid="0">
      <p:cViewPr varScale="1">
        <p:scale>
          <a:sx n="64" d="100"/>
          <a:sy n="64" d="100"/>
        </p:scale>
        <p:origin x="9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1D9-0827-45DB-8D6C-594B53CEB15B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177C7-882F-4D76-BBF1-9BC055A5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EC9-0CB8-4AE8-95D3-3A696054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3C16D-7C2B-4689-95B3-243D3C2D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65D4-3030-4765-97B2-C6F7200D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8D127-5540-4812-9CF9-973EA34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9BB1-029B-4CE7-852C-1D03AFA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DEA6-81BC-4125-A20B-804C9B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ED286-92E7-48CA-B84E-52D44AF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1FA36-ADCB-441E-99E7-853CC899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6C1A-4BF7-4D6C-97F7-F44AF65B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4C90-CCCF-464B-AAA5-CE419A7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F6AF-01C0-4522-AAD2-B3B3AC48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0AD90-A0AA-441D-828E-5733589B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FBD05-0286-434A-B559-DBDFF90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826D2-F17E-4CDC-9F1B-56098A5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31DC-B0BE-48B5-A896-CE2EBDE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E4AA-3633-46C3-A8CE-C86DAD1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2236-4E51-4EEB-9F81-B4AC883F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1EB4-8B31-4568-8795-B11E8255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F293-6708-4C66-A6DE-F1ABD692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29739-7A55-4152-B923-36CF1C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456B-74F0-49DE-A7E1-572DD24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D83D2-85A1-4AAC-AE0F-16D470E7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745E-0AF5-4C57-B799-0C85B7B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1BC7-EEE6-474A-9092-6684FF0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C919-A127-439F-A198-464F0AA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2C1F-0908-40CE-A202-800A98C2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9A3E4-37E8-4CD8-97C5-66A23AC91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AEAF6-DEAC-48F7-B7A7-74DB96F2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1F435-B790-463F-AA62-F4502B6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E7229-D6FB-4E43-B5FB-17A9338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0527B-848B-4927-A59E-8CC79719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C562-227C-4296-8996-D9277AD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C885F-CE88-495D-92B7-CFE93233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3B828-8885-4F8D-884B-FB1CA869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CF8DC-4C0E-44F6-B013-BEB2FC21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293BD-9981-4E15-812B-64BCB6FAB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870F7-EC1E-400B-940D-1BDE5CC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AB409-5331-456D-93D8-370DEA1E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536BF-418B-49D4-AA1D-0653CBA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B10C-A054-4770-9B38-3B97F81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B6F0A-082A-4D93-BFBB-8789548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A64E3-7F05-4ACF-8CCC-C847F504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9ABEC-1061-468A-90CF-541710B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1D3FC-8126-46DF-A7BE-2D9B4BC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18CAF-B8E7-47BC-86E9-75E84CC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034BC-0733-4C74-8D7A-4F80B44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89D3-1850-42A8-9B5B-AF460D0A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AD3ED-CBE4-4F3E-9677-A8CE4DC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FA58D-1DB4-4869-97FD-4FF6E5AD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B54EE-C658-4C15-B739-8CE02060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32C5-97CA-4204-9CEF-44964143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CF939-37EC-45A7-9B76-7D6360FD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60C-ED82-4CE5-84D2-2B46DE2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264E6-424D-4C27-80D1-A693F8D1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08818-8407-4E86-AD40-1459F68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FF436-C7EF-463E-9D4B-709050C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E3E3E-9593-4339-B64F-64CFB941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7399-3A50-407D-8921-7485A0A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719EE-BDC8-431A-B03D-220A22C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9F393-ED48-4C38-9B65-D186635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1EB6-6172-4DE2-839D-4B4109DC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ED00-B049-48CD-AFA4-858541E38B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8CC4-8914-4F2E-B491-FA1F2E7D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8E7D-FD1C-4390-8FBA-2B98BF7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8DFD-CE96-4A03-8B77-A06E29E2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20" y="2447356"/>
            <a:ext cx="8982430" cy="75332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광진구 </a:t>
            </a:r>
            <a:r>
              <a:rPr lang="ko-KR" altLang="en-US" sz="4000" dirty="0" smtClean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주차 </a:t>
            </a:r>
            <a:r>
              <a:rPr lang="ko-KR" altLang="en-US" sz="4000" dirty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문제 </a:t>
            </a:r>
            <a:r>
              <a:rPr lang="ko-KR" altLang="en-US" sz="4000" dirty="0" smtClean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해결 방안   </a:t>
            </a:r>
            <a:endParaRPr lang="ko-KR" altLang="en-US" sz="4000" dirty="0">
              <a:latin typeface="함초롬돋움 확장" panose="02030504000101010101" pitchFamily="18" charset="-127"/>
              <a:ea typeface="함초롬돋움 확장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7774" y="6112565"/>
            <a:ext cx="329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KFO  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한국직업개발원 </a:t>
            </a:r>
            <a:r>
              <a:rPr lang="ko-KR" altLang="en-US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임세훈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547652" y="6562370"/>
            <a:ext cx="318052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70125" y="1205915"/>
            <a:ext cx="10901370" cy="3594443"/>
            <a:chOff x="470125" y="561021"/>
            <a:chExt cx="10901370" cy="359444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0FCE6F6-C8E2-4575-BA8C-A2A757D817CA}"/>
                </a:ext>
              </a:extLst>
            </p:cNvPr>
            <p:cNvSpPr/>
            <p:nvPr/>
          </p:nvSpPr>
          <p:spPr>
            <a:xfrm>
              <a:off x="1477107" y="1423721"/>
              <a:ext cx="9445451" cy="1628842"/>
            </a:xfrm>
            <a:prstGeom prst="roundRect">
              <a:avLst/>
            </a:prstGeom>
            <a:noFill/>
            <a:ln w="76200">
              <a:solidFill>
                <a:srgbClr val="5CD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6C89C0C-14A5-4AFD-9860-4C782C93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536" y="2669435"/>
              <a:ext cx="1607959" cy="148602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19454">
              <a:off x="470125" y="561021"/>
              <a:ext cx="1935175" cy="193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 적용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시간대로는 점심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저녁시간인 </a:t>
            </a:r>
            <a:r>
              <a:rPr lang="en-US" altLang="ko-KR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14~15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19~20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에 집중적으로 관리 해야 한다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20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3" y="1545870"/>
            <a:ext cx="4831883" cy="49929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4657" y="4533499"/>
            <a:ext cx="5024387" cy="433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4657" y="5505651"/>
            <a:ext cx="5024387" cy="433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추후 보완할 점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4655" y="2608446"/>
            <a:ext cx="958676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300" dirty="0" smtClean="0"/>
              <a:t>불법 주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정차 </a:t>
            </a:r>
            <a:r>
              <a:rPr lang="en-US" altLang="ko-KR" sz="2300" dirty="0" err="1" smtClean="0"/>
              <a:t>IoT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서비스가 실효성이 있는지 좀 더 면밀히 조사 필요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서울 뿐만 아니라 전국 도시에서 진행하고 있는 다양한 서비스를 비교 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/>
              <a:t>불법 주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정차를 하는 이유에 대한 데이터 조사 필요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불법 주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정차를 줄일 수 있는 가장 효율적인 방법이라 생각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9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391155" y="2767280"/>
            <a:ext cx="540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Thank you 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91" y="258418"/>
            <a:ext cx="2034776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95772A8-F200-4AF7-AF0B-599FE89EA53C}"/>
              </a:ext>
            </a:extLst>
          </p:cNvPr>
          <p:cNvCxnSpPr/>
          <p:nvPr/>
        </p:nvCxnSpPr>
        <p:spPr>
          <a:xfrm>
            <a:off x="4434465" y="1392148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3D1D9FD-4F69-4F76-ABEB-997C93D5D89D}"/>
              </a:ext>
            </a:extLst>
          </p:cNvPr>
          <p:cNvGrpSpPr/>
          <p:nvPr/>
        </p:nvGrpSpPr>
        <p:grpSpPr>
          <a:xfrm>
            <a:off x="3191115" y="1423736"/>
            <a:ext cx="717259" cy="946760"/>
            <a:chOff x="2557290" y="3247324"/>
            <a:chExt cx="2098675" cy="27701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46495282-9FA6-4835-A621-FADFB1287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88D4F04-676F-440C-9103-08D9CA4A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DE2790E2-5B7E-4B35-9B4A-6326972E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CF4E78CE-BCA3-4167-8971-B835C328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6409BF78-8327-4507-B4B4-AE7E4DC0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729409D-3E9F-4B6E-94B8-09CF30E2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28AE4E5E-A413-4A17-8C13-2E31C4C4C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250F288-91EA-466C-9D2B-F314CD26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목차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2E0C9EE-1362-47AE-8374-502562DD1443}"/>
              </a:ext>
            </a:extLst>
          </p:cNvPr>
          <p:cNvSpPr txBox="1"/>
          <p:nvPr/>
        </p:nvSpPr>
        <p:spPr>
          <a:xfrm>
            <a:off x="4806631" y="1436030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제안 배경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2097525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현황파악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0C31F2BF-C6E2-455D-9D16-75EC69608720}"/>
              </a:ext>
            </a:extLst>
          </p:cNvPr>
          <p:cNvSpPr txBox="1"/>
          <p:nvPr/>
        </p:nvSpPr>
        <p:spPr>
          <a:xfrm>
            <a:off x="4806631" y="5145123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추후 추가할 점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5026766" y="2503921"/>
            <a:ext cx="364172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인원 및 면적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구역 수 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주차장 현황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3704943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해결방안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5026766" y="4149840"/>
            <a:ext cx="36417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 도시의 불법 주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문제 해결방안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광진구에 해결방안 적용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제안 배경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0032" y="1845024"/>
            <a:ext cx="10025862" cy="3037084"/>
            <a:chOff x="1271037" y="2393664"/>
            <a:chExt cx="10025862" cy="30370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38856" b="23418"/>
            <a:stretch/>
          </p:blipFill>
          <p:spPr>
            <a:xfrm rot="20689767">
              <a:off x="1631025" y="2393664"/>
              <a:ext cx="6339705" cy="112860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8130">
              <a:off x="5667624" y="3775078"/>
              <a:ext cx="5629275" cy="6286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418517">
              <a:off x="1271037" y="4678273"/>
              <a:ext cx="7410450" cy="752475"/>
            </a:xfrm>
            <a:prstGeom prst="rect">
              <a:avLst/>
            </a:prstGeom>
          </p:spPr>
        </p:pic>
      </p:grp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731521" y="5149516"/>
            <a:ext cx="10587790" cy="1321799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현재 서울 광진구가 </a:t>
            </a:r>
            <a:r>
              <a:rPr lang="ko-KR" altLang="en-US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문제를 심각하게 겪고 있다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 분석 관점에서 불법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문제를 해결하고자 한다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540933"/>
            <a:ext cx="8578778" cy="5037667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4956"/>
            <a:ext cx="2963449" cy="3545235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서울시는 현재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25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개의 구가 존재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인원수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16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16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16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면적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8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7068" y="1528169"/>
            <a:ext cx="8571830" cy="5143098"/>
            <a:chOff x="237068" y="1528169"/>
            <a:chExt cx="8571830" cy="51430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68" y="1528169"/>
              <a:ext cx="8571830" cy="514309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026025" y="3058159"/>
              <a:ext cx="3782873" cy="21526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구역 수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25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광진구보다 인구수 및 면적이 훨씬 낮은 성동구와 </a:t>
            </a:r>
            <a:r>
              <a:rPr lang="en-US" altLang="ko-KR" b="1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r>
              <a:rPr lang="ko-KR" altLang="en-US" b="1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차이가 난다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0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지역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곳당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년에 약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728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 정도 단속에 걸린다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지역 대비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단속 횟수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7" y="1562966"/>
            <a:ext cx="8499107" cy="50399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00952" y="3975234"/>
            <a:ext cx="1982804" cy="85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650931"/>
            <a:ext cx="7295949" cy="4894248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40958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하지만 실제 광진구의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주차장 수는 인구 및 면적 대비 상당히 많은 것을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알 수 있음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단순히 주차장 만을 늘리는게 아닌 근본적인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문제 해결이 필요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2021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년에 실시한 </a:t>
            </a:r>
            <a:r>
              <a:rPr lang="en-US" altLang="ko-KR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IoT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활용한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자동 단속을 통해 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횟수가 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15%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이상 감소 하였다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0406"/>
          <a:stretch/>
        </p:blipFill>
        <p:spPr>
          <a:xfrm>
            <a:off x="3157787" y="1639151"/>
            <a:ext cx="6785110" cy="514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2" y="2252312"/>
            <a:ext cx="5900286" cy="42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 적용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광진구에서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정차를 단속하는 </a:t>
            </a:r>
            <a:r>
              <a:rPr lang="en-US" altLang="ko-KR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IoT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도입한다면 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구의동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을 가장 먼저 도입하여야 한다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6" y="1728430"/>
            <a:ext cx="7603957" cy="47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293</Words>
  <Application>Microsoft Office PowerPoint</Application>
  <PresentationFormat>와이드스크린</PresentationFormat>
  <Paragraphs>59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함초롬돋움 확장</vt:lpstr>
      <vt:lpstr>맑은 고딕</vt:lpstr>
      <vt:lpstr>Arial</vt:lpstr>
      <vt:lpstr>포천 오성과 한음 Regular</vt:lpstr>
      <vt:lpstr>Office 테마</vt:lpstr>
      <vt:lpstr>광진구 주차 문제 해결 방안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광진구 주차문제 해결방안</dc:title>
  <dc:creator>임세훈</dc:creator>
  <cp:lastModifiedBy>admin</cp:lastModifiedBy>
  <cp:revision>844</cp:revision>
  <dcterms:created xsi:type="dcterms:W3CDTF">2019-11-09T15:39:02Z</dcterms:created>
  <dcterms:modified xsi:type="dcterms:W3CDTF">2023-05-28T06:24:06Z</dcterms:modified>
</cp:coreProperties>
</file>