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53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317" r:id="rId10"/>
    <p:sldId id="270" r:id="rId11"/>
    <p:sldId id="271" r:id="rId12"/>
    <p:sldId id="272" r:id="rId13"/>
    <p:sldId id="324" r:id="rId14"/>
    <p:sldId id="325" r:id="rId15"/>
    <p:sldId id="273" r:id="rId16"/>
    <p:sldId id="323" r:id="rId17"/>
    <p:sldId id="278" r:id="rId18"/>
    <p:sldId id="279" r:id="rId19"/>
    <p:sldId id="280" r:id="rId20"/>
    <p:sldId id="281" r:id="rId21"/>
    <p:sldId id="326" r:id="rId22"/>
    <p:sldId id="327" r:id="rId23"/>
    <p:sldId id="319" r:id="rId24"/>
    <p:sldId id="329" r:id="rId25"/>
    <p:sldId id="328" r:id="rId26"/>
    <p:sldId id="330" r:id="rId27"/>
    <p:sldId id="322" r:id="rId28"/>
    <p:sldId id="318" r:id="rId29"/>
    <p:sldId id="321" r:id="rId30"/>
    <p:sldId id="331" r:id="rId31"/>
  </p:sldIdLst>
  <p:sldSz cx="10801350" cy="7561263"/>
  <p:notesSz cx="6797675" cy="9928225"/>
  <p:embeddedFontLst>
    <p:embeddedFont>
      <p:font typeface="Arial Black" panose="020B0A04020102020204" pitchFamily="34" charset="0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39BD3A-C609-41B3-B028-D2E3015247DA}">
  <a:tblStyle styleId="{B439BD3A-C609-41B3-B028-D2E3015247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611626-BCE5-4DC2-92F3-17120657946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A0A3B0-F046-468C-80D7-73292850C78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8EC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8EC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3" marR="0" lvl="1" indent="15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3" marR="0" lvl="1" indent="15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9671"/>
            <a:ext cx="2946400" cy="49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3" marR="0" lvl="1" indent="15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36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760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829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883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317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636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762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214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517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834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976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70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02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69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bg>
      <p:bgPr>
        <a:solidFill>
          <a:srgbClr val="EAF1DD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144463" y="684213"/>
            <a:ext cx="8280400" cy="3603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4073525" y="757238"/>
            <a:ext cx="369888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GNB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9925" y="1150938"/>
            <a:ext cx="12668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빈 화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34081" y="529113"/>
            <a:ext cx="9885658" cy="52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154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308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462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61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75625" y="1239732"/>
            <a:ext cx="9736793" cy="580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8150" algn="l" rtl="0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772025" y="7226300"/>
            <a:ext cx="12573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150" tIns="50075" rIns="100150" bIns="50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10"/>
          <p:cNvGraphicFramePr/>
          <p:nvPr/>
        </p:nvGraphicFramePr>
        <p:xfrm>
          <a:off x="8545513" y="612775"/>
          <a:ext cx="2184400" cy="72072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74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문서번호</a:t>
                      </a:r>
                      <a:endParaRPr/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페이지번호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Shape 11"/>
          <p:cNvGraphicFramePr/>
          <p:nvPr>
            <p:extLst>
              <p:ext uri="{D42A27DB-BD31-4B8C-83A1-F6EECF244321}">
                <p14:modId xmlns:p14="http://schemas.microsoft.com/office/powerpoint/2010/main" val="899354148"/>
              </p:ext>
            </p:extLst>
          </p:nvPr>
        </p:nvGraphicFramePr>
        <p:xfrm>
          <a:off x="57150" y="107950"/>
          <a:ext cx="10672775" cy="48260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94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MagicKMIP Web Admin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 명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페이지설명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MagicKMIP Web Admin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hape 12"/>
          <p:cNvSpPr txBox="1"/>
          <p:nvPr/>
        </p:nvSpPr>
        <p:spPr>
          <a:xfrm>
            <a:off x="9221788" y="1116013"/>
            <a:ext cx="47942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57150" y="612775"/>
            <a:ext cx="8439150" cy="68405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545513" y="1404938"/>
            <a:ext cx="2184400" cy="60483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Shape 33"/>
          <p:cNvGraphicFramePr/>
          <p:nvPr/>
        </p:nvGraphicFramePr>
        <p:xfrm>
          <a:off x="8559800" y="1422399"/>
          <a:ext cx="2159000" cy="453180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Shape 34"/>
          <p:cNvSpPr txBox="1"/>
          <p:nvPr/>
        </p:nvSpPr>
        <p:spPr>
          <a:xfrm>
            <a:off x="1031875" y="371475"/>
            <a:ext cx="32893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9361488" y="673100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144091" y="7165007"/>
            <a:ext cx="5860579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6149" y="1764407"/>
            <a:ext cx="8434238" cy="95567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화면 레이아웃</a:t>
            </a:r>
            <a:endParaRPr sz="9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Shape 38"/>
          <p:cNvGraphicFramePr/>
          <p:nvPr>
            <p:extLst>
              <p:ext uri="{D42A27DB-BD31-4B8C-83A1-F6EECF244321}">
                <p14:modId xmlns:p14="http://schemas.microsoft.com/office/powerpoint/2010/main" val="2783893928"/>
              </p:ext>
            </p:extLst>
          </p:nvPr>
        </p:nvGraphicFramePr>
        <p:xfrm>
          <a:off x="2376339" y="3928864"/>
          <a:ext cx="4022725" cy="1188725"/>
        </p:xfrm>
        <a:graphic>
          <a:graphicData uri="http://schemas.openxmlformats.org/drawingml/2006/table">
            <a:tbl>
              <a:tblPr>
                <a:noFill/>
                <a:tableStyleId>{A5611626-BCE5-4DC2-92F3-17120657946A}</a:tableStyleId>
              </a:tblPr>
              <a:tblGrid>
                <a:gridCol w="124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ETRI</a:t>
                      </a:r>
                      <a:r>
                        <a:rPr lang="ko-KR" altLang="en-US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KMIP Admin 개발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액티비티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태스크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설계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Admin화면 레이아웃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Shape 391"/>
          <p:cNvGraphicFramePr/>
          <p:nvPr>
            <p:extLst>
              <p:ext uri="{D42A27DB-BD31-4B8C-83A1-F6EECF244321}">
                <p14:modId xmlns:p14="http://schemas.microsoft.com/office/powerpoint/2010/main" val="2908402754"/>
              </p:ext>
            </p:extLst>
          </p:nvPr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리스트를 클릭하면 상세 팝업창이 출력된다.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rgbClr val="FF0000"/>
                          </a:solidFill>
                        </a:rPr>
                        <a:t>암호키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rgbClr val="FF0000"/>
                          </a:solidFill>
                        </a:rPr>
                        <a:t>대칭키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>
                          <a:solidFill>
                            <a:srgbClr val="FF0000"/>
                          </a:solidFill>
                        </a:rPr>
                        <a:t>공개키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sz="800">
                          <a:solidFill>
                            <a:srgbClr val="FF0000"/>
                          </a:solidFill>
                        </a:rPr>
                        <a:t> 생성 : 팝업창(폼)이 출력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2" name="Shape 392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키 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sz="800" dirty="0">
                <a:solidFill>
                  <a:schemeClr val="dk1"/>
                </a:solidFill>
              </a:rPr>
              <a:t>키 관리</a:t>
            </a:r>
            <a:endParaRPr dirty="0"/>
          </a:p>
        </p:txBody>
      </p:sp>
      <p:sp>
        <p:nvSpPr>
          <p:cNvPr id="393" name="Shape 393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577587" y="142240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키 관리</a:t>
            </a: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목록</a:t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380405" y="3479923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482675" y="2047600"/>
            <a:ext cx="11607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2335024" y="2425425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등록일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3502978" y="2375650"/>
            <a:ext cx="8181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5795763" y="2068171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577575" y="2712950"/>
            <a:ext cx="7632900" cy="328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723204" y="209547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이름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3047014" y="2072088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상태</a:t>
            </a: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3713084" y="2077331"/>
            <a:ext cx="884700" cy="14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4434081" y="2120677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768426" y="2863888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945150" y="2404225"/>
            <a:ext cx="528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알고리즘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1466825" y="2359063"/>
            <a:ext cx="11607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Shape 410"/>
          <p:cNvGraphicFramePr/>
          <p:nvPr/>
        </p:nvGraphicFramePr>
        <p:xfrm>
          <a:off x="655510" y="3064218"/>
          <a:ext cx="7477025" cy="966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4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넘버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암호키 이름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등록일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알고리즘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암호키 길이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암호키 상태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만료기간</a:t>
                      </a: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1" name="Shape 411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key &gt; key &gt; list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793628" y="4259450"/>
            <a:ext cx="8181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>
                <a:solidFill>
                  <a:schemeClr val="dk1"/>
                </a:solidFill>
              </a:rPr>
              <a:t>대칭키</a:t>
            </a:r>
            <a:r>
              <a:rPr lang="ko-KR" sz="900">
                <a:solidFill>
                  <a:schemeClr val="dk1"/>
                </a:solidFill>
              </a:rPr>
              <a:t> 생성</a:t>
            </a:r>
            <a:endParaRPr/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948" y="3827560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597975" y="3430875"/>
            <a:ext cx="75921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4420265" y="2359050"/>
            <a:ext cx="8181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609005" y="4089523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750374" y="4192875"/>
            <a:ext cx="2094425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412">
            <a:extLst>
              <a:ext uri="{FF2B5EF4-FFF2-40B4-BE49-F238E27FC236}">
                <a16:creationId xmlns:a16="http://schemas.microsoft.com/office/drawing/2014/main" id="{9667D0D2-F36A-4D5F-85F5-B780E8B5A5EC}"/>
              </a:ext>
            </a:extLst>
          </p:cNvPr>
          <p:cNvSpPr/>
          <p:nvPr/>
        </p:nvSpPr>
        <p:spPr>
          <a:xfrm>
            <a:off x="1808448" y="4270423"/>
            <a:ext cx="8181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>
                <a:solidFill>
                  <a:schemeClr val="dk1"/>
                </a:solidFill>
              </a:rPr>
              <a:t>공개키</a:t>
            </a:r>
            <a:r>
              <a:rPr lang="ko-KR" sz="900">
                <a:solidFill>
                  <a:schemeClr val="dk1"/>
                </a:solidFill>
              </a:rPr>
              <a:t> 생성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Shape 425"/>
          <p:cNvGraphicFramePr/>
          <p:nvPr/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수정하기 클릭할 경우 수정 팝업으로 바뀐다. 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키 무결성은 최신 날짜를 업로드 한다.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6" name="Shape 426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키 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키 관리</a:t>
            </a:r>
            <a:r>
              <a:rPr lang="ko-KR" sz="800" dirty="0">
                <a:solidFill>
                  <a:schemeClr val="dk1"/>
                </a:solidFill>
              </a:rPr>
              <a:t> </a:t>
            </a:r>
            <a:r>
              <a:rPr lang="ko-KR" sz="800">
                <a:solidFill>
                  <a:schemeClr val="dk1"/>
                </a:solidFill>
              </a:rPr>
              <a:t>&gt; </a:t>
            </a:r>
            <a:r>
              <a:rPr lang="ko-KR" altLang="en-US" sz="800">
                <a:solidFill>
                  <a:schemeClr val="dk1"/>
                </a:solidFill>
              </a:rPr>
              <a:t>대칭</a:t>
            </a:r>
            <a:r>
              <a:rPr lang="ko-KR" sz="800">
                <a:solidFill>
                  <a:schemeClr val="dk1"/>
                </a:solidFill>
              </a:rPr>
              <a:t>키 </a:t>
            </a:r>
            <a:r>
              <a:rPr lang="ko-KR" sz="800" dirty="0">
                <a:solidFill>
                  <a:schemeClr val="dk1"/>
                </a:solidFill>
              </a:rPr>
              <a:t>상세 조회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427" name="Shape 427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key &gt; key &gt; list(팝업)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1729770" y="1045063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키 관리 &gt; </a:t>
            </a:r>
            <a:r>
              <a:rPr lang="ko-KR" altLang="en-US" sz="900">
                <a:solidFill>
                  <a:schemeClr val="dk1"/>
                </a:solidFill>
              </a:rPr>
              <a:t>대칭</a:t>
            </a:r>
            <a:r>
              <a:rPr lang="ko-KR" sz="900">
                <a:solidFill>
                  <a:schemeClr val="dk1"/>
                </a:solidFill>
              </a:rPr>
              <a:t>키 상세 조회</a:t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720395" y="1381663"/>
            <a:ext cx="5022000" cy="36648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246959" y="4695283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닫기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700165" y="4695283"/>
            <a:ext cx="504001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수정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111683" y="1563978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433245" y="1592463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이름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2736708" y="154905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075316" y="1594213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넘버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738233" y="193450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2177793" y="1979663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생성날짜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5098908" y="193450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4526618" y="1979663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알고리즘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2738233" y="224375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1938734" y="2288913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길이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5100433" y="224375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4192395" y="2332688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사용용도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2733233" y="261300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2075318" y="2658163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운용모드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5100433" y="2603841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4442543" y="2649013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패딩방식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733233" y="291780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1940920" y="2962963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상태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5111683" y="2969291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4366795" y="3014451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키 무결성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508455" y="4543381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6369725" y="2910486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33" name="Shape 446">
            <a:extLst>
              <a:ext uri="{FF2B5EF4-FFF2-40B4-BE49-F238E27FC236}">
                <a16:creationId xmlns:a16="http://schemas.microsoft.com/office/drawing/2014/main" id="{DDB5BA92-55C8-4694-9397-59E4B4AF8F63}"/>
              </a:ext>
            </a:extLst>
          </p:cNvPr>
          <p:cNvSpPr/>
          <p:nvPr/>
        </p:nvSpPr>
        <p:spPr>
          <a:xfrm>
            <a:off x="2687513" y="32586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447">
            <a:extLst>
              <a:ext uri="{FF2B5EF4-FFF2-40B4-BE49-F238E27FC236}">
                <a16:creationId xmlns:a16="http://schemas.microsoft.com/office/drawing/2014/main" id="{14EB1023-87FF-4A2A-B4BD-3AFBCE194123}"/>
              </a:ext>
            </a:extLst>
          </p:cNvPr>
          <p:cNvSpPr txBox="1"/>
          <p:nvPr/>
        </p:nvSpPr>
        <p:spPr>
          <a:xfrm>
            <a:off x="2029598" y="330380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유효기간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448">
            <a:extLst>
              <a:ext uri="{FF2B5EF4-FFF2-40B4-BE49-F238E27FC236}">
                <a16:creationId xmlns:a16="http://schemas.microsoft.com/office/drawing/2014/main" id="{C67687DD-1C99-4B11-B6FE-4F39B8D056BB}"/>
              </a:ext>
            </a:extLst>
          </p:cNvPr>
          <p:cNvSpPr/>
          <p:nvPr/>
        </p:nvSpPr>
        <p:spPr>
          <a:xfrm>
            <a:off x="4255375" y="3258667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450">
            <a:extLst>
              <a:ext uri="{FF2B5EF4-FFF2-40B4-BE49-F238E27FC236}">
                <a16:creationId xmlns:a16="http://schemas.microsoft.com/office/drawing/2014/main" id="{64BDCA91-DE6B-4020-843E-E07259A67021}"/>
              </a:ext>
            </a:extLst>
          </p:cNvPr>
          <p:cNvSpPr/>
          <p:nvPr/>
        </p:nvSpPr>
        <p:spPr>
          <a:xfrm>
            <a:off x="2687513" y="35634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451">
            <a:extLst>
              <a:ext uri="{FF2B5EF4-FFF2-40B4-BE49-F238E27FC236}">
                <a16:creationId xmlns:a16="http://schemas.microsoft.com/office/drawing/2014/main" id="{79E9D8AB-8696-4062-A872-A424DAEE3E0D}"/>
              </a:ext>
            </a:extLst>
          </p:cNvPr>
          <p:cNvSpPr txBox="1"/>
          <p:nvPr/>
        </p:nvSpPr>
        <p:spPr>
          <a:xfrm>
            <a:off x="2057349" y="3608600"/>
            <a:ext cx="562750" cy="1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만료기간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460">
            <a:extLst>
              <a:ext uri="{FF2B5EF4-FFF2-40B4-BE49-F238E27FC236}">
                <a16:creationId xmlns:a16="http://schemas.microsoft.com/office/drawing/2014/main" id="{2BA6B557-BFF1-4713-90E2-FD9FCA86CDC2}"/>
              </a:ext>
            </a:extLst>
          </p:cNvPr>
          <p:cNvSpPr/>
          <p:nvPr/>
        </p:nvSpPr>
        <p:spPr>
          <a:xfrm>
            <a:off x="4245850" y="356916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461">
            <a:extLst>
              <a:ext uri="{FF2B5EF4-FFF2-40B4-BE49-F238E27FC236}">
                <a16:creationId xmlns:a16="http://schemas.microsoft.com/office/drawing/2014/main" id="{3B48B45B-AACB-40B5-86F0-8D0CE62A0A3D}"/>
              </a:ext>
            </a:extLst>
          </p:cNvPr>
          <p:cNvSpPr txBox="1"/>
          <p:nvPr/>
        </p:nvSpPr>
        <p:spPr>
          <a:xfrm>
            <a:off x="5724436" y="3324538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D-day: 356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61">
            <a:extLst>
              <a:ext uri="{FF2B5EF4-FFF2-40B4-BE49-F238E27FC236}">
                <a16:creationId xmlns:a16="http://schemas.microsoft.com/office/drawing/2014/main" id="{9A2AD117-AE9F-4FAE-8C0E-FF04BF36A379}"/>
              </a:ext>
            </a:extLst>
          </p:cNvPr>
          <p:cNvSpPr txBox="1"/>
          <p:nvPr/>
        </p:nvSpPr>
        <p:spPr>
          <a:xfrm>
            <a:off x="4055261" y="3304937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61">
            <a:extLst>
              <a:ext uri="{FF2B5EF4-FFF2-40B4-BE49-F238E27FC236}">
                <a16:creationId xmlns:a16="http://schemas.microsoft.com/office/drawing/2014/main" id="{C62012D2-6B10-4D44-A124-5AAEE462CA11}"/>
              </a:ext>
            </a:extLst>
          </p:cNvPr>
          <p:cNvSpPr txBox="1"/>
          <p:nvPr/>
        </p:nvSpPr>
        <p:spPr>
          <a:xfrm>
            <a:off x="4055261" y="3600218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61">
            <a:extLst>
              <a:ext uri="{FF2B5EF4-FFF2-40B4-BE49-F238E27FC236}">
                <a16:creationId xmlns:a16="http://schemas.microsoft.com/office/drawing/2014/main" id="{43D52B58-2972-4D20-AAEF-A228E8908E5E}"/>
              </a:ext>
            </a:extLst>
          </p:cNvPr>
          <p:cNvSpPr txBox="1"/>
          <p:nvPr/>
        </p:nvSpPr>
        <p:spPr>
          <a:xfrm>
            <a:off x="5719674" y="3603271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D-day: 400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8" name="Shape 468"/>
          <p:cNvGraphicFramePr/>
          <p:nvPr/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위의 2가지만 수정한다.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69" name="Shape 469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키 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키 관리</a:t>
            </a:r>
            <a:r>
              <a:rPr lang="ko-KR" sz="800" dirty="0">
                <a:solidFill>
                  <a:schemeClr val="dk1"/>
                </a:solidFill>
              </a:rPr>
              <a:t> &gt; </a:t>
            </a:r>
            <a:r>
              <a:rPr lang="ko-KR" sz="800" dirty="0" err="1">
                <a:solidFill>
                  <a:schemeClr val="dk1"/>
                </a:solidFill>
              </a:rPr>
              <a:t>암호키</a:t>
            </a:r>
            <a:r>
              <a:rPr lang="ko-KR" sz="800" dirty="0">
                <a:solidFill>
                  <a:schemeClr val="dk1"/>
                </a:solidFill>
              </a:rPr>
              <a:t> 수정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470" name="Shape 470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key &gt; key &gt; list(팝업)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1684050" y="16907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키 관리 &gt; </a:t>
            </a:r>
            <a:r>
              <a:rPr lang="ko-KR" altLang="en-US" sz="900">
                <a:solidFill>
                  <a:schemeClr val="dk1"/>
                </a:solidFill>
              </a:rPr>
              <a:t>대칭</a:t>
            </a:r>
            <a:r>
              <a:rPr lang="ko-KR" sz="900">
                <a:solidFill>
                  <a:schemeClr val="dk1"/>
                </a:solidFill>
              </a:rPr>
              <a:t>키 수정</a:t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1674675" y="2027299"/>
            <a:ext cx="5022000" cy="38432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201239" y="5510480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닫기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3094892" y="5510480"/>
            <a:ext cx="687957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수정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완료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5065963" y="220961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4387525" y="223810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이름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2690988" y="219469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2029596" y="2239850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넘버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2692513" y="25801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2132073" y="262530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생성날짜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053188" y="25801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80898" y="262530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알고리즘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2692513" y="288939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1893014" y="2934550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길이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5054713" y="288939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4146675" y="2978325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사용용도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2687513" y="32586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2029598" y="330380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운용모드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5054713" y="3249478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4396823" y="329465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패딩방식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687513" y="35634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1895200" y="360860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상태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5113388" y="3614928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4321075" y="3660088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키 무결성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3823349" y="5510480"/>
            <a:ext cx="4167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취소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146675" y="2829175"/>
            <a:ext cx="24041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4321075" y="2103625"/>
            <a:ext cx="2096875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476405" y="2413123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5" name="Shape 446">
            <a:extLst>
              <a:ext uri="{FF2B5EF4-FFF2-40B4-BE49-F238E27FC236}">
                <a16:creationId xmlns:a16="http://schemas.microsoft.com/office/drawing/2014/main" id="{64E1BB41-6FEE-4FC0-8BB6-E5DCE4359F97}"/>
              </a:ext>
            </a:extLst>
          </p:cNvPr>
          <p:cNvSpPr/>
          <p:nvPr/>
        </p:nvSpPr>
        <p:spPr>
          <a:xfrm>
            <a:off x="2687513" y="3896311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447">
            <a:extLst>
              <a:ext uri="{FF2B5EF4-FFF2-40B4-BE49-F238E27FC236}">
                <a16:creationId xmlns:a16="http://schemas.microsoft.com/office/drawing/2014/main" id="{61CFAF66-C9E3-440B-9762-8F1886EBF45C}"/>
              </a:ext>
            </a:extLst>
          </p:cNvPr>
          <p:cNvSpPr txBox="1"/>
          <p:nvPr/>
        </p:nvSpPr>
        <p:spPr>
          <a:xfrm>
            <a:off x="2029598" y="3941471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유효기간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448">
            <a:extLst>
              <a:ext uri="{FF2B5EF4-FFF2-40B4-BE49-F238E27FC236}">
                <a16:creationId xmlns:a16="http://schemas.microsoft.com/office/drawing/2014/main" id="{549623DB-E160-4F85-A8FB-AEBEAA33EA28}"/>
              </a:ext>
            </a:extLst>
          </p:cNvPr>
          <p:cNvSpPr/>
          <p:nvPr/>
        </p:nvSpPr>
        <p:spPr>
          <a:xfrm>
            <a:off x="4255375" y="3896338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450">
            <a:extLst>
              <a:ext uri="{FF2B5EF4-FFF2-40B4-BE49-F238E27FC236}">
                <a16:creationId xmlns:a16="http://schemas.microsoft.com/office/drawing/2014/main" id="{C301D03F-5656-42DE-B200-4DCB7A072D9B}"/>
              </a:ext>
            </a:extLst>
          </p:cNvPr>
          <p:cNvSpPr/>
          <p:nvPr/>
        </p:nvSpPr>
        <p:spPr>
          <a:xfrm>
            <a:off x="2687513" y="4201111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451">
            <a:extLst>
              <a:ext uri="{FF2B5EF4-FFF2-40B4-BE49-F238E27FC236}">
                <a16:creationId xmlns:a16="http://schemas.microsoft.com/office/drawing/2014/main" id="{7091BB15-7294-4BFF-876C-228AA804ACBD}"/>
              </a:ext>
            </a:extLst>
          </p:cNvPr>
          <p:cNvSpPr txBox="1"/>
          <p:nvPr/>
        </p:nvSpPr>
        <p:spPr>
          <a:xfrm>
            <a:off x="2057349" y="4246271"/>
            <a:ext cx="562750" cy="1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만료기간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60">
            <a:extLst>
              <a:ext uri="{FF2B5EF4-FFF2-40B4-BE49-F238E27FC236}">
                <a16:creationId xmlns:a16="http://schemas.microsoft.com/office/drawing/2014/main" id="{8F62F515-9D0E-429A-8DCF-4D7F7971002A}"/>
              </a:ext>
            </a:extLst>
          </p:cNvPr>
          <p:cNvSpPr/>
          <p:nvPr/>
        </p:nvSpPr>
        <p:spPr>
          <a:xfrm>
            <a:off x="4245850" y="4206836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61">
            <a:extLst>
              <a:ext uri="{FF2B5EF4-FFF2-40B4-BE49-F238E27FC236}">
                <a16:creationId xmlns:a16="http://schemas.microsoft.com/office/drawing/2014/main" id="{A47AB7A8-0607-4A70-99C9-DB330EE0E528}"/>
              </a:ext>
            </a:extLst>
          </p:cNvPr>
          <p:cNvSpPr txBox="1"/>
          <p:nvPr/>
        </p:nvSpPr>
        <p:spPr>
          <a:xfrm>
            <a:off x="5724436" y="3962209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D-day: 356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61">
            <a:extLst>
              <a:ext uri="{FF2B5EF4-FFF2-40B4-BE49-F238E27FC236}">
                <a16:creationId xmlns:a16="http://schemas.microsoft.com/office/drawing/2014/main" id="{9677AD82-DC4C-44B2-83ED-1693D0D5784A}"/>
              </a:ext>
            </a:extLst>
          </p:cNvPr>
          <p:cNvSpPr txBox="1"/>
          <p:nvPr/>
        </p:nvSpPr>
        <p:spPr>
          <a:xfrm>
            <a:off x="4055261" y="3942608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61">
            <a:extLst>
              <a:ext uri="{FF2B5EF4-FFF2-40B4-BE49-F238E27FC236}">
                <a16:creationId xmlns:a16="http://schemas.microsoft.com/office/drawing/2014/main" id="{80D345ED-7BC1-473B-B106-75756098506C}"/>
              </a:ext>
            </a:extLst>
          </p:cNvPr>
          <p:cNvSpPr txBox="1"/>
          <p:nvPr/>
        </p:nvSpPr>
        <p:spPr>
          <a:xfrm>
            <a:off x="4055261" y="4237889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61">
            <a:extLst>
              <a:ext uri="{FF2B5EF4-FFF2-40B4-BE49-F238E27FC236}">
                <a16:creationId xmlns:a16="http://schemas.microsoft.com/office/drawing/2014/main" id="{DEEFE98F-0877-45B0-995E-316648FA3204}"/>
              </a:ext>
            </a:extLst>
          </p:cNvPr>
          <p:cNvSpPr txBox="1"/>
          <p:nvPr/>
        </p:nvSpPr>
        <p:spPr>
          <a:xfrm>
            <a:off x="5719674" y="4240942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D-day: 400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Shape 425"/>
          <p:cNvGraphicFramePr/>
          <p:nvPr/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수정하기 클릭할 경우 수정 팝업으로 바뀐다. 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키 무결성은 최신 날짜를 업로드 한다.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6" name="Shape 426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키 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키 관리</a:t>
            </a:r>
            <a:r>
              <a:rPr lang="ko-KR" sz="800" dirty="0">
                <a:solidFill>
                  <a:schemeClr val="dk1"/>
                </a:solidFill>
              </a:rPr>
              <a:t> </a:t>
            </a:r>
            <a:r>
              <a:rPr lang="ko-KR" sz="800">
                <a:solidFill>
                  <a:schemeClr val="dk1"/>
                </a:solidFill>
              </a:rPr>
              <a:t>&gt; </a:t>
            </a:r>
            <a:r>
              <a:rPr lang="ko-KR" altLang="en-US" sz="800">
                <a:solidFill>
                  <a:schemeClr val="dk1"/>
                </a:solidFill>
              </a:rPr>
              <a:t>공개</a:t>
            </a:r>
            <a:r>
              <a:rPr lang="ko-KR" sz="800">
                <a:solidFill>
                  <a:schemeClr val="dk1"/>
                </a:solidFill>
              </a:rPr>
              <a:t>키 </a:t>
            </a:r>
            <a:r>
              <a:rPr lang="ko-KR" sz="800" dirty="0">
                <a:solidFill>
                  <a:schemeClr val="dk1"/>
                </a:solidFill>
              </a:rPr>
              <a:t>상세 조회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427" name="Shape 427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key &gt; key &gt; list(팝업)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1684050" y="10858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키 관리 &gt; </a:t>
            </a:r>
            <a:r>
              <a:rPr lang="ko-KR" altLang="en-US" sz="900">
                <a:solidFill>
                  <a:schemeClr val="dk1"/>
                </a:solidFill>
              </a:rPr>
              <a:t>공개</a:t>
            </a:r>
            <a:r>
              <a:rPr lang="ko-KR" sz="900">
                <a:solidFill>
                  <a:schemeClr val="dk1"/>
                </a:solidFill>
              </a:rPr>
              <a:t>키 상세 조회</a:t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674675" y="1422400"/>
            <a:ext cx="5022000" cy="46583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201239" y="5676609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닫기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654445" y="5676609"/>
            <a:ext cx="504001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수정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065963" y="165805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387525" y="168654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생성 날짜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2690988" y="164313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개인키번호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공개키번호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029596" y="1688290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넘버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692513" y="202858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2132073" y="207374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5053188" y="202858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4427558" y="207374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암호키 길이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2692513" y="36247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1893014" y="3669900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개인키 이름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5054713" y="36247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4146675" y="3713675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</a:t>
            </a:r>
            <a:r>
              <a:rPr lang="ko-KR" sz="900">
                <a:solidFill>
                  <a:schemeClr val="dk1"/>
                </a:solidFill>
              </a:rPr>
              <a:t>키 사용용도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687513" y="389493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1895200" y="394009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</a:t>
            </a:r>
            <a:r>
              <a:rPr lang="ko-KR" sz="900">
                <a:solidFill>
                  <a:schemeClr val="dk1"/>
                </a:solidFill>
              </a:rPr>
              <a:t>키 상태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5065963" y="3946418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4199581" y="3991577"/>
            <a:ext cx="837594" cy="16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개인키</a:t>
            </a:r>
            <a:r>
              <a:rPr lang="ko-KR" sz="900">
                <a:solidFill>
                  <a:schemeClr val="dk1"/>
                </a:solidFill>
              </a:rPr>
              <a:t> 무결성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462735" y="5524707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6324005" y="3887613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33" name="Shape 437">
            <a:extLst>
              <a:ext uri="{FF2B5EF4-FFF2-40B4-BE49-F238E27FC236}">
                <a16:creationId xmlns:a16="http://schemas.microsoft.com/office/drawing/2014/main" id="{4AAA8FCB-5F42-4ADA-9FFD-806B18E42716}"/>
              </a:ext>
            </a:extLst>
          </p:cNvPr>
          <p:cNvSpPr txBox="1"/>
          <p:nvPr/>
        </p:nvSpPr>
        <p:spPr>
          <a:xfrm>
            <a:off x="1902889" y="3280875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개인키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CFC899-0E24-4879-A54B-B120C75FFD0A}"/>
              </a:ext>
            </a:extLst>
          </p:cNvPr>
          <p:cNvCxnSpPr/>
          <p:nvPr/>
        </p:nvCxnSpPr>
        <p:spPr>
          <a:xfrm>
            <a:off x="1893014" y="3463483"/>
            <a:ext cx="46088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hape 442">
            <a:extLst>
              <a:ext uri="{FF2B5EF4-FFF2-40B4-BE49-F238E27FC236}">
                <a16:creationId xmlns:a16="http://schemas.microsoft.com/office/drawing/2014/main" id="{B4AA6216-813D-46C8-A2BF-04B4B3542091}"/>
              </a:ext>
            </a:extLst>
          </p:cNvPr>
          <p:cNvSpPr/>
          <p:nvPr/>
        </p:nvSpPr>
        <p:spPr>
          <a:xfrm>
            <a:off x="2692513" y="459088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443">
            <a:extLst>
              <a:ext uri="{FF2B5EF4-FFF2-40B4-BE49-F238E27FC236}">
                <a16:creationId xmlns:a16="http://schemas.microsoft.com/office/drawing/2014/main" id="{19F34F88-CA70-41B4-90F3-F6DB98A9FE09}"/>
              </a:ext>
            </a:extLst>
          </p:cNvPr>
          <p:cNvSpPr txBox="1"/>
          <p:nvPr/>
        </p:nvSpPr>
        <p:spPr>
          <a:xfrm>
            <a:off x="1893014" y="4636045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공개키 이름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444">
            <a:extLst>
              <a:ext uri="{FF2B5EF4-FFF2-40B4-BE49-F238E27FC236}">
                <a16:creationId xmlns:a16="http://schemas.microsoft.com/office/drawing/2014/main" id="{7B08924B-3B38-455F-B9F0-DD25BCFE282B}"/>
              </a:ext>
            </a:extLst>
          </p:cNvPr>
          <p:cNvSpPr/>
          <p:nvPr/>
        </p:nvSpPr>
        <p:spPr>
          <a:xfrm>
            <a:off x="5054713" y="459088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445">
            <a:extLst>
              <a:ext uri="{FF2B5EF4-FFF2-40B4-BE49-F238E27FC236}">
                <a16:creationId xmlns:a16="http://schemas.microsoft.com/office/drawing/2014/main" id="{0716DCFB-C17E-43EE-9EE8-7037ED0C0659}"/>
              </a:ext>
            </a:extLst>
          </p:cNvPr>
          <p:cNvSpPr txBox="1"/>
          <p:nvPr/>
        </p:nvSpPr>
        <p:spPr>
          <a:xfrm>
            <a:off x="4146675" y="4679820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</a:t>
            </a:r>
            <a:r>
              <a:rPr lang="ko-KR" sz="900">
                <a:solidFill>
                  <a:schemeClr val="dk1"/>
                </a:solidFill>
              </a:rPr>
              <a:t>키 사용용도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50">
            <a:extLst>
              <a:ext uri="{FF2B5EF4-FFF2-40B4-BE49-F238E27FC236}">
                <a16:creationId xmlns:a16="http://schemas.microsoft.com/office/drawing/2014/main" id="{F351A9DE-0D4E-45BC-B42C-B202F1DA1A7D}"/>
              </a:ext>
            </a:extLst>
          </p:cNvPr>
          <p:cNvSpPr/>
          <p:nvPr/>
        </p:nvSpPr>
        <p:spPr>
          <a:xfrm>
            <a:off x="2687513" y="486107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51">
            <a:extLst>
              <a:ext uri="{FF2B5EF4-FFF2-40B4-BE49-F238E27FC236}">
                <a16:creationId xmlns:a16="http://schemas.microsoft.com/office/drawing/2014/main" id="{C06D717E-FBAD-4812-9C7C-330823ABA702}"/>
              </a:ext>
            </a:extLst>
          </p:cNvPr>
          <p:cNvSpPr txBox="1"/>
          <p:nvPr/>
        </p:nvSpPr>
        <p:spPr>
          <a:xfrm>
            <a:off x="1895200" y="4906235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</a:t>
            </a:r>
            <a:r>
              <a:rPr lang="ko-KR" sz="900">
                <a:solidFill>
                  <a:schemeClr val="dk1"/>
                </a:solidFill>
              </a:rPr>
              <a:t>키 상태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60">
            <a:extLst>
              <a:ext uri="{FF2B5EF4-FFF2-40B4-BE49-F238E27FC236}">
                <a16:creationId xmlns:a16="http://schemas.microsoft.com/office/drawing/2014/main" id="{0D02E38D-B818-4DBE-91E7-C6FFF9BAF458}"/>
              </a:ext>
            </a:extLst>
          </p:cNvPr>
          <p:cNvSpPr/>
          <p:nvPr/>
        </p:nvSpPr>
        <p:spPr>
          <a:xfrm>
            <a:off x="5065963" y="491256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61">
            <a:extLst>
              <a:ext uri="{FF2B5EF4-FFF2-40B4-BE49-F238E27FC236}">
                <a16:creationId xmlns:a16="http://schemas.microsoft.com/office/drawing/2014/main" id="{92E6B2B8-4D21-4E00-A454-B4DC8FEE63B9}"/>
              </a:ext>
            </a:extLst>
          </p:cNvPr>
          <p:cNvSpPr txBox="1"/>
          <p:nvPr/>
        </p:nvSpPr>
        <p:spPr>
          <a:xfrm>
            <a:off x="4144091" y="4957722"/>
            <a:ext cx="893084" cy="17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</a:t>
            </a:r>
            <a:r>
              <a:rPr lang="ko-KR" sz="900">
                <a:solidFill>
                  <a:schemeClr val="dk1"/>
                </a:solidFill>
              </a:rPr>
              <a:t>키 무결성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63">
            <a:extLst>
              <a:ext uri="{FF2B5EF4-FFF2-40B4-BE49-F238E27FC236}">
                <a16:creationId xmlns:a16="http://schemas.microsoft.com/office/drawing/2014/main" id="{BB830462-3094-4784-ACDA-9B4EC96B6C4C}"/>
              </a:ext>
            </a:extLst>
          </p:cNvPr>
          <p:cNvSpPr/>
          <p:nvPr/>
        </p:nvSpPr>
        <p:spPr>
          <a:xfrm>
            <a:off x="6324005" y="4853758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45" name="Shape 437">
            <a:extLst>
              <a:ext uri="{FF2B5EF4-FFF2-40B4-BE49-F238E27FC236}">
                <a16:creationId xmlns:a16="http://schemas.microsoft.com/office/drawing/2014/main" id="{438B83CD-61E9-46D4-A9CA-FD9E6C1C78BE}"/>
              </a:ext>
            </a:extLst>
          </p:cNvPr>
          <p:cNvSpPr txBox="1"/>
          <p:nvPr/>
        </p:nvSpPr>
        <p:spPr>
          <a:xfrm>
            <a:off x="1902889" y="4247020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공개키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5235B6B-08E4-4547-B996-73A0723C33E3}"/>
              </a:ext>
            </a:extLst>
          </p:cNvPr>
          <p:cNvCxnSpPr/>
          <p:nvPr/>
        </p:nvCxnSpPr>
        <p:spPr>
          <a:xfrm>
            <a:off x="1893014" y="4429628"/>
            <a:ext cx="46088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hape 446">
            <a:extLst>
              <a:ext uri="{FF2B5EF4-FFF2-40B4-BE49-F238E27FC236}">
                <a16:creationId xmlns:a16="http://schemas.microsoft.com/office/drawing/2014/main" id="{BC7909D9-7844-4BC8-B246-6D3B830BC247}"/>
              </a:ext>
            </a:extLst>
          </p:cNvPr>
          <p:cNvSpPr/>
          <p:nvPr/>
        </p:nvSpPr>
        <p:spPr>
          <a:xfrm>
            <a:off x="2687513" y="2425699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447">
            <a:extLst>
              <a:ext uri="{FF2B5EF4-FFF2-40B4-BE49-F238E27FC236}">
                <a16:creationId xmlns:a16="http://schemas.microsoft.com/office/drawing/2014/main" id="{0B0ECD8E-892E-496A-9F08-B017492E900E}"/>
              </a:ext>
            </a:extLst>
          </p:cNvPr>
          <p:cNvSpPr txBox="1"/>
          <p:nvPr/>
        </p:nvSpPr>
        <p:spPr>
          <a:xfrm>
            <a:off x="2029598" y="2470859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유효기간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448">
            <a:extLst>
              <a:ext uri="{FF2B5EF4-FFF2-40B4-BE49-F238E27FC236}">
                <a16:creationId xmlns:a16="http://schemas.microsoft.com/office/drawing/2014/main" id="{DBF707BB-3154-4FE8-9E91-43D096F0338E}"/>
              </a:ext>
            </a:extLst>
          </p:cNvPr>
          <p:cNvSpPr/>
          <p:nvPr/>
        </p:nvSpPr>
        <p:spPr>
          <a:xfrm>
            <a:off x="4255375" y="2425726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450">
            <a:extLst>
              <a:ext uri="{FF2B5EF4-FFF2-40B4-BE49-F238E27FC236}">
                <a16:creationId xmlns:a16="http://schemas.microsoft.com/office/drawing/2014/main" id="{421DE920-4D54-42EB-A176-DA5343FDCDA5}"/>
              </a:ext>
            </a:extLst>
          </p:cNvPr>
          <p:cNvSpPr/>
          <p:nvPr/>
        </p:nvSpPr>
        <p:spPr>
          <a:xfrm>
            <a:off x="2687513" y="2730499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451">
            <a:extLst>
              <a:ext uri="{FF2B5EF4-FFF2-40B4-BE49-F238E27FC236}">
                <a16:creationId xmlns:a16="http://schemas.microsoft.com/office/drawing/2014/main" id="{7D68FC85-9C94-4774-8F45-40C62549C4B7}"/>
              </a:ext>
            </a:extLst>
          </p:cNvPr>
          <p:cNvSpPr txBox="1"/>
          <p:nvPr/>
        </p:nvSpPr>
        <p:spPr>
          <a:xfrm>
            <a:off x="2057349" y="2775659"/>
            <a:ext cx="562750" cy="1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만료기간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460">
            <a:extLst>
              <a:ext uri="{FF2B5EF4-FFF2-40B4-BE49-F238E27FC236}">
                <a16:creationId xmlns:a16="http://schemas.microsoft.com/office/drawing/2014/main" id="{8C092367-0875-4D85-B71C-88D6ADE1817B}"/>
              </a:ext>
            </a:extLst>
          </p:cNvPr>
          <p:cNvSpPr/>
          <p:nvPr/>
        </p:nvSpPr>
        <p:spPr>
          <a:xfrm>
            <a:off x="4245850" y="2736224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461">
            <a:extLst>
              <a:ext uri="{FF2B5EF4-FFF2-40B4-BE49-F238E27FC236}">
                <a16:creationId xmlns:a16="http://schemas.microsoft.com/office/drawing/2014/main" id="{A210D4F1-2BBB-4640-9C2B-0EFFD1D654A3}"/>
              </a:ext>
            </a:extLst>
          </p:cNvPr>
          <p:cNvSpPr txBox="1"/>
          <p:nvPr/>
        </p:nvSpPr>
        <p:spPr>
          <a:xfrm>
            <a:off x="5724436" y="2491597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D-day: 356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461">
            <a:extLst>
              <a:ext uri="{FF2B5EF4-FFF2-40B4-BE49-F238E27FC236}">
                <a16:creationId xmlns:a16="http://schemas.microsoft.com/office/drawing/2014/main" id="{3A6CC92F-1F6B-4C92-888A-950ABA5C62B6}"/>
              </a:ext>
            </a:extLst>
          </p:cNvPr>
          <p:cNvSpPr txBox="1"/>
          <p:nvPr/>
        </p:nvSpPr>
        <p:spPr>
          <a:xfrm>
            <a:off x="4055261" y="2471996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461">
            <a:extLst>
              <a:ext uri="{FF2B5EF4-FFF2-40B4-BE49-F238E27FC236}">
                <a16:creationId xmlns:a16="http://schemas.microsoft.com/office/drawing/2014/main" id="{862D557E-86ED-44DC-B26C-D36B54EF2949}"/>
              </a:ext>
            </a:extLst>
          </p:cNvPr>
          <p:cNvSpPr txBox="1"/>
          <p:nvPr/>
        </p:nvSpPr>
        <p:spPr>
          <a:xfrm>
            <a:off x="4055261" y="2767277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461">
            <a:extLst>
              <a:ext uri="{FF2B5EF4-FFF2-40B4-BE49-F238E27FC236}">
                <a16:creationId xmlns:a16="http://schemas.microsoft.com/office/drawing/2014/main" id="{94153943-DAF2-4AD6-97BC-1FD13B220DB9}"/>
              </a:ext>
            </a:extLst>
          </p:cNvPr>
          <p:cNvSpPr txBox="1"/>
          <p:nvPr/>
        </p:nvSpPr>
        <p:spPr>
          <a:xfrm>
            <a:off x="5719674" y="277033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D-day: 400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2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Shape 425"/>
          <p:cNvGraphicFramePr/>
          <p:nvPr>
            <p:extLst>
              <p:ext uri="{D42A27DB-BD31-4B8C-83A1-F6EECF244321}">
                <p14:modId xmlns:p14="http://schemas.microsoft.com/office/powerpoint/2010/main" val="2463051314"/>
              </p:ext>
            </p:extLst>
          </p:nvPr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>
                          <a:solidFill>
                            <a:schemeClr val="dk1"/>
                          </a:solidFill>
                        </a:rPr>
                        <a:t>위의</a:t>
                      </a:r>
                      <a:r>
                        <a:rPr lang="en-US" altLang="ko-KR" sz="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dk1"/>
                          </a:solidFill>
                        </a:rPr>
                        <a:t>사항을 수정한다</a:t>
                      </a:r>
                      <a:r>
                        <a:rPr lang="en-US" altLang="ko-KR" sz="8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6" name="Shape 426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키 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키 관리</a:t>
            </a:r>
            <a:r>
              <a:rPr lang="ko-KR" sz="800" dirty="0">
                <a:solidFill>
                  <a:schemeClr val="dk1"/>
                </a:solidFill>
              </a:rPr>
              <a:t> </a:t>
            </a:r>
            <a:r>
              <a:rPr lang="ko-KR" sz="800">
                <a:solidFill>
                  <a:schemeClr val="dk1"/>
                </a:solidFill>
              </a:rPr>
              <a:t>&gt; </a:t>
            </a:r>
            <a:r>
              <a:rPr lang="ko-KR" altLang="en-US" sz="800">
                <a:solidFill>
                  <a:schemeClr val="dk1"/>
                </a:solidFill>
              </a:rPr>
              <a:t>공개</a:t>
            </a:r>
            <a:r>
              <a:rPr lang="ko-KR" sz="800">
                <a:solidFill>
                  <a:schemeClr val="dk1"/>
                </a:solidFill>
              </a:rPr>
              <a:t>키 </a:t>
            </a:r>
            <a:r>
              <a:rPr lang="ko-KR" sz="800" dirty="0">
                <a:solidFill>
                  <a:schemeClr val="dk1"/>
                </a:solidFill>
              </a:rPr>
              <a:t>상세 조회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427" name="Shape 427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key &gt; key &gt; list(팝업)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1684050" y="10858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키 관리 &gt; </a:t>
            </a:r>
            <a:r>
              <a:rPr lang="ko-KR" altLang="en-US" sz="900">
                <a:solidFill>
                  <a:schemeClr val="dk1"/>
                </a:solidFill>
              </a:rPr>
              <a:t>공개</a:t>
            </a:r>
            <a:r>
              <a:rPr lang="ko-KR" sz="900">
                <a:solidFill>
                  <a:schemeClr val="dk1"/>
                </a:solidFill>
              </a:rPr>
              <a:t>키 상세 조회</a:t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734850" y="1479320"/>
            <a:ext cx="5022000" cy="46583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065963" y="165805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387525" y="168654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생성 날짜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2690988" y="164313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개인키번호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공개키번호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029596" y="1688290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넘버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692513" y="202858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2132073" y="207374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5053188" y="202858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4427558" y="207374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암호키 길이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6473531" y="4184108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9" name="Shape 446">
            <a:extLst>
              <a:ext uri="{FF2B5EF4-FFF2-40B4-BE49-F238E27FC236}">
                <a16:creationId xmlns:a16="http://schemas.microsoft.com/office/drawing/2014/main" id="{BC7909D9-7844-4BC8-B246-6D3B830BC247}"/>
              </a:ext>
            </a:extLst>
          </p:cNvPr>
          <p:cNvSpPr/>
          <p:nvPr/>
        </p:nvSpPr>
        <p:spPr>
          <a:xfrm>
            <a:off x="2687513" y="2425699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447">
            <a:extLst>
              <a:ext uri="{FF2B5EF4-FFF2-40B4-BE49-F238E27FC236}">
                <a16:creationId xmlns:a16="http://schemas.microsoft.com/office/drawing/2014/main" id="{0B0ECD8E-892E-496A-9F08-B017492E900E}"/>
              </a:ext>
            </a:extLst>
          </p:cNvPr>
          <p:cNvSpPr txBox="1"/>
          <p:nvPr/>
        </p:nvSpPr>
        <p:spPr>
          <a:xfrm>
            <a:off x="2029598" y="2470859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유효기간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448">
            <a:extLst>
              <a:ext uri="{FF2B5EF4-FFF2-40B4-BE49-F238E27FC236}">
                <a16:creationId xmlns:a16="http://schemas.microsoft.com/office/drawing/2014/main" id="{DBF707BB-3154-4FE8-9E91-43D096F0338E}"/>
              </a:ext>
            </a:extLst>
          </p:cNvPr>
          <p:cNvSpPr/>
          <p:nvPr/>
        </p:nvSpPr>
        <p:spPr>
          <a:xfrm>
            <a:off x="4255375" y="2425726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450">
            <a:extLst>
              <a:ext uri="{FF2B5EF4-FFF2-40B4-BE49-F238E27FC236}">
                <a16:creationId xmlns:a16="http://schemas.microsoft.com/office/drawing/2014/main" id="{421DE920-4D54-42EB-A176-DA5343FDCDA5}"/>
              </a:ext>
            </a:extLst>
          </p:cNvPr>
          <p:cNvSpPr/>
          <p:nvPr/>
        </p:nvSpPr>
        <p:spPr>
          <a:xfrm>
            <a:off x="2687513" y="2730499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451">
            <a:extLst>
              <a:ext uri="{FF2B5EF4-FFF2-40B4-BE49-F238E27FC236}">
                <a16:creationId xmlns:a16="http://schemas.microsoft.com/office/drawing/2014/main" id="{7D68FC85-9C94-4774-8F45-40C62549C4B7}"/>
              </a:ext>
            </a:extLst>
          </p:cNvPr>
          <p:cNvSpPr txBox="1"/>
          <p:nvPr/>
        </p:nvSpPr>
        <p:spPr>
          <a:xfrm>
            <a:off x="2057349" y="2775659"/>
            <a:ext cx="562750" cy="1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만료기간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460">
            <a:extLst>
              <a:ext uri="{FF2B5EF4-FFF2-40B4-BE49-F238E27FC236}">
                <a16:creationId xmlns:a16="http://schemas.microsoft.com/office/drawing/2014/main" id="{8C092367-0875-4D85-B71C-88D6ADE1817B}"/>
              </a:ext>
            </a:extLst>
          </p:cNvPr>
          <p:cNvSpPr/>
          <p:nvPr/>
        </p:nvSpPr>
        <p:spPr>
          <a:xfrm>
            <a:off x="4245850" y="2736224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461">
            <a:extLst>
              <a:ext uri="{FF2B5EF4-FFF2-40B4-BE49-F238E27FC236}">
                <a16:creationId xmlns:a16="http://schemas.microsoft.com/office/drawing/2014/main" id="{A210D4F1-2BBB-4640-9C2B-0EFFD1D654A3}"/>
              </a:ext>
            </a:extLst>
          </p:cNvPr>
          <p:cNvSpPr txBox="1"/>
          <p:nvPr/>
        </p:nvSpPr>
        <p:spPr>
          <a:xfrm>
            <a:off x="5724436" y="2491597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D-day: 356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461">
            <a:extLst>
              <a:ext uri="{FF2B5EF4-FFF2-40B4-BE49-F238E27FC236}">
                <a16:creationId xmlns:a16="http://schemas.microsoft.com/office/drawing/2014/main" id="{3A6CC92F-1F6B-4C92-888A-950ABA5C62B6}"/>
              </a:ext>
            </a:extLst>
          </p:cNvPr>
          <p:cNvSpPr txBox="1"/>
          <p:nvPr/>
        </p:nvSpPr>
        <p:spPr>
          <a:xfrm>
            <a:off x="4055261" y="2471996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461">
            <a:extLst>
              <a:ext uri="{FF2B5EF4-FFF2-40B4-BE49-F238E27FC236}">
                <a16:creationId xmlns:a16="http://schemas.microsoft.com/office/drawing/2014/main" id="{862D557E-86ED-44DC-B26C-D36B54EF2949}"/>
              </a:ext>
            </a:extLst>
          </p:cNvPr>
          <p:cNvSpPr txBox="1"/>
          <p:nvPr/>
        </p:nvSpPr>
        <p:spPr>
          <a:xfrm>
            <a:off x="4055261" y="2767277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461">
            <a:extLst>
              <a:ext uri="{FF2B5EF4-FFF2-40B4-BE49-F238E27FC236}">
                <a16:creationId xmlns:a16="http://schemas.microsoft.com/office/drawing/2014/main" id="{94153943-DAF2-4AD6-97BC-1FD13B220DB9}"/>
              </a:ext>
            </a:extLst>
          </p:cNvPr>
          <p:cNvSpPr txBox="1"/>
          <p:nvPr/>
        </p:nvSpPr>
        <p:spPr>
          <a:xfrm>
            <a:off x="5719674" y="277033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D-day: 400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475">
            <a:extLst>
              <a:ext uri="{FF2B5EF4-FFF2-40B4-BE49-F238E27FC236}">
                <a16:creationId xmlns:a16="http://schemas.microsoft.com/office/drawing/2014/main" id="{AD21D6C7-FA4C-47EF-8FC6-B8E57D20AABA}"/>
              </a:ext>
            </a:extLst>
          </p:cNvPr>
          <p:cNvSpPr/>
          <p:nvPr/>
        </p:nvSpPr>
        <p:spPr>
          <a:xfrm>
            <a:off x="4427558" y="5719074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닫기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476">
            <a:extLst>
              <a:ext uri="{FF2B5EF4-FFF2-40B4-BE49-F238E27FC236}">
                <a16:creationId xmlns:a16="http://schemas.microsoft.com/office/drawing/2014/main" id="{E845831E-552F-4356-B1FC-FD04A24D512D}"/>
              </a:ext>
            </a:extLst>
          </p:cNvPr>
          <p:cNvSpPr/>
          <p:nvPr/>
        </p:nvSpPr>
        <p:spPr>
          <a:xfrm>
            <a:off x="3321211" y="5719074"/>
            <a:ext cx="687957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수정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완료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505">
            <a:extLst>
              <a:ext uri="{FF2B5EF4-FFF2-40B4-BE49-F238E27FC236}">
                <a16:creationId xmlns:a16="http://schemas.microsoft.com/office/drawing/2014/main" id="{B4327400-D1B0-4E83-8E88-D16CA05BB2B0}"/>
              </a:ext>
            </a:extLst>
          </p:cNvPr>
          <p:cNvSpPr/>
          <p:nvPr/>
        </p:nvSpPr>
        <p:spPr>
          <a:xfrm>
            <a:off x="4049668" y="5719074"/>
            <a:ext cx="4167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취소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442">
            <a:extLst>
              <a:ext uri="{FF2B5EF4-FFF2-40B4-BE49-F238E27FC236}">
                <a16:creationId xmlns:a16="http://schemas.microsoft.com/office/drawing/2014/main" id="{21AE9383-3F97-438B-9F44-E542F2E0636F}"/>
              </a:ext>
            </a:extLst>
          </p:cNvPr>
          <p:cNvSpPr/>
          <p:nvPr/>
        </p:nvSpPr>
        <p:spPr>
          <a:xfrm>
            <a:off x="2692513" y="36247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443">
            <a:extLst>
              <a:ext uri="{FF2B5EF4-FFF2-40B4-BE49-F238E27FC236}">
                <a16:creationId xmlns:a16="http://schemas.microsoft.com/office/drawing/2014/main" id="{0E20D282-D3F0-4B09-9E1D-A8256535A782}"/>
              </a:ext>
            </a:extLst>
          </p:cNvPr>
          <p:cNvSpPr txBox="1"/>
          <p:nvPr/>
        </p:nvSpPr>
        <p:spPr>
          <a:xfrm>
            <a:off x="1893014" y="3669900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개인키 이름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444">
            <a:extLst>
              <a:ext uri="{FF2B5EF4-FFF2-40B4-BE49-F238E27FC236}">
                <a16:creationId xmlns:a16="http://schemas.microsoft.com/office/drawing/2014/main" id="{137D37EF-81F0-4696-978C-D3A7EEA6E1DD}"/>
              </a:ext>
            </a:extLst>
          </p:cNvPr>
          <p:cNvSpPr/>
          <p:nvPr/>
        </p:nvSpPr>
        <p:spPr>
          <a:xfrm>
            <a:off x="5054713" y="36247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445">
            <a:extLst>
              <a:ext uri="{FF2B5EF4-FFF2-40B4-BE49-F238E27FC236}">
                <a16:creationId xmlns:a16="http://schemas.microsoft.com/office/drawing/2014/main" id="{801BEAF6-6552-43F6-A132-BF126C4FFD27}"/>
              </a:ext>
            </a:extLst>
          </p:cNvPr>
          <p:cNvSpPr txBox="1"/>
          <p:nvPr/>
        </p:nvSpPr>
        <p:spPr>
          <a:xfrm>
            <a:off x="4146675" y="3713675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</a:t>
            </a:r>
            <a:r>
              <a:rPr lang="ko-KR" sz="900">
                <a:solidFill>
                  <a:schemeClr val="dk1"/>
                </a:solidFill>
              </a:rPr>
              <a:t>키 사용용도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450">
            <a:extLst>
              <a:ext uri="{FF2B5EF4-FFF2-40B4-BE49-F238E27FC236}">
                <a16:creationId xmlns:a16="http://schemas.microsoft.com/office/drawing/2014/main" id="{26786654-979D-4A55-8508-5B339EDA4400}"/>
              </a:ext>
            </a:extLst>
          </p:cNvPr>
          <p:cNvSpPr/>
          <p:nvPr/>
        </p:nvSpPr>
        <p:spPr>
          <a:xfrm>
            <a:off x="2687513" y="389493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451">
            <a:extLst>
              <a:ext uri="{FF2B5EF4-FFF2-40B4-BE49-F238E27FC236}">
                <a16:creationId xmlns:a16="http://schemas.microsoft.com/office/drawing/2014/main" id="{6E843331-639A-49AF-A49E-F22CE67C8B34}"/>
              </a:ext>
            </a:extLst>
          </p:cNvPr>
          <p:cNvSpPr txBox="1"/>
          <p:nvPr/>
        </p:nvSpPr>
        <p:spPr>
          <a:xfrm>
            <a:off x="1895200" y="394009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</a:t>
            </a:r>
            <a:r>
              <a:rPr lang="ko-KR" sz="900">
                <a:solidFill>
                  <a:schemeClr val="dk1"/>
                </a:solidFill>
              </a:rPr>
              <a:t>키 상태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460">
            <a:extLst>
              <a:ext uri="{FF2B5EF4-FFF2-40B4-BE49-F238E27FC236}">
                <a16:creationId xmlns:a16="http://schemas.microsoft.com/office/drawing/2014/main" id="{2641AEBA-F167-4C7F-BC45-692E7B21ED57}"/>
              </a:ext>
            </a:extLst>
          </p:cNvPr>
          <p:cNvSpPr/>
          <p:nvPr/>
        </p:nvSpPr>
        <p:spPr>
          <a:xfrm>
            <a:off x="5065963" y="3946418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461">
            <a:extLst>
              <a:ext uri="{FF2B5EF4-FFF2-40B4-BE49-F238E27FC236}">
                <a16:creationId xmlns:a16="http://schemas.microsoft.com/office/drawing/2014/main" id="{EE2CE45D-9B23-4551-816A-AACAF77A6F72}"/>
              </a:ext>
            </a:extLst>
          </p:cNvPr>
          <p:cNvSpPr txBox="1"/>
          <p:nvPr/>
        </p:nvSpPr>
        <p:spPr>
          <a:xfrm>
            <a:off x="4199581" y="3991577"/>
            <a:ext cx="837594" cy="16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개인키</a:t>
            </a:r>
            <a:r>
              <a:rPr lang="ko-KR" sz="900">
                <a:solidFill>
                  <a:schemeClr val="dk1"/>
                </a:solidFill>
              </a:rPr>
              <a:t> 무결성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437">
            <a:extLst>
              <a:ext uri="{FF2B5EF4-FFF2-40B4-BE49-F238E27FC236}">
                <a16:creationId xmlns:a16="http://schemas.microsoft.com/office/drawing/2014/main" id="{3224112E-5053-4588-A90B-578AA9EFC3E9}"/>
              </a:ext>
            </a:extLst>
          </p:cNvPr>
          <p:cNvSpPr txBox="1"/>
          <p:nvPr/>
        </p:nvSpPr>
        <p:spPr>
          <a:xfrm>
            <a:off x="1902889" y="3280875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개인키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E1FC8E0-68DB-49B0-AA1A-8770F45F95DC}"/>
              </a:ext>
            </a:extLst>
          </p:cNvPr>
          <p:cNvCxnSpPr/>
          <p:nvPr/>
        </p:nvCxnSpPr>
        <p:spPr>
          <a:xfrm>
            <a:off x="1893014" y="3463483"/>
            <a:ext cx="46088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hape 442">
            <a:extLst>
              <a:ext uri="{FF2B5EF4-FFF2-40B4-BE49-F238E27FC236}">
                <a16:creationId xmlns:a16="http://schemas.microsoft.com/office/drawing/2014/main" id="{31C80639-4304-4874-AB21-862941927686}"/>
              </a:ext>
            </a:extLst>
          </p:cNvPr>
          <p:cNvSpPr/>
          <p:nvPr/>
        </p:nvSpPr>
        <p:spPr>
          <a:xfrm>
            <a:off x="2692513" y="459088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443">
            <a:extLst>
              <a:ext uri="{FF2B5EF4-FFF2-40B4-BE49-F238E27FC236}">
                <a16:creationId xmlns:a16="http://schemas.microsoft.com/office/drawing/2014/main" id="{C6D67B55-81EC-48E7-8BFD-7ED5CD247FF7}"/>
              </a:ext>
            </a:extLst>
          </p:cNvPr>
          <p:cNvSpPr txBox="1"/>
          <p:nvPr/>
        </p:nvSpPr>
        <p:spPr>
          <a:xfrm>
            <a:off x="1893014" y="4636045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공개키 이름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444">
            <a:extLst>
              <a:ext uri="{FF2B5EF4-FFF2-40B4-BE49-F238E27FC236}">
                <a16:creationId xmlns:a16="http://schemas.microsoft.com/office/drawing/2014/main" id="{6A843ABD-E486-492B-B533-93F64C29D9AA}"/>
              </a:ext>
            </a:extLst>
          </p:cNvPr>
          <p:cNvSpPr/>
          <p:nvPr/>
        </p:nvSpPr>
        <p:spPr>
          <a:xfrm>
            <a:off x="5054713" y="459088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445">
            <a:extLst>
              <a:ext uri="{FF2B5EF4-FFF2-40B4-BE49-F238E27FC236}">
                <a16:creationId xmlns:a16="http://schemas.microsoft.com/office/drawing/2014/main" id="{78DAB822-D178-4F2A-950C-34C50D0FAC6C}"/>
              </a:ext>
            </a:extLst>
          </p:cNvPr>
          <p:cNvSpPr txBox="1"/>
          <p:nvPr/>
        </p:nvSpPr>
        <p:spPr>
          <a:xfrm>
            <a:off x="4146675" y="4679820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</a:t>
            </a:r>
            <a:r>
              <a:rPr lang="ko-KR" sz="900">
                <a:solidFill>
                  <a:schemeClr val="dk1"/>
                </a:solidFill>
              </a:rPr>
              <a:t>키 사용용도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450">
            <a:extLst>
              <a:ext uri="{FF2B5EF4-FFF2-40B4-BE49-F238E27FC236}">
                <a16:creationId xmlns:a16="http://schemas.microsoft.com/office/drawing/2014/main" id="{17B566F1-16A0-49E0-A944-273793DB13A7}"/>
              </a:ext>
            </a:extLst>
          </p:cNvPr>
          <p:cNvSpPr/>
          <p:nvPr/>
        </p:nvSpPr>
        <p:spPr>
          <a:xfrm>
            <a:off x="2687513" y="486107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451">
            <a:extLst>
              <a:ext uri="{FF2B5EF4-FFF2-40B4-BE49-F238E27FC236}">
                <a16:creationId xmlns:a16="http://schemas.microsoft.com/office/drawing/2014/main" id="{D902F4C2-A4ED-46CA-A07C-ABDCD3509C8A}"/>
              </a:ext>
            </a:extLst>
          </p:cNvPr>
          <p:cNvSpPr txBox="1"/>
          <p:nvPr/>
        </p:nvSpPr>
        <p:spPr>
          <a:xfrm>
            <a:off x="1895200" y="4906235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</a:t>
            </a:r>
            <a:r>
              <a:rPr lang="ko-KR" sz="900">
                <a:solidFill>
                  <a:schemeClr val="dk1"/>
                </a:solidFill>
              </a:rPr>
              <a:t>키 상태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460">
            <a:extLst>
              <a:ext uri="{FF2B5EF4-FFF2-40B4-BE49-F238E27FC236}">
                <a16:creationId xmlns:a16="http://schemas.microsoft.com/office/drawing/2014/main" id="{C576C9F3-2FD9-4489-B029-0FF0CBB55E46}"/>
              </a:ext>
            </a:extLst>
          </p:cNvPr>
          <p:cNvSpPr/>
          <p:nvPr/>
        </p:nvSpPr>
        <p:spPr>
          <a:xfrm>
            <a:off x="5065963" y="491256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461">
            <a:extLst>
              <a:ext uri="{FF2B5EF4-FFF2-40B4-BE49-F238E27FC236}">
                <a16:creationId xmlns:a16="http://schemas.microsoft.com/office/drawing/2014/main" id="{A00DFFF7-388B-4029-8113-E375AFD6482A}"/>
              </a:ext>
            </a:extLst>
          </p:cNvPr>
          <p:cNvSpPr txBox="1"/>
          <p:nvPr/>
        </p:nvSpPr>
        <p:spPr>
          <a:xfrm>
            <a:off x="4144091" y="4957722"/>
            <a:ext cx="893084" cy="17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</a:t>
            </a:r>
            <a:r>
              <a:rPr lang="ko-KR" sz="900">
                <a:solidFill>
                  <a:schemeClr val="dk1"/>
                </a:solidFill>
              </a:rPr>
              <a:t>키 무결성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437">
            <a:extLst>
              <a:ext uri="{FF2B5EF4-FFF2-40B4-BE49-F238E27FC236}">
                <a16:creationId xmlns:a16="http://schemas.microsoft.com/office/drawing/2014/main" id="{86C73852-5F49-4FD1-8D1B-20243488385E}"/>
              </a:ext>
            </a:extLst>
          </p:cNvPr>
          <p:cNvSpPr txBox="1"/>
          <p:nvPr/>
        </p:nvSpPr>
        <p:spPr>
          <a:xfrm>
            <a:off x="1902889" y="4247020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공개키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826A9DA-C935-4A67-AC2F-08A7C3020958}"/>
              </a:ext>
            </a:extLst>
          </p:cNvPr>
          <p:cNvCxnSpPr/>
          <p:nvPr/>
        </p:nvCxnSpPr>
        <p:spPr>
          <a:xfrm>
            <a:off x="1893014" y="4429628"/>
            <a:ext cx="46088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Shape 507">
            <a:extLst>
              <a:ext uri="{FF2B5EF4-FFF2-40B4-BE49-F238E27FC236}">
                <a16:creationId xmlns:a16="http://schemas.microsoft.com/office/drawing/2014/main" id="{004BC64C-2CD2-44DA-B773-340517C69C94}"/>
              </a:ext>
            </a:extLst>
          </p:cNvPr>
          <p:cNvSpPr/>
          <p:nvPr/>
        </p:nvSpPr>
        <p:spPr>
          <a:xfrm>
            <a:off x="1902888" y="3548923"/>
            <a:ext cx="4532885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507">
            <a:extLst>
              <a:ext uri="{FF2B5EF4-FFF2-40B4-BE49-F238E27FC236}">
                <a16:creationId xmlns:a16="http://schemas.microsoft.com/office/drawing/2014/main" id="{91B5D139-BA98-42C1-96A2-C00011DD99BD}"/>
              </a:ext>
            </a:extLst>
          </p:cNvPr>
          <p:cNvSpPr/>
          <p:nvPr/>
        </p:nvSpPr>
        <p:spPr>
          <a:xfrm>
            <a:off x="1902888" y="4501060"/>
            <a:ext cx="4659593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11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Shape 513"/>
          <p:cNvGraphicFramePr/>
          <p:nvPr>
            <p:extLst>
              <p:ext uri="{D42A27DB-BD31-4B8C-83A1-F6EECF244321}">
                <p14:modId xmlns:p14="http://schemas.microsoft.com/office/powerpoint/2010/main" val="3483354496"/>
              </p:ext>
            </p:extLst>
          </p:nvPr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4" name="Shape 51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키 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키 관리</a:t>
            </a:r>
            <a:r>
              <a:rPr lang="ko-KR" sz="800" dirty="0">
                <a:solidFill>
                  <a:schemeClr val="dk1"/>
                </a:solidFill>
              </a:rPr>
              <a:t> </a:t>
            </a:r>
            <a:r>
              <a:rPr lang="ko-KR" sz="800">
                <a:solidFill>
                  <a:schemeClr val="dk1"/>
                </a:solidFill>
              </a:rPr>
              <a:t>&gt; </a:t>
            </a:r>
            <a:r>
              <a:rPr lang="ko-KR" altLang="en-US" sz="800">
                <a:solidFill>
                  <a:schemeClr val="dk1"/>
                </a:solidFill>
              </a:rPr>
              <a:t>대칭</a:t>
            </a:r>
            <a:r>
              <a:rPr lang="ko-KR" sz="800">
                <a:solidFill>
                  <a:schemeClr val="dk1"/>
                </a:solidFill>
              </a:rPr>
              <a:t>키 </a:t>
            </a:r>
            <a:r>
              <a:rPr lang="ko-KR" sz="800" dirty="0">
                <a:solidFill>
                  <a:schemeClr val="dk1"/>
                </a:solidFill>
              </a:rPr>
              <a:t>생성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515" name="Shape 51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key &gt; key &gt; list(팝업)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1684050" y="16907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키 관리 &gt; </a:t>
            </a:r>
            <a:r>
              <a:rPr lang="ko-KR" altLang="en-US" sz="900">
                <a:solidFill>
                  <a:schemeClr val="dk1"/>
                </a:solidFill>
              </a:rPr>
              <a:t>대칭</a:t>
            </a:r>
            <a:r>
              <a:rPr lang="ko-KR" sz="900">
                <a:solidFill>
                  <a:schemeClr val="dk1"/>
                </a:solidFill>
              </a:rPr>
              <a:t>키 생성</a:t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1674675" y="2027299"/>
            <a:ext cx="5022000" cy="31695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201239" y="4738957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닫기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3747149" y="4738957"/>
            <a:ext cx="4167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생성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2703763" y="220961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2025325" y="223810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이름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053188" y="21991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4480898" y="224430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알고리즘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2692513" y="258459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893014" y="2629750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길이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5054713" y="258459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4146675" y="2673525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암호키 사용용도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2687513" y="29538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2029598" y="299900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운용모드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054713" y="2944678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4396823" y="298985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패딩방식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6147006" y="2288552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784806" y="2669552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6147006" y="2669552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3784806" y="3050552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147006" y="3050552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446">
            <a:extLst>
              <a:ext uri="{FF2B5EF4-FFF2-40B4-BE49-F238E27FC236}">
                <a16:creationId xmlns:a16="http://schemas.microsoft.com/office/drawing/2014/main" id="{306F85B1-FCDA-47E2-8B41-5567542C300A}"/>
              </a:ext>
            </a:extLst>
          </p:cNvPr>
          <p:cNvSpPr/>
          <p:nvPr/>
        </p:nvSpPr>
        <p:spPr>
          <a:xfrm>
            <a:off x="2687513" y="32586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447">
            <a:extLst>
              <a:ext uri="{FF2B5EF4-FFF2-40B4-BE49-F238E27FC236}">
                <a16:creationId xmlns:a16="http://schemas.microsoft.com/office/drawing/2014/main" id="{8F71E95B-FFD7-4D5E-AB01-1795B0481188}"/>
              </a:ext>
            </a:extLst>
          </p:cNvPr>
          <p:cNvSpPr txBox="1"/>
          <p:nvPr/>
        </p:nvSpPr>
        <p:spPr>
          <a:xfrm>
            <a:off x="2029598" y="330380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유효기간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448">
            <a:extLst>
              <a:ext uri="{FF2B5EF4-FFF2-40B4-BE49-F238E27FC236}">
                <a16:creationId xmlns:a16="http://schemas.microsoft.com/office/drawing/2014/main" id="{EE1DBA1F-925D-4E64-BA12-2C3AEAE0BAA9}"/>
              </a:ext>
            </a:extLst>
          </p:cNvPr>
          <p:cNvSpPr/>
          <p:nvPr/>
        </p:nvSpPr>
        <p:spPr>
          <a:xfrm>
            <a:off x="4255375" y="3258667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450">
            <a:extLst>
              <a:ext uri="{FF2B5EF4-FFF2-40B4-BE49-F238E27FC236}">
                <a16:creationId xmlns:a16="http://schemas.microsoft.com/office/drawing/2014/main" id="{DC8698B6-26C5-4BF5-91D4-72DACB0A6F39}"/>
              </a:ext>
            </a:extLst>
          </p:cNvPr>
          <p:cNvSpPr/>
          <p:nvPr/>
        </p:nvSpPr>
        <p:spPr>
          <a:xfrm>
            <a:off x="2687513" y="35634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451">
            <a:extLst>
              <a:ext uri="{FF2B5EF4-FFF2-40B4-BE49-F238E27FC236}">
                <a16:creationId xmlns:a16="http://schemas.microsoft.com/office/drawing/2014/main" id="{627DF81D-5C01-40E4-9D04-E773416D6983}"/>
              </a:ext>
            </a:extLst>
          </p:cNvPr>
          <p:cNvSpPr txBox="1"/>
          <p:nvPr/>
        </p:nvSpPr>
        <p:spPr>
          <a:xfrm>
            <a:off x="2057349" y="3608600"/>
            <a:ext cx="562750" cy="1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만료기간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460">
            <a:extLst>
              <a:ext uri="{FF2B5EF4-FFF2-40B4-BE49-F238E27FC236}">
                <a16:creationId xmlns:a16="http://schemas.microsoft.com/office/drawing/2014/main" id="{3B05574E-1B35-419A-B4AC-9AA353C083C6}"/>
              </a:ext>
            </a:extLst>
          </p:cNvPr>
          <p:cNvSpPr/>
          <p:nvPr/>
        </p:nvSpPr>
        <p:spPr>
          <a:xfrm>
            <a:off x="4245850" y="356916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461">
            <a:extLst>
              <a:ext uri="{FF2B5EF4-FFF2-40B4-BE49-F238E27FC236}">
                <a16:creationId xmlns:a16="http://schemas.microsoft.com/office/drawing/2014/main" id="{BC4F2252-22E1-439C-B683-F6BBBF540844}"/>
              </a:ext>
            </a:extLst>
          </p:cNvPr>
          <p:cNvSpPr txBox="1"/>
          <p:nvPr/>
        </p:nvSpPr>
        <p:spPr>
          <a:xfrm>
            <a:off x="5770156" y="3324538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제한없음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461">
            <a:extLst>
              <a:ext uri="{FF2B5EF4-FFF2-40B4-BE49-F238E27FC236}">
                <a16:creationId xmlns:a16="http://schemas.microsoft.com/office/drawing/2014/main" id="{D5F50E82-D96C-4C51-B37D-00A35762E6EB}"/>
              </a:ext>
            </a:extLst>
          </p:cNvPr>
          <p:cNvSpPr txBox="1"/>
          <p:nvPr/>
        </p:nvSpPr>
        <p:spPr>
          <a:xfrm>
            <a:off x="4055261" y="3304937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461">
            <a:extLst>
              <a:ext uri="{FF2B5EF4-FFF2-40B4-BE49-F238E27FC236}">
                <a16:creationId xmlns:a16="http://schemas.microsoft.com/office/drawing/2014/main" id="{18AE4DFD-67FE-449F-8FA2-013E3FD2D9D7}"/>
              </a:ext>
            </a:extLst>
          </p:cNvPr>
          <p:cNvSpPr txBox="1"/>
          <p:nvPr/>
        </p:nvSpPr>
        <p:spPr>
          <a:xfrm>
            <a:off x="4055261" y="3600218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6CB439-DA61-4FA2-A639-E0ECDAED9E70}"/>
              </a:ext>
            </a:extLst>
          </p:cNvPr>
          <p:cNvSpPr/>
          <p:nvPr/>
        </p:nvSpPr>
        <p:spPr>
          <a:xfrm>
            <a:off x="5593653" y="3352313"/>
            <a:ext cx="110825" cy="11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B04721-FBAD-466F-8529-610D0279B68A}"/>
              </a:ext>
            </a:extLst>
          </p:cNvPr>
          <p:cNvSpPr/>
          <p:nvPr/>
        </p:nvSpPr>
        <p:spPr>
          <a:xfrm>
            <a:off x="5598214" y="3633638"/>
            <a:ext cx="110825" cy="11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461">
            <a:extLst>
              <a:ext uri="{FF2B5EF4-FFF2-40B4-BE49-F238E27FC236}">
                <a16:creationId xmlns:a16="http://schemas.microsoft.com/office/drawing/2014/main" id="{C7D3DA88-42E4-4F88-B62B-CFA627627ECF}"/>
              </a:ext>
            </a:extLst>
          </p:cNvPr>
          <p:cNvSpPr txBox="1"/>
          <p:nvPr/>
        </p:nvSpPr>
        <p:spPr>
          <a:xfrm>
            <a:off x="5765394" y="3603271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제한없음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Shape 425"/>
          <p:cNvGraphicFramePr/>
          <p:nvPr/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6" name="Shape 426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키 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키 관리</a:t>
            </a:r>
            <a:r>
              <a:rPr lang="ko-KR" sz="800" dirty="0">
                <a:solidFill>
                  <a:schemeClr val="dk1"/>
                </a:solidFill>
              </a:rPr>
              <a:t> </a:t>
            </a:r>
            <a:r>
              <a:rPr lang="ko-KR" sz="800">
                <a:solidFill>
                  <a:schemeClr val="dk1"/>
                </a:solidFill>
              </a:rPr>
              <a:t>&gt; </a:t>
            </a:r>
            <a:r>
              <a:rPr lang="ko-KR" altLang="en-US" sz="800">
                <a:solidFill>
                  <a:schemeClr val="dk1"/>
                </a:solidFill>
              </a:rPr>
              <a:t>공개키 생성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en-US" altLang="ko-KR" sz="800" dirty="0">
                <a:solidFill>
                  <a:schemeClr val="dk1"/>
                </a:solidFill>
              </a:rPr>
              <a:t>pop)</a:t>
            </a:r>
            <a:endParaRPr dirty="0"/>
          </a:p>
        </p:txBody>
      </p:sp>
      <p:sp>
        <p:nvSpPr>
          <p:cNvPr id="427" name="Shape 427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key &gt; key &gt; list(팝업)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1684050" y="16907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키 관리 &gt; </a:t>
            </a:r>
            <a:r>
              <a:rPr lang="ko-KR" altLang="en-US" sz="900">
                <a:solidFill>
                  <a:schemeClr val="dk1"/>
                </a:solidFill>
              </a:rPr>
              <a:t>공개키 생성</a:t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674675" y="2027300"/>
            <a:ext cx="5022000" cy="2374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201239" y="4016702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닫기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654445" y="4016702"/>
            <a:ext cx="504001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065963" y="220961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387525" y="223810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공개키 이름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2690988" y="219469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029596" y="2239850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개인키 이름</a:t>
            </a:r>
            <a:r>
              <a:rPr lang="en-US" altLang="ko-KR" sz="900">
                <a:solidFill>
                  <a:schemeClr val="dk1"/>
                </a:solidFill>
              </a:rPr>
              <a:t>	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692513" y="2845536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2031593" y="2890696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알고리즘</a:t>
            </a:r>
            <a:r>
              <a:rPr lang="en-US" altLang="ko-KR" sz="900">
                <a:solidFill>
                  <a:schemeClr val="dk1"/>
                </a:solidFill>
              </a:rPr>
              <a:t>	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5053188" y="2845536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4201239" y="2890696"/>
            <a:ext cx="995759" cy="19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ko-KR" altLang="en-US" sz="900">
                <a:solidFill>
                  <a:schemeClr val="dk1"/>
                </a:solidFill>
              </a:rPr>
              <a:t>암호키 길이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2703763" y="2545658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1734464" y="2590818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개인키 사용용도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5065963" y="2545658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4087352" y="2574668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공개키 사용용도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2687513" y="32586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2029598" y="330380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유효기간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4255375" y="3258667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687513" y="35634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2057349" y="3608600"/>
            <a:ext cx="562750" cy="1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만료기간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245850" y="356916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5770156" y="3324538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제한없음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0463918A-638C-40F6-90FB-8A9ABBF9E0A0}"/>
              </a:ext>
            </a:extLst>
          </p:cNvPr>
          <p:cNvSpPr/>
          <p:nvPr/>
        </p:nvSpPr>
        <p:spPr>
          <a:xfrm rot="18900000">
            <a:off x="3774603" y="2888191"/>
            <a:ext cx="106910" cy="10691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B37DD0D8-E976-4099-81D8-B7DA1AF0E70F}"/>
              </a:ext>
            </a:extLst>
          </p:cNvPr>
          <p:cNvSpPr/>
          <p:nvPr/>
        </p:nvSpPr>
        <p:spPr>
          <a:xfrm rot="18900000">
            <a:off x="3778535" y="2590531"/>
            <a:ext cx="106910" cy="10691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5F4B3207-0991-4C9B-870A-D941BEBAB060}"/>
              </a:ext>
            </a:extLst>
          </p:cNvPr>
          <p:cNvSpPr/>
          <p:nvPr/>
        </p:nvSpPr>
        <p:spPr>
          <a:xfrm rot="18900000">
            <a:off x="6127090" y="2862336"/>
            <a:ext cx="106910" cy="10691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E2EA56E3-189A-4B84-A0FF-E7764BA324B8}"/>
              </a:ext>
            </a:extLst>
          </p:cNvPr>
          <p:cNvSpPr/>
          <p:nvPr/>
        </p:nvSpPr>
        <p:spPr>
          <a:xfrm rot="18900000">
            <a:off x="6133253" y="2584454"/>
            <a:ext cx="106910" cy="10691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461">
            <a:extLst>
              <a:ext uri="{FF2B5EF4-FFF2-40B4-BE49-F238E27FC236}">
                <a16:creationId xmlns:a16="http://schemas.microsoft.com/office/drawing/2014/main" id="{B9CAB7C0-8D3D-4895-A3E9-19E1B5EB3CFF}"/>
              </a:ext>
            </a:extLst>
          </p:cNvPr>
          <p:cNvSpPr txBox="1"/>
          <p:nvPr/>
        </p:nvSpPr>
        <p:spPr>
          <a:xfrm>
            <a:off x="4055261" y="3304937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61">
            <a:extLst>
              <a:ext uri="{FF2B5EF4-FFF2-40B4-BE49-F238E27FC236}">
                <a16:creationId xmlns:a16="http://schemas.microsoft.com/office/drawing/2014/main" id="{0E766FA3-3AC6-41E2-A0BF-8A1CF7A992D9}"/>
              </a:ext>
            </a:extLst>
          </p:cNvPr>
          <p:cNvSpPr txBox="1"/>
          <p:nvPr/>
        </p:nvSpPr>
        <p:spPr>
          <a:xfrm>
            <a:off x="4055261" y="3600218"/>
            <a:ext cx="206370" cy="1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>
                <a:solidFill>
                  <a:schemeClr val="dk1"/>
                </a:solidFill>
              </a:rPr>
              <a:t>~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67148-154B-4C77-941C-DAADF6DC7E64}"/>
              </a:ext>
            </a:extLst>
          </p:cNvPr>
          <p:cNvSpPr/>
          <p:nvPr/>
        </p:nvSpPr>
        <p:spPr>
          <a:xfrm>
            <a:off x="5593653" y="3352313"/>
            <a:ext cx="110825" cy="11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2D3726-9270-4105-8E8B-A1F2142690E8}"/>
              </a:ext>
            </a:extLst>
          </p:cNvPr>
          <p:cNvSpPr/>
          <p:nvPr/>
        </p:nvSpPr>
        <p:spPr>
          <a:xfrm>
            <a:off x="5598214" y="3633638"/>
            <a:ext cx="110825" cy="11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Shape 461">
            <a:extLst>
              <a:ext uri="{FF2B5EF4-FFF2-40B4-BE49-F238E27FC236}">
                <a16:creationId xmlns:a16="http://schemas.microsoft.com/office/drawing/2014/main" id="{30D7A057-80FA-441E-9114-B6F992DE7B73}"/>
              </a:ext>
            </a:extLst>
          </p:cNvPr>
          <p:cNvSpPr txBox="1"/>
          <p:nvPr/>
        </p:nvSpPr>
        <p:spPr>
          <a:xfrm>
            <a:off x="5765394" y="3603271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제한없음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35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" name="Shape 649"/>
          <p:cNvGraphicFramePr/>
          <p:nvPr>
            <p:extLst>
              <p:ext uri="{D42A27DB-BD31-4B8C-83A1-F6EECF244321}">
                <p14:modId xmlns:p14="http://schemas.microsoft.com/office/powerpoint/2010/main" val="2442373446"/>
              </p:ext>
            </p:extLst>
          </p:nvPr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리스트를 클릭하면 상세페이지로 넘어간다.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50" name="Shape 65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감사로그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 및 </a:t>
            </a:r>
            <a:r>
              <a:rPr lang="en-US" altLang="ko-KR" sz="800" dirty="0">
                <a:solidFill>
                  <a:schemeClr val="dk1"/>
                </a:solidFill>
              </a:rPr>
              <a:t>KMS </a:t>
            </a:r>
            <a:r>
              <a:rPr lang="ko-KR" altLang="en-US" sz="800" dirty="0">
                <a:solidFill>
                  <a:schemeClr val="dk1"/>
                </a:solidFill>
              </a:rPr>
              <a:t>로그관리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577587" y="157480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900" dirty="0">
                <a:solidFill>
                  <a:schemeClr val="dk1"/>
                </a:solidFill>
              </a:rPr>
              <a:t>KMS </a:t>
            </a:r>
            <a:r>
              <a:rPr lang="ko-KR" altLang="en-US" sz="900" dirty="0">
                <a:solidFill>
                  <a:schemeClr val="dk1"/>
                </a:solidFill>
              </a:rPr>
              <a:t>로그관리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목록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380405" y="3632323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1482675" y="2200000"/>
            <a:ext cx="11607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3948999" y="2244438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일자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5116953" y="2194663"/>
            <a:ext cx="8181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6951538" y="2220571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577575" y="2865350"/>
            <a:ext cx="7632900" cy="328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x="630305" y="2247875"/>
            <a:ext cx="791299" cy="17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</a:t>
            </a:r>
            <a:r>
              <a:rPr lang="ko-KR" sz="900" dirty="0">
                <a:solidFill>
                  <a:schemeClr val="dk1"/>
                </a:solidFill>
              </a:rPr>
              <a:t>자 ID</a:t>
            </a:r>
            <a:r>
              <a:rPr lang="en-US" altLang="ko-KR" sz="900" dirty="0">
                <a:solidFill>
                  <a:schemeClr val="dk1"/>
                </a:solidFill>
              </a:rPr>
              <a:t>/</a:t>
            </a:r>
            <a:r>
              <a:rPr lang="ko-KR" altLang="en-US" sz="900" dirty="0">
                <a:solidFill>
                  <a:schemeClr val="dk1"/>
                </a:solidFill>
              </a:rPr>
              <a:t>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820664" y="2572634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</a:rPr>
              <a:t>요청명령어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1486733" y="2577876"/>
            <a:ext cx="1156641" cy="2022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463449" y="2628972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768426" y="3016300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668" name="Shape 668"/>
          <p:cNvGraphicFramePr/>
          <p:nvPr>
            <p:extLst>
              <p:ext uri="{D42A27DB-BD31-4B8C-83A1-F6EECF244321}">
                <p14:modId xmlns:p14="http://schemas.microsoft.com/office/powerpoint/2010/main" val="1693420214"/>
              </p:ext>
            </p:extLst>
          </p:nvPr>
        </p:nvGraphicFramePr>
        <p:xfrm>
          <a:off x="655510" y="3216618"/>
          <a:ext cx="7477025" cy="966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4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172">
                  <a:extLst>
                    <a:ext uri="{9D8B030D-6E8A-4147-A177-3AD203B41FA5}">
                      <a16:colId xmlns:a16="http://schemas.microsoft.com/office/drawing/2014/main" val="2151104124"/>
                    </a:ext>
                  </a:extLst>
                </a:gridCol>
                <a:gridCol w="712923">
                  <a:extLst>
                    <a:ext uri="{9D8B030D-6E8A-4147-A177-3AD203B41FA5}">
                      <a16:colId xmlns:a16="http://schemas.microsoft.com/office/drawing/2014/main" val="3762728484"/>
                    </a:ext>
                  </a:extLst>
                </a:gridCol>
                <a:gridCol w="604433">
                  <a:extLst>
                    <a:ext uri="{9D8B030D-6E8A-4147-A177-3AD203B41FA5}">
                      <a16:colId xmlns:a16="http://schemas.microsoft.com/office/drawing/2014/main" val="1917961457"/>
                    </a:ext>
                  </a:extLst>
                </a:gridCol>
                <a:gridCol w="426204">
                  <a:extLst>
                    <a:ext uri="{9D8B030D-6E8A-4147-A177-3AD203B41FA5}">
                      <a16:colId xmlns:a16="http://schemas.microsoft.com/office/drawing/2014/main" val="1059420565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넘버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기기</a:t>
                      </a:r>
                      <a:r>
                        <a:rPr lang="en-US" altLang="ko-KR" sz="800" dirty="0"/>
                        <a:t>ID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기기명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키</a:t>
                      </a:r>
                      <a:r>
                        <a:rPr lang="en-US" altLang="ko-KR" sz="800" dirty="0"/>
                        <a:t> UUID</a:t>
                      </a:r>
                      <a:endParaRPr lang="ko-KR" altLang="en-US"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명령어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결과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등록자</a:t>
                      </a:r>
                      <a:r>
                        <a:rPr lang="en-US" altLang="ko-KR" sz="800" dirty="0"/>
                        <a:t>ID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등록자 이름</a:t>
                      </a:r>
                      <a:endParaRPr lang="en-US" altLang="ko-KR"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9" name="Shape 669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</a:rPr>
              <a:t>audit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kms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0" name="Shape 6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2760" y="4408862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Shape 671"/>
          <p:cNvSpPr/>
          <p:nvPr/>
        </p:nvSpPr>
        <p:spPr>
          <a:xfrm>
            <a:off x="597975" y="3583275"/>
            <a:ext cx="75921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6034240" y="2178063"/>
            <a:ext cx="8181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2918597" y="2630174"/>
            <a:ext cx="528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결과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492208" y="2593387"/>
            <a:ext cx="1173242" cy="18857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4476673" y="2644482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656">
            <a:extLst>
              <a:ext uri="{FF2B5EF4-FFF2-40B4-BE49-F238E27FC236}">
                <a16:creationId xmlns:a16="http://schemas.microsoft.com/office/drawing/2014/main" id="{CFDBBBA9-205B-47FF-BEC5-95A23AB6625C}"/>
              </a:ext>
            </a:extLst>
          </p:cNvPr>
          <p:cNvSpPr/>
          <p:nvPr/>
        </p:nvSpPr>
        <p:spPr>
          <a:xfrm>
            <a:off x="3504750" y="2205181"/>
            <a:ext cx="11607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661">
            <a:extLst>
              <a:ext uri="{FF2B5EF4-FFF2-40B4-BE49-F238E27FC236}">
                <a16:creationId xmlns:a16="http://schemas.microsoft.com/office/drawing/2014/main" id="{E893E57E-EF1A-4CDC-83E0-2EBB67C8F7A0}"/>
              </a:ext>
            </a:extLst>
          </p:cNvPr>
          <p:cNvSpPr txBox="1"/>
          <p:nvPr/>
        </p:nvSpPr>
        <p:spPr>
          <a:xfrm>
            <a:off x="2652380" y="2253056"/>
            <a:ext cx="791299" cy="17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</a:t>
            </a:r>
            <a:r>
              <a:rPr lang="ko-KR" sz="900" dirty="0">
                <a:solidFill>
                  <a:schemeClr val="dk1"/>
                </a:solidFill>
              </a:rPr>
              <a:t> ID</a:t>
            </a:r>
            <a:r>
              <a:rPr lang="en-US" altLang="ko-KR" sz="900" dirty="0">
                <a:solidFill>
                  <a:schemeClr val="dk1"/>
                </a:solidFill>
              </a:rPr>
              <a:t>/</a:t>
            </a:r>
            <a:r>
              <a:rPr lang="ko-KR" altLang="en-US" sz="900" dirty="0">
                <a:solidFill>
                  <a:schemeClr val="dk1"/>
                </a:solidFill>
              </a:rPr>
              <a:t>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" name="Shape 688"/>
          <p:cNvGraphicFramePr/>
          <p:nvPr>
            <p:extLst>
              <p:ext uri="{D42A27DB-BD31-4B8C-83A1-F6EECF244321}">
                <p14:modId xmlns:p14="http://schemas.microsoft.com/office/powerpoint/2010/main" val="161468569"/>
              </p:ext>
            </p:extLst>
          </p:nvPr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9" name="Shape 689"/>
          <p:cNvSpPr txBox="1"/>
          <p:nvPr/>
        </p:nvSpPr>
        <p:spPr>
          <a:xfrm>
            <a:off x="1031874" y="371475"/>
            <a:ext cx="3664111" cy="20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감사로그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 및 </a:t>
            </a:r>
            <a:r>
              <a:rPr lang="en-US" altLang="ko-KR" sz="800" dirty="0">
                <a:solidFill>
                  <a:schemeClr val="dk1"/>
                </a:solidFill>
              </a:rPr>
              <a:t>KMS </a:t>
            </a:r>
            <a:r>
              <a:rPr lang="ko-KR" altLang="en-US" sz="800" dirty="0">
                <a:solidFill>
                  <a:schemeClr val="dk1"/>
                </a:solidFill>
              </a:rPr>
              <a:t>로그관리</a:t>
            </a:r>
            <a:r>
              <a:rPr lang="ko-KR" altLang="en-US" sz="800" dirty="0">
                <a:solidFill>
                  <a:srgbClr val="FF0000"/>
                </a:solidFill>
              </a:rPr>
              <a:t>  </a:t>
            </a:r>
            <a:r>
              <a:rPr lang="en-US" altLang="ko-KR" sz="800" dirty="0">
                <a:solidFill>
                  <a:schemeClr val="tx1"/>
                </a:solidFill>
              </a:rPr>
              <a:t> &gt; </a:t>
            </a:r>
            <a:r>
              <a:rPr lang="ko-KR" altLang="en-US" sz="800" dirty="0">
                <a:solidFill>
                  <a:schemeClr val="dk1"/>
                </a:solidFill>
              </a:rPr>
              <a:t>기기 및 </a:t>
            </a:r>
            <a:r>
              <a:rPr lang="en-US" altLang="ko-KR" sz="800" dirty="0">
                <a:solidFill>
                  <a:schemeClr val="dk1"/>
                </a:solidFill>
              </a:rPr>
              <a:t>KMS </a:t>
            </a:r>
            <a:r>
              <a:rPr lang="ko-KR" altLang="en-US" sz="800" dirty="0" err="1">
                <a:solidFill>
                  <a:schemeClr val="dk1"/>
                </a:solidFill>
              </a:rPr>
              <a:t>로그관리</a:t>
            </a:r>
            <a:r>
              <a:rPr lang="ko-KR" sz="800" dirty="0" err="1">
                <a:solidFill>
                  <a:schemeClr val="dk1"/>
                </a:solidFill>
              </a:rPr>
              <a:t>상세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690" name="Shape 690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</a:rPr>
              <a:t>audit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kms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view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1684050" y="16907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</a:rPr>
              <a:t>KMS </a:t>
            </a:r>
            <a:r>
              <a:rPr lang="ko-KR" altLang="en-US" sz="900" dirty="0">
                <a:solidFill>
                  <a:schemeClr val="dk1"/>
                </a:solidFill>
              </a:rPr>
              <a:t>로그관리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 &gt; KMS </a:t>
            </a:r>
            <a:r>
              <a:rPr lang="ko-KR" altLang="ko-KR" sz="900" dirty="0">
                <a:solidFill>
                  <a:schemeClr val="dk1"/>
                </a:solidFill>
              </a:rPr>
              <a:t>로그 상세</a:t>
            </a:r>
            <a:endParaRPr dirty="0"/>
          </a:p>
        </p:txBody>
      </p:sp>
      <p:sp>
        <p:nvSpPr>
          <p:cNvPr id="694" name="Shape 694"/>
          <p:cNvSpPr/>
          <p:nvPr/>
        </p:nvSpPr>
        <p:spPr>
          <a:xfrm>
            <a:off x="1674675" y="2027300"/>
            <a:ext cx="5022000" cy="45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986700" y="6202835"/>
            <a:ext cx="4167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2703763" y="220961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2025325" y="2238100"/>
            <a:ext cx="662188" cy="15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5053188" y="219914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4324251" y="2272458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일자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2692513" y="2910054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1893014" y="2955214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명령어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5054713" y="2910054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4146675" y="2998989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결과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2687513" y="3279304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2029598" y="3324464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r>
              <a:rPr lang="ko-KR" sz="900" dirty="0">
                <a:solidFill>
                  <a:schemeClr val="dk1"/>
                </a:solidFill>
              </a:rPr>
              <a:t> 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5054713" y="3270142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4321075" y="3315314"/>
            <a:ext cx="651876" cy="11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등록자 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2687513" y="363576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2029598" y="3680925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ko-KR" altLang="en-US" sz="900" dirty="0">
                <a:solidFill>
                  <a:schemeClr val="dk1"/>
                </a:solidFill>
              </a:rPr>
              <a:t>요청 </a:t>
            </a:r>
            <a:r>
              <a:rPr lang="en-US" altLang="ko-KR" sz="900" dirty="0">
                <a:solidFill>
                  <a:schemeClr val="dk1"/>
                </a:solidFill>
              </a:rPr>
              <a:t>IP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000523" y="5318627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오류메시지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959325" y="5560252"/>
            <a:ext cx="4209300" cy="56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5054713" y="3626603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4396823" y="3671775"/>
            <a:ext cx="576128" cy="11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서버 IP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2006448" y="4517502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요청 </a:t>
            </a:r>
            <a:r>
              <a:rPr lang="ko-KR" sz="900">
                <a:solidFill>
                  <a:schemeClr val="dk1"/>
                </a:solidFill>
              </a:rPr>
              <a:t>인자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1959325" y="4650102"/>
            <a:ext cx="4209300" cy="56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31" name="Shape 697">
            <a:extLst>
              <a:ext uri="{FF2B5EF4-FFF2-40B4-BE49-F238E27FC236}">
                <a16:creationId xmlns:a16="http://schemas.microsoft.com/office/drawing/2014/main" id="{9F43498F-67D7-43DC-A8DF-48AD2AC430F4}"/>
              </a:ext>
            </a:extLst>
          </p:cNvPr>
          <p:cNvSpPr/>
          <p:nvPr/>
        </p:nvSpPr>
        <p:spPr>
          <a:xfrm>
            <a:off x="2703763" y="2580227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32" name="Shape 698">
            <a:extLst>
              <a:ext uri="{FF2B5EF4-FFF2-40B4-BE49-F238E27FC236}">
                <a16:creationId xmlns:a16="http://schemas.microsoft.com/office/drawing/2014/main" id="{B6A0AC3A-2F4E-4947-A266-AED0B600E603}"/>
              </a:ext>
            </a:extLst>
          </p:cNvPr>
          <p:cNvSpPr txBox="1"/>
          <p:nvPr/>
        </p:nvSpPr>
        <p:spPr>
          <a:xfrm>
            <a:off x="2025325" y="2608712"/>
            <a:ext cx="662188" cy="15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</a:t>
            </a:r>
            <a:r>
              <a:rPr lang="en-US" altLang="ko-KR" sz="900" dirty="0">
                <a:solidFill>
                  <a:schemeClr val="dk1"/>
                </a:solidFill>
              </a:rPr>
              <a:t>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699">
            <a:extLst>
              <a:ext uri="{FF2B5EF4-FFF2-40B4-BE49-F238E27FC236}">
                <a16:creationId xmlns:a16="http://schemas.microsoft.com/office/drawing/2014/main" id="{B70C16F6-CF8D-481F-B03C-840EDF09DA70}"/>
              </a:ext>
            </a:extLst>
          </p:cNvPr>
          <p:cNvSpPr/>
          <p:nvPr/>
        </p:nvSpPr>
        <p:spPr>
          <a:xfrm>
            <a:off x="5053188" y="2569752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34" name="Shape 700">
            <a:extLst>
              <a:ext uri="{FF2B5EF4-FFF2-40B4-BE49-F238E27FC236}">
                <a16:creationId xmlns:a16="http://schemas.microsoft.com/office/drawing/2014/main" id="{D3E18E74-E148-434E-84BE-4AB88DCCAA57}"/>
              </a:ext>
            </a:extLst>
          </p:cNvPr>
          <p:cNvSpPr txBox="1"/>
          <p:nvPr/>
        </p:nvSpPr>
        <p:spPr>
          <a:xfrm>
            <a:off x="4324251" y="2643070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713">
            <a:extLst>
              <a:ext uri="{FF2B5EF4-FFF2-40B4-BE49-F238E27FC236}">
                <a16:creationId xmlns:a16="http://schemas.microsoft.com/office/drawing/2014/main" id="{FB59CC26-5FBF-4615-8D71-7EF7C055A0EB}"/>
              </a:ext>
            </a:extLst>
          </p:cNvPr>
          <p:cNvSpPr/>
          <p:nvPr/>
        </p:nvSpPr>
        <p:spPr>
          <a:xfrm>
            <a:off x="2703763" y="4001907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</a:rPr>
              <a:t>readOnly</a:t>
            </a:r>
            <a:endParaRPr lang="en-US" altLang="ko-KR" sz="900" dirty="0">
              <a:solidFill>
                <a:schemeClr val="dk1"/>
              </a:solidFill>
            </a:endParaRPr>
          </a:p>
        </p:txBody>
      </p:sp>
      <p:sp>
        <p:nvSpPr>
          <p:cNvPr id="42" name="Shape 714">
            <a:extLst>
              <a:ext uri="{FF2B5EF4-FFF2-40B4-BE49-F238E27FC236}">
                <a16:creationId xmlns:a16="http://schemas.microsoft.com/office/drawing/2014/main" id="{02DE8CED-DA6B-4C46-80BB-F25AF8C4522D}"/>
              </a:ext>
            </a:extLst>
          </p:cNvPr>
          <p:cNvSpPr txBox="1"/>
          <p:nvPr/>
        </p:nvSpPr>
        <p:spPr>
          <a:xfrm>
            <a:off x="2045873" y="4047079"/>
            <a:ext cx="576128" cy="11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UUID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1" name="Shape 721"/>
          <p:cNvGraphicFramePr/>
          <p:nvPr>
            <p:extLst>
              <p:ext uri="{D42A27DB-BD31-4B8C-83A1-F6EECF244321}">
                <p14:modId xmlns:p14="http://schemas.microsoft.com/office/powerpoint/2010/main" val="1289268753"/>
              </p:ext>
            </p:extLst>
          </p:nvPr>
        </p:nvGraphicFramePr>
        <p:xfrm>
          <a:off x="8559800" y="1422400"/>
          <a:ext cx="2159000" cy="438428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리스트를 클릭하면 상세페이지로 넘어간다.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어드민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감사로그는 모든 화면의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 있을 시 감사 로그에 쌓이게 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22" name="Shape 722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800" dirty="0">
                <a:solidFill>
                  <a:schemeClr val="dk1"/>
                </a:solidFill>
              </a:rPr>
              <a:t>감사로그 </a:t>
            </a:r>
            <a:r>
              <a:rPr lang="en-US" altLang="ko-KR" sz="800" dirty="0">
                <a:solidFill>
                  <a:schemeClr val="dk1"/>
                </a:solidFill>
              </a:rPr>
              <a:t>&gt;  </a:t>
            </a:r>
            <a:r>
              <a:rPr lang="ko-KR" sz="800" dirty="0" err="1">
                <a:solidFill>
                  <a:schemeClr val="dk1"/>
                </a:solidFill>
              </a:rPr>
              <a:t>어드민</a:t>
            </a:r>
            <a:r>
              <a:rPr lang="ko-KR" sz="800" dirty="0">
                <a:solidFill>
                  <a:schemeClr val="dk1"/>
                </a:solidFill>
              </a:rPr>
              <a:t> 감사로그</a:t>
            </a:r>
            <a:endParaRPr dirty="0"/>
          </a:p>
        </p:txBody>
      </p:sp>
      <p:sp>
        <p:nvSpPr>
          <p:cNvPr id="723" name="Shape 723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577587" y="157480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 err="1">
                <a:solidFill>
                  <a:schemeClr val="dk1"/>
                </a:solidFill>
              </a:rPr>
              <a:t>어드민</a:t>
            </a:r>
            <a:r>
              <a:rPr lang="ko-KR" sz="900" dirty="0">
                <a:solidFill>
                  <a:schemeClr val="dk1"/>
                </a:solidFill>
              </a:rPr>
              <a:t> 감사로그</a:t>
            </a:r>
            <a:r>
              <a:rPr lang="en-US" altLang="ko-KR" sz="900" dirty="0">
                <a:solidFill>
                  <a:schemeClr val="dk1"/>
                </a:solidFill>
              </a:rPr>
              <a:t> &gt; </a:t>
            </a:r>
            <a:r>
              <a:rPr lang="ko-KR" altLang="en-US" sz="900" dirty="0">
                <a:solidFill>
                  <a:schemeClr val="dk1"/>
                </a:solidFill>
              </a:rPr>
              <a:t>목록</a:t>
            </a:r>
            <a:endParaRPr dirty="0"/>
          </a:p>
        </p:txBody>
      </p:sp>
      <p:sp>
        <p:nvSpPr>
          <p:cNvPr id="727" name="Shape 727"/>
          <p:cNvSpPr/>
          <p:nvPr/>
        </p:nvSpPr>
        <p:spPr>
          <a:xfrm>
            <a:off x="380405" y="3479923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1482675" y="2200000"/>
            <a:ext cx="11607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3948999" y="2244438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일자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5116953" y="2194663"/>
            <a:ext cx="8181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6951538" y="2220571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577575" y="2865350"/>
            <a:ext cx="7632900" cy="328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466190" y="2247875"/>
            <a:ext cx="955414" cy="1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관리자 ID</a:t>
            </a:r>
            <a:r>
              <a:rPr lang="en-US" altLang="ko-KR" sz="900" dirty="0">
                <a:solidFill>
                  <a:schemeClr val="dk1"/>
                </a:solidFill>
              </a:rPr>
              <a:t>/</a:t>
            </a:r>
            <a:r>
              <a:rPr lang="ko-KR" altLang="en-US" sz="900" dirty="0">
                <a:solidFill>
                  <a:schemeClr val="dk1"/>
                </a:solidFill>
              </a:rPr>
              <a:t>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3047014" y="2224488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요청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명령어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3713084" y="2229731"/>
            <a:ext cx="884700" cy="14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4434081" y="2273077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768426" y="2863900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945150" y="2556625"/>
            <a:ext cx="528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관리자 IP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1466825" y="2511463"/>
            <a:ext cx="11607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0" name="Shape 740"/>
          <p:cNvGraphicFramePr/>
          <p:nvPr>
            <p:extLst>
              <p:ext uri="{D42A27DB-BD31-4B8C-83A1-F6EECF244321}">
                <p14:modId xmlns:p14="http://schemas.microsoft.com/office/powerpoint/2010/main" val="785939318"/>
              </p:ext>
            </p:extLst>
          </p:nvPr>
        </p:nvGraphicFramePr>
        <p:xfrm>
          <a:off x="655510" y="3064218"/>
          <a:ext cx="7477025" cy="966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4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번호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관리자 ID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관리자 이름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행동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결과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관리자 IP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1" name="Shape 741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audit &gt; admin &gt; list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2" name="Shape 7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948" y="4315755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/>
          <p:nvPr/>
        </p:nvSpPr>
        <p:spPr>
          <a:xfrm>
            <a:off x="597975" y="3504761"/>
            <a:ext cx="7592100" cy="3263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034240" y="2178063"/>
            <a:ext cx="8181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3078750" y="2556625"/>
            <a:ext cx="528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결과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3740204" y="2610731"/>
            <a:ext cx="884700" cy="14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4461201" y="2654077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Shape 43"/>
          <p:cNvGraphicFramePr/>
          <p:nvPr/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좌측 메뉴 영역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등의 quick 메뉴 영역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 영역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.footer 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4" name="Shape 44"/>
          <p:cNvSpPr txBox="1"/>
          <p:nvPr/>
        </p:nvSpPr>
        <p:spPr>
          <a:xfrm>
            <a:off x="1031875" y="371475"/>
            <a:ext cx="32893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Layout</a:t>
            </a:r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9361488" y="673100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9361488" y="906463"/>
            <a:ext cx="4536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index.jsp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88107" y="915516"/>
            <a:ext cx="1512168" cy="64745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Area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800275" y="906463"/>
            <a:ext cx="6480720" cy="6419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800275" y="6876975"/>
            <a:ext cx="6480720" cy="5040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800275" y="1548383"/>
            <a:ext cx="6480720" cy="53285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r>
              <a:rPr lang="ko-KR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432123" y="3852639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536579" y="1146833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232275" y="4212679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536579" y="7052951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" name="Shape 758"/>
          <p:cNvGraphicFramePr/>
          <p:nvPr>
            <p:extLst>
              <p:ext uri="{D42A27DB-BD31-4B8C-83A1-F6EECF244321}">
                <p14:modId xmlns:p14="http://schemas.microsoft.com/office/powerpoint/2010/main" val="2162924282"/>
              </p:ext>
            </p:extLst>
          </p:nvPr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어드만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감사로그 상세화면</a:t>
                      </a: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59" name="Shape 759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감사로그 </a:t>
            </a:r>
            <a:r>
              <a:rPr lang="en-US" altLang="ko-KR" sz="800" dirty="0">
                <a:solidFill>
                  <a:schemeClr val="dk1"/>
                </a:solidFill>
              </a:rPr>
              <a:t>&gt;  </a:t>
            </a:r>
            <a:r>
              <a:rPr lang="ko-KR" altLang="en-US" sz="800" dirty="0" err="1">
                <a:solidFill>
                  <a:schemeClr val="dk1"/>
                </a:solidFill>
              </a:rPr>
              <a:t>어드민</a:t>
            </a:r>
            <a:r>
              <a:rPr lang="ko-KR" altLang="en-US" sz="800" dirty="0">
                <a:solidFill>
                  <a:schemeClr val="dk1"/>
                </a:solidFill>
              </a:rPr>
              <a:t> 감사로그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r>
              <a:rPr lang="ko-KR" altLang="en-US" sz="800" dirty="0"/>
              <a:t> </a:t>
            </a:r>
            <a:r>
              <a:rPr lang="ko-KR" sz="800" dirty="0" err="1">
                <a:solidFill>
                  <a:schemeClr val="dk1"/>
                </a:solidFill>
              </a:rPr>
              <a:t>어드민</a:t>
            </a:r>
            <a:r>
              <a:rPr lang="ko-KR" sz="800" dirty="0">
                <a:solidFill>
                  <a:schemeClr val="dk1"/>
                </a:solidFill>
              </a:rPr>
              <a:t> 감사로그 상세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760" name="Shape 760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Shape 762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audit &gt;admin &gt; view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1684050" y="16907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 err="1">
                <a:solidFill>
                  <a:schemeClr val="dk1"/>
                </a:solidFill>
              </a:rPr>
              <a:t>어드민</a:t>
            </a:r>
            <a:r>
              <a:rPr lang="ko-KR" altLang="en-US" sz="900" dirty="0">
                <a:solidFill>
                  <a:schemeClr val="dk1"/>
                </a:solidFill>
              </a:rPr>
              <a:t> 감사로그</a:t>
            </a:r>
            <a:r>
              <a:rPr lang="ko-KR" altLang="en-US" sz="900" dirty="0"/>
              <a:t> </a:t>
            </a:r>
            <a:r>
              <a:rPr lang="en-US" altLang="ko-KR" sz="900" dirty="0"/>
              <a:t>&gt;</a:t>
            </a:r>
            <a:r>
              <a:rPr lang="ko-KR" altLang="en-US" sz="900" dirty="0"/>
              <a:t> </a:t>
            </a:r>
            <a:r>
              <a:rPr lang="ko-KR" altLang="ko-KR" sz="900" dirty="0" err="1">
                <a:solidFill>
                  <a:schemeClr val="dk1"/>
                </a:solidFill>
              </a:rPr>
              <a:t>어드민</a:t>
            </a:r>
            <a:r>
              <a:rPr lang="ko-KR" altLang="ko-KR" sz="900" dirty="0">
                <a:solidFill>
                  <a:schemeClr val="dk1"/>
                </a:solidFill>
              </a:rPr>
              <a:t> 감사로그 상세</a:t>
            </a:r>
            <a:endParaRPr dirty="0"/>
          </a:p>
        </p:txBody>
      </p:sp>
      <p:sp>
        <p:nvSpPr>
          <p:cNvPr id="764" name="Shape 764"/>
          <p:cNvSpPr/>
          <p:nvPr/>
        </p:nvSpPr>
        <p:spPr>
          <a:xfrm>
            <a:off x="1674675" y="2027300"/>
            <a:ext cx="5022000" cy="45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2703763" y="2209615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1860175" y="224430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5053188" y="2199140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4289351" y="2254765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692513" y="2584590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1893014" y="2629750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명령어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5054713" y="2584590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 txBox="1"/>
          <p:nvPr/>
        </p:nvSpPr>
        <p:spPr>
          <a:xfrm>
            <a:off x="4112351" y="2660665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결과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2687513" y="2953840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2027301" y="299899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관리자 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5054713" y="2944678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Shape 778"/>
          <p:cNvSpPr txBox="1"/>
          <p:nvPr/>
        </p:nvSpPr>
        <p:spPr>
          <a:xfrm>
            <a:off x="4162226" y="298985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관리자 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687513" y="3411040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2029598" y="345620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서버 IP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2000523" y="470645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오류메시지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959325" y="4948075"/>
            <a:ext cx="4209300" cy="565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Shape 783"/>
          <p:cNvSpPr txBox="1"/>
          <p:nvPr/>
        </p:nvSpPr>
        <p:spPr>
          <a:xfrm>
            <a:off x="2006448" y="3905325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파라미터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1959325" y="4037925"/>
            <a:ext cx="4209300" cy="565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727">
            <a:extLst>
              <a:ext uri="{FF2B5EF4-FFF2-40B4-BE49-F238E27FC236}">
                <a16:creationId xmlns:a16="http://schemas.microsoft.com/office/drawing/2014/main" id="{F50B0CF8-806B-4BC6-8AA1-8E4BC5B19B46}"/>
              </a:ext>
            </a:extLst>
          </p:cNvPr>
          <p:cNvSpPr/>
          <p:nvPr/>
        </p:nvSpPr>
        <p:spPr>
          <a:xfrm>
            <a:off x="1595100" y="1600250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8" name="Shape 779">
            <a:extLst>
              <a:ext uri="{FF2B5EF4-FFF2-40B4-BE49-F238E27FC236}">
                <a16:creationId xmlns:a16="http://schemas.microsoft.com/office/drawing/2014/main" id="{7F186ED7-8CAC-4A8E-94E2-F18B054EC313}"/>
              </a:ext>
            </a:extLst>
          </p:cNvPr>
          <p:cNvSpPr/>
          <p:nvPr/>
        </p:nvSpPr>
        <p:spPr>
          <a:xfrm>
            <a:off x="5053188" y="3387068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780">
            <a:extLst>
              <a:ext uri="{FF2B5EF4-FFF2-40B4-BE49-F238E27FC236}">
                <a16:creationId xmlns:a16="http://schemas.microsoft.com/office/drawing/2014/main" id="{1038C105-6879-4D24-A365-4D4E61322601}"/>
              </a:ext>
            </a:extLst>
          </p:cNvPr>
          <p:cNvSpPr txBox="1"/>
          <p:nvPr/>
        </p:nvSpPr>
        <p:spPr>
          <a:xfrm>
            <a:off x="4395273" y="3432228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사용자</a:t>
            </a:r>
            <a:r>
              <a:rPr lang="ko-KR" sz="900" dirty="0">
                <a:solidFill>
                  <a:schemeClr val="dk1"/>
                </a:solidFill>
              </a:rPr>
              <a:t> IP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1" name="Shape 721"/>
          <p:cNvGraphicFramePr/>
          <p:nvPr>
            <p:extLst>
              <p:ext uri="{D42A27DB-BD31-4B8C-83A1-F6EECF244321}">
                <p14:modId xmlns:p14="http://schemas.microsoft.com/office/powerpoint/2010/main" val="1985147563"/>
              </p:ext>
            </p:extLst>
          </p:nvPr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/>
                        <a:t>기기 감사로그 조회화면</a:t>
                      </a: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22" name="Shape 722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800" dirty="0">
                <a:solidFill>
                  <a:schemeClr val="dk1"/>
                </a:solidFill>
              </a:rPr>
              <a:t>감사로그 </a:t>
            </a:r>
            <a:r>
              <a:rPr lang="en-US" altLang="ko-KR" sz="800" dirty="0">
                <a:solidFill>
                  <a:schemeClr val="dk1"/>
                </a:solidFill>
              </a:rPr>
              <a:t>&gt;  </a:t>
            </a:r>
            <a:r>
              <a:rPr lang="ko-KR" altLang="en-US" sz="800" dirty="0">
                <a:solidFill>
                  <a:schemeClr val="dk1"/>
                </a:solidFill>
              </a:rPr>
              <a:t>기기</a:t>
            </a:r>
            <a:r>
              <a:rPr lang="ko-KR" sz="800" dirty="0">
                <a:solidFill>
                  <a:schemeClr val="dk1"/>
                </a:solidFill>
              </a:rPr>
              <a:t> 감사로그</a:t>
            </a:r>
            <a:endParaRPr dirty="0"/>
          </a:p>
        </p:txBody>
      </p:sp>
      <p:sp>
        <p:nvSpPr>
          <p:cNvPr id="723" name="Shape 723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577587" y="157480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기기</a:t>
            </a:r>
            <a:r>
              <a:rPr lang="ko-KR" altLang="ko-KR" sz="900" dirty="0">
                <a:solidFill>
                  <a:schemeClr val="dk1"/>
                </a:solidFill>
              </a:rPr>
              <a:t> 감사로그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목록</a:t>
            </a:r>
            <a:endParaRPr dirty="0"/>
          </a:p>
        </p:txBody>
      </p:sp>
      <p:sp>
        <p:nvSpPr>
          <p:cNvPr id="728" name="Shape 728"/>
          <p:cNvSpPr/>
          <p:nvPr/>
        </p:nvSpPr>
        <p:spPr>
          <a:xfrm>
            <a:off x="1482675" y="2200000"/>
            <a:ext cx="11607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3948999" y="2244438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일자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5116953" y="2194663"/>
            <a:ext cx="8181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6951538" y="2220571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577575" y="2865350"/>
            <a:ext cx="7632900" cy="328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630305" y="2247875"/>
            <a:ext cx="791299" cy="17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등록자 </a:t>
            </a:r>
            <a:r>
              <a:rPr lang="en-US" alt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ID/</a:t>
            </a: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2841519" y="2223213"/>
            <a:ext cx="815429" cy="15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기기</a:t>
            </a:r>
            <a:r>
              <a:rPr lang="en-US" alt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3736802" y="2201502"/>
            <a:ext cx="888102" cy="1967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768426" y="2863900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740" name="Shape 740"/>
          <p:cNvGraphicFramePr/>
          <p:nvPr>
            <p:extLst>
              <p:ext uri="{D42A27DB-BD31-4B8C-83A1-F6EECF244321}">
                <p14:modId xmlns:p14="http://schemas.microsoft.com/office/powerpoint/2010/main" val="3892058589"/>
              </p:ext>
            </p:extLst>
          </p:nvPr>
        </p:nvGraphicFramePr>
        <p:xfrm>
          <a:off x="630305" y="3126117"/>
          <a:ext cx="7477027" cy="11278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4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1491474"/>
                    </a:ext>
                  </a:extLst>
                </a:gridCol>
                <a:gridCol w="480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210">
                  <a:extLst>
                    <a:ext uri="{9D8B030D-6E8A-4147-A177-3AD203B41FA5}">
                      <a16:colId xmlns:a16="http://schemas.microsoft.com/office/drawing/2014/main" val="1547116465"/>
                    </a:ext>
                  </a:extLst>
                </a:gridCol>
                <a:gridCol w="153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번호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기기</a:t>
                      </a:r>
                      <a:r>
                        <a:rPr lang="en-US" altLang="ko-KR" sz="800" dirty="0"/>
                        <a:t>ID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기기명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키 </a:t>
                      </a:r>
                      <a:r>
                        <a:rPr lang="en-US" altLang="ko-KR" sz="800" dirty="0"/>
                        <a:t>UUID</a:t>
                      </a:r>
                      <a:endParaRPr lang="ko-KR" altLang="en-US"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요청명령어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결과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등록자 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등록자 이름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Create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Get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destroy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1" name="Shape 741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</a:rPr>
              <a:t>audit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2" name="Shape 7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948" y="4315755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Shape 744"/>
          <p:cNvSpPr/>
          <p:nvPr/>
        </p:nvSpPr>
        <p:spPr>
          <a:xfrm>
            <a:off x="6034240" y="2178063"/>
            <a:ext cx="8181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3078750" y="2556625"/>
            <a:ext cx="572830" cy="18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결과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3736802" y="2520921"/>
            <a:ext cx="888102" cy="2320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4461201" y="2584336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745">
            <a:extLst>
              <a:ext uri="{FF2B5EF4-FFF2-40B4-BE49-F238E27FC236}">
                <a16:creationId xmlns:a16="http://schemas.microsoft.com/office/drawing/2014/main" id="{DCD0C534-4CF3-4B98-ACC8-C48ACF82C901}"/>
              </a:ext>
            </a:extLst>
          </p:cNvPr>
          <p:cNvSpPr txBox="1"/>
          <p:nvPr/>
        </p:nvSpPr>
        <p:spPr>
          <a:xfrm>
            <a:off x="655510" y="2546671"/>
            <a:ext cx="766093" cy="23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요청명령어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752">
            <a:extLst>
              <a:ext uri="{FF2B5EF4-FFF2-40B4-BE49-F238E27FC236}">
                <a16:creationId xmlns:a16="http://schemas.microsoft.com/office/drawing/2014/main" id="{0F9A38EE-5378-49EE-8F0E-23854F2A7CE4}"/>
              </a:ext>
            </a:extLst>
          </p:cNvPr>
          <p:cNvSpPr/>
          <p:nvPr/>
        </p:nvSpPr>
        <p:spPr>
          <a:xfrm>
            <a:off x="1482675" y="2510233"/>
            <a:ext cx="1160700" cy="2320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753">
            <a:extLst>
              <a:ext uri="{FF2B5EF4-FFF2-40B4-BE49-F238E27FC236}">
                <a16:creationId xmlns:a16="http://schemas.microsoft.com/office/drawing/2014/main" id="{DB516057-108E-4B81-A3DF-A4E246BFEB54}"/>
              </a:ext>
            </a:extLst>
          </p:cNvPr>
          <p:cNvSpPr/>
          <p:nvPr/>
        </p:nvSpPr>
        <p:spPr>
          <a:xfrm>
            <a:off x="2490879" y="2610731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36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" name="Shape 758"/>
          <p:cNvGraphicFramePr/>
          <p:nvPr>
            <p:extLst>
              <p:ext uri="{D42A27DB-BD31-4B8C-83A1-F6EECF244321}">
                <p14:modId xmlns:p14="http://schemas.microsoft.com/office/powerpoint/2010/main" val="1857617915"/>
              </p:ext>
            </p:extLst>
          </p:nvPr>
        </p:nvGraphicFramePr>
        <p:xfrm>
          <a:off x="8559800" y="1422400"/>
          <a:ext cx="2159000" cy="437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IP –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기기의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59" name="Shape 759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감사로그 </a:t>
            </a:r>
            <a:r>
              <a:rPr lang="en-US" altLang="ko-KR" sz="800" dirty="0">
                <a:solidFill>
                  <a:schemeClr val="dk1"/>
                </a:solidFill>
              </a:rPr>
              <a:t>&gt;  </a:t>
            </a:r>
            <a:r>
              <a:rPr lang="ko-KR" altLang="en-US" sz="800" dirty="0">
                <a:solidFill>
                  <a:schemeClr val="dk1"/>
                </a:solidFill>
              </a:rPr>
              <a:t>기기 감사로그 </a:t>
            </a:r>
            <a:r>
              <a:rPr lang="en-US" altLang="ko-KR" sz="800" dirty="0"/>
              <a:t>&gt;</a:t>
            </a:r>
            <a:r>
              <a:rPr lang="ko-KR" altLang="en-US" sz="800" dirty="0"/>
              <a:t> </a:t>
            </a:r>
            <a:r>
              <a:rPr lang="ko-KR" altLang="en-US" sz="800" dirty="0">
                <a:solidFill>
                  <a:schemeClr val="dk1"/>
                </a:solidFill>
              </a:rPr>
              <a:t>기기</a:t>
            </a:r>
            <a:r>
              <a:rPr lang="ko-KR" sz="800" dirty="0">
                <a:solidFill>
                  <a:schemeClr val="dk1"/>
                </a:solidFill>
              </a:rPr>
              <a:t> 감사로그 상세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760" name="Shape 760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Shape 762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</a:rPr>
              <a:t>audit</a:t>
            </a:r>
            <a:r>
              <a:rPr lang="ko-KR" sz="900" dirty="0">
                <a:solidFill>
                  <a:schemeClr val="dk1"/>
                </a:solidFill>
              </a:rPr>
              <a:t> &gt;</a:t>
            </a:r>
            <a:r>
              <a:rPr lang="en-US" altLang="ko-KR" sz="900" dirty="0">
                <a:solidFill>
                  <a:schemeClr val="dk1"/>
                </a:solidFill>
              </a:rPr>
              <a:t> 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view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1684050" y="16907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기기 감사로그</a:t>
            </a:r>
            <a:r>
              <a:rPr lang="ko-KR" altLang="en-US" sz="900" dirty="0"/>
              <a:t> </a:t>
            </a:r>
            <a:r>
              <a:rPr lang="en-US" altLang="ko-KR" sz="900" dirty="0"/>
              <a:t>&gt;</a:t>
            </a:r>
            <a:r>
              <a:rPr lang="ko-KR" altLang="en-US" sz="900" dirty="0"/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기기</a:t>
            </a:r>
            <a:r>
              <a:rPr lang="ko-KR" altLang="ko-KR" sz="900" dirty="0">
                <a:solidFill>
                  <a:schemeClr val="dk1"/>
                </a:solidFill>
              </a:rPr>
              <a:t> 감사로그 상세</a:t>
            </a:r>
            <a:endParaRPr dirty="0"/>
          </a:p>
        </p:txBody>
      </p:sp>
      <p:sp>
        <p:nvSpPr>
          <p:cNvPr id="764" name="Shape 764"/>
          <p:cNvSpPr/>
          <p:nvPr/>
        </p:nvSpPr>
        <p:spPr>
          <a:xfrm>
            <a:off x="1674675" y="2027300"/>
            <a:ext cx="5022000" cy="45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2703763" y="2209615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1860175" y="224430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5053188" y="2199140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4289351" y="2254765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692513" y="2979799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1893014" y="3024959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명령어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5054713" y="2979799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 txBox="1"/>
          <p:nvPr/>
        </p:nvSpPr>
        <p:spPr>
          <a:xfrm>
            <a:off x="4112351" y="3055874"/>
            <a:ext cx="893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결과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2687513" y="3349049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2027301" y="3394199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r>
              <a:rPr lang="ko-KR" sz="900" dirty="0">
                <a:solidFill>
                  <a:schemeClr val="dk1"/>
                </a:solidFill>
              </a:rPr>
              <a:t> 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5054713" y="3339887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Shape 778"/>
          <p:cNvSpPr txBox="1"/>
          <p:nvPr/>
        </p:nvSpPr>
        <p:spPr>
          <a:xfrm>
            <a:off x="4162226" y="3385059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r>
              <a:rPr lang="ko-KR" sz="900" dirty="0">
                <a:solidFill>
                  <a:schemeClr val="dk1"/>
                </a:solidFill>
              </a:rPr>
              <a:t> 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687513" y="3806249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2029598" y="3851409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서버 IP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2000523" y="5101659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오류메시지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959325" y="5343284"/>
            <a:ext cx="4209300" cy="565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Shape 783"/>
          <p:cNvSpPr txBox="1"/>
          <p:nvPr/>
        </p:nvSpPr>
        <p:spPr>
          <a:xfrm>
            <a:off x="2006448" y="4300534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파라미터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1959325" y="4433134"/>
            <a:ext cx="4209300" cy="565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727">
            <a:extLst>
              <a:ext uri="{FF2B5EF4-FFF2-40B4-BE49-F238E27FC236}">
                <a16:creationId xmlns:a16="http://schemas.microsoft.com/office/drawing/2014/main" id="{F50B0CF8-806B-4BC6-8AA1-8E4BC5B19B46}"/>
              </a:ext>
            </a:extLst>
          </p:cNvPr>
          <p:cNvSpPr/>
          <p:nvPr/>
        </p:nvSpPr>
        <p:spPr>
          <a:xfrm>
            <a:off x="1595100" y="1600250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8" name="Shape 779">
            <a:extLst>
              <a:ext uri="{FF2B5EF4-FFF2-40B4-BE49-F238E27FC236}">
                <a16:creationId xmlns:a16="http://schemas.microsoft.com/office/drawing/2014/main" id="{7F186ED7-8CAC-4A8E-94E2-F18B054EC313}"/>
              </a:ext>
            </a:extLst>
          </p:cNvPr>
          <p:cNvSpPr/>
          <p:nvPr/>
        </p:nvSpPr>
        <p:spPr>
          <a:xfrm>
            <a:off x="5053188" y="3782277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780">
            <a:extLst>
              <a:ext uri="{FF2B5EF4-FFF2-40B4-BE49-F238E27FC236}">
                <a16:creationId xmlns:a16="http://schemas.microsoft.com/office/drawing/2014/main" id="{1038C105-6879-4D24-A365-4D4E61322601}"/>
              </a:ext>
            </a:extLst>
          </p:cNvPr>
          <p:cNvSpPr txBox="1"/>
          <p:nvPr/>
        </p:nvSpPr>
        <p:spPr>
          <a:xfrm>
            <a:off x="4395273" y="3827437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사용자</a:t>
            </a:r>
            <a:r>
              <a:rPr lang="ko-KR" sz="900" dirty="0">
                <a:solidFill>
                  <a:schemeClr val="dk1"/>
                </a:solidFill>
              </a:rPr>
              <a:t> IP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767">
            <a:extLst>
              <a:ext uri="{FF2B5EF4-FFF2-40B4-BE49-F238E27FC236}">
                <a16:creationId xmlns:a16="http://schemas.microsoft.com/office/drawing/2014/main" id="{E5564D59-57FD-454D-B054-16FE4D092D59}"/>
              </a:ext>
            </a:extLst>
          </p:cNvPr>
          <p:cNvSpPr/>
          <p:nvPr/>
        </p:nvSpPr>
        <p:spPr>
          <a:xfrm>
            <a:off x="2711808" y="2562222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768">
            <a:extLst>
              <a:ext uri="{FF2B5EF4-FFF2-40B4-BE49-F238E27FC236}">
                <a16:creationId xmlns:a16="http://schemas.microsoft.com/office/drawing/2014/main" id="{51940C15-C43C-4713-8D6D-8C95B321A7F0}"/>
              </a:ext>
            </a:extLst>
          </p:cNvPr>
          <p:cNvSpPr txBox="1"/>
          <p:nvPr/>
        </p:nvSpPr>
        <p:spPr>
          <a:xfrm>
            <a:off x="1868220" y="2596907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769">
            <a:extLst>
              <a:ext uri="{FF2B5EF4-FFF2-40B4-BE49-F238E27FC236}">
                <a16:creationId xmlns:a16="http://schemas.microsoft.com/office/drawing/2014/main" id="{FC66D1FF-9D19-4809-BA65-5FDAE6A4D880}"/>
              </a:ext>
            </a:extLst>
          </p:cNvPr>
          <p:cNvSpPr/>
          <p:nvPr/>
        </p:nvSpPr>
        <p:spPr>
          <a:xfrm>
            <a:off x="5061233" y="2551747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770">
            <a:extLst>
              <a:ext uri="{FF2B5EF4-FFF2-40B4-BE49-F238E27FC236}">
                <a16:creationId xmlns:a16="http://schemas.microsoft.com/office/drawing/2014/main" id="{ED75C6ED-BF0D-41B6-9ECB-D649ADE3EC44}"/>
              </a:ext>
            </a:extLst>
          </p:cNvPr>
          <p:cNvSpPr txBox="1"/>
          <p:nvPr/>
        </p:nvSpPr>
        <p:spPr>
          <a:xfrm>
            <a:off x="4297396" y="2607372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919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Shape 789"/>
          <p:cNvGraphicFramePr/>
          <p:nvPr>
            <p:extLst>
              <p:ext uri="{D42A27DB-BD31-4B8C-83A1-F6EECF244321}">
                <p14:modId xmlns:p14="http://schemas.microsoft.com/office/powerpoint/2010/main" val="2126994656"/>
              </p:ext>
            </p:extLst>
          </p:nvPr>
        </p:nvGraphicFramePr>
        <p:xfrm>
          <a:off x="8559800" y="1422400"/>
          <a:ext cx="2159000" cy="477403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/>
                        <a:t>기기등록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기기 등록 할 수 있는 </a:t>
                      </a:r>
                      <a:r>
                        <a:rPr lang="en-US" altLang="ko-KR" sz="800" dirty="0"/>
                        <a:t>popup</a:t>
                      </a:r>
                      <a:r>
                        <a:rPr lang="ko-KR" altLang="en-US" sz="800" dirty="0"/>
                        <a:t>이 뜬다</a:t>
                      </a:r>
                      <a:r>
                        <a:rPr lang="en-US" altLang="ko-KR" sz="800" dirty="0"/>
                        <a:t>.</a:t>
                      </a: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엑셀 다운로드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다운시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다운로드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popup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 뜬다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삭제 버튼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기기만 삭제된다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키는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Base64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Hex String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형식으로 표현</a:t>
                      </a: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en-US" altLang="ko-KR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alt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하나의 키 값이 다른 키에 부여 되는 기준</a:t>
                      </a:r>
                      <a:r>
                        <a:rPr lang="en-US" altLang="ko-KR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하나의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키값이</a:t>
                      </a:r>
                      <a:r>
                        <a:rPr lang="ko-KR" alt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다른 기기에도 부여될 시 키의 중복 사용에 대한 체크는</a:t>
                      </a:r>
                      <a:r>
                        <a:rPr lang="en-US" altLang="ko-KR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필요할지</a:t>
                      </a:r>
                      <a:r>
                        <a:rPr lang="en-US" altLang="ko-KR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ko-KR" altLang="en-US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90" name="Shape 79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기기관리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변경 전</a:t>
            </a:r>
            <a:r>
              <a:rPr lang="en-US" altLang="ko-KR" sz="800" dirty="0">
                <a:solidFill>
                  <a:schemeClr val="dk1"/>
                </a:solidFill>
              </a:rPr>
              <a:t>)</a:t>
            </a:r>
            <a:r>
              <a:rPr lang="ko-KR" altLang="en-US" sz="800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791" name="Shape 79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637783" y="149098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642164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목록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파일선택</a:t>
            </a:r>
            <a:endParaRPr dirty="0"/>
          </a:p>
        </p:txBody>
      </p:sp>
      <p:sp>
        <p:nvSpPr>
          <p:cNvPr id="795" name="Shape 795"/>
          <p:cNvSpPr/>
          <p:nvPr/>
        </p:nvSpPr>
        <p:spPr>
          <a:xfrm>
            <a:off x="1157216" y="2200000"/>
            <a:ext cx="763343" cy="2235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4111729" y="2244438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</a:t>
            </a:r>
            <a:r>
              <a:rPr lang="ko-KR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5279683" y="2191570"/>
            <a:ext cx="633839" cy="2233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642164" y="2690482"/>
            <a:ext cx="7632900" cy="5282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397745" y="224787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 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1929786" y="2247863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352943" y="2191569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750699" y="3317526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803" name="Shape 803"/>
          <p:cNvGraphicFramePr/>
          <p:nvPr>
            <p:extLst>
              <p:ext uri="{D42A27DB-BD31-4B8C-83A1-F6EECF244321}">
                <p14:modId xmlns:p14="http://schemas.microsoft.com/office/powerpoint/2010/main" val="1389529638"/>
              </p:ext>
            </p:extLst>
          </p:nvPr>
        </p:nvGraphicFramePr>
        <p:xfrm>
          <a:off x="637783" y="3544229"/>
          <a:ext cx="7503168" cy="966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63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val="3985681005"/>
                    </a:ext>
                  </a:extLst>
                </a:gridCol>
                <a:gridCol w="173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792247243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661938097"/>
                    </a:ext>
                  </a:extLst>
                </a:gridCol>
                <a:gridCol w="1390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체크박스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넘버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기기번호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기기명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키 </a:t>
                      </a:r>
                      <a:r>
                        <a:rPr lang="en-US" altLang="ko-KR" sz="800" dirty="0"/>
                        <a:t>UUID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자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4" name="Shape 804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 &gt; </a:t>
            </a:r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5681" y="4573442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6041990" y="2178063"/>
            <a:ext cx="698400" cy="2202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817845" y="2191569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검색</a:t>
            </a:r>
            <a:endParaRPr dirty="0"/>
          </a:p>
        </p:txBody>
      </p:sp>
      <p:sp>
        <p:nvSpPr>
          <p:cNvPr id="30" name="Shape 800">
            <a:extLst>
              <a:ext uri="{FF2B5EF4-FFF2-40B4-BE49-F238E27FC236}">
                <a16:creationId xmlns:a16="http://schemas.microsoft.com/office/drawing/2014/main" id="{F8BD40D9-5681-4FDD-9922-940CA82117B4}"/>
              </a:ext>
            </a:extLst>
          </p:cNvPr>
          <p:cNvSpPr txBox="1"/>
          <p:nvPr/>
        </p:nvSpPr>
        <p:spPr>
          <a:xfrm>
            <a:off x="3356262" y="225261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801">
            <a:extLst>
              <a:ext uri="{FF2B5EF4-FFF2-40B4-BE49-F238E27FC236}">
                <a16:creationId xmlns:a16="http://schemas.microsoft.com/office/drawing/2014/main" id="{DAFD016F-58AC-42DF-B59B-5BBB1516F6B2}"/>
              </a:ext>
            </a:extLst>
          </p:cNvPr>
          <p:cNvSpPr/>
          <p:nvPr/>
        </p:nvSpPr>
        <p:spPr>
          <a:xfrm>
            <a:off x="3779419" y="2191569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810">
            <a:extLst>
              <a:ext uri="{FF2B5EF4-FFF2-40B4-BE49-F238E27FC236}">
                <a16:creationId xmlns:a16="http://schemas.microsoft.com/office/drawing/2014/main" id="{4ED9AA66-475D-42CA-B3BC-C65A14B98DE1}"/>
              </a:ext>
            </a:extLst>
          </p:cNvPr>
          <p:cNvSpPr/>
          <p:nvPr/>
        </p:nvSpPr>
        <p:spPr>
          <a:xfrm>
            <a:off x="7291974" y="2789041"/>
            <a:ext cx="697402" cy="3040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  <a:endParaRPr sz="1100" dirty="0"/>
          </a:p>
        </p:txBody>
      </p:sp>
      <p:sp>
        <p:nvSpPr>
          <p:cNvPr id="26" name="Shape 810">
            <a:extLst>
              <a:ext uri="{FF2B5EF4-FFF2-40B4-BE49-F238E27FC236}">
                <a16:creationId xmlns:a16="http://schemas.microsoft.com/office/drawing/2014/main" id="{A87F21B9-1F77-44AC-B473-4941E9491B55}"/>
              </a:ext>
            </a:extLst>
          </p:cNvPr>
          <p:cNvSpPr/>
          <p:nvPr/>
        </p:nvSpPr>
        <p:spPr>
          <a:xfrm>
            <a:off x="4985143" y="2790253"/>
            <a:ext cx="928379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기기등록</a:t>
            </a:r>
            <a:endParaRPr sz="1100" dirty="0"/>
          </a:p>
        </p:txBody>
      </p:sp>
      <p:sp>
        <p:nvSpPr>
          <p:cNvPr id="29" name="Shape 810">
            <a:extLst>
              <a:ext uri="{FF2B5EF4-FFF2-40B4-BE49-F238E27FC236}">
                <a16:creationId xmlns:a16="http://schemas.microsoft.com/office/drawing/2014/main" id="{9D563935-6A19-458E-8B99-A1FBF8DB200B}"/>
              </a:ext>
            </a:extLst>
          </p:cNvPr>
          <p:cNvSpPr/>
          <p:nvPr/>
        </p:nvSpPr>
        <p:spPr>
          <a:xfrm>
            <a:off x="6036170" y="2789041"/>
            <a:ext cx="1141465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엑셀 다운로드</a:t>
            </a:r>
            <a:endParaRPr sz="1100" dirty="0"/>
          </a:p>
        </p:txBody>
      </p:sp>
      <p:sp>
        <p:nvSpPr>
          <p:cNvPr id="33" name="Shape 727">
            <a:extLst>
              <a:ext uri="{FF2B5EF4-FFF2-40B4-BE49-F238E27FC236}">
                <a16:creationId xmlns:a16="http://schemas.microsoft.com/office/drawing/2014/main" id="{FFF306AF-994C-426D-8A2A-5B56EE5E346D}"/>
              </a:ext>
            </a:extLst>
          </p:cNvPr>
          <p:cNvSpPr/>
          <p:nvPr/>
        </p:nvSpPr>
        <p:spPr>
          <a:xfrm>
            <a:off x="4870804" y="2675244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34" name="Shape 727">
            <a:extLst>
              <a:ext uri="{FF2B5EF4-FFF2-40B4-BE49-F238E27FC236}">
                <a16:creationId xmlns:a16="http://schemas.microsoft.com/office/drawing/2014/main" id="{3573F416-509C-4C27-B433-13B1AF78FA2D}"/>
              </a:ext>
            </a:extLst>
          </p:cNvPr>
          <p:cNvSpPr/>
          <p:nvPr/>
        </p:nvSpPr>
        <p:spPr>
          <a:xfrm>
            <a:off x="5992439" y="2660375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2</a:t>
            </a:r>
            <a:endParaRPr dirty="0"/>
          </a:p>
        </p:txBody>
      </p:sp>
      <p:sp>
        <p:nvSpPr>
          <p:cNvPr id="35" name="Shape 727">
            <a:extLst>
              <a:ext uri="{FF2B5EF4-FFF2-40B4-BE49-F238E27FC236}">
                <a16:creationId xmlns:a16="http://schemas.microsoft.com/office/drawing/2014/main" id="{5B69F27F-2C67-4EDE-8C98-F65BA20CA6AF}"/>
              </a:ext>
            </a:extLst>
          </p:cNvPr>
          <p:cNvSpPr/>
          <p:nvPr/>
        </p:nvSpPr>
        <p:spPr>
          <a:xfrm>
            <a:off x="7221366" y="2660375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3</a:t>
            </a:r>
            <a:endParaRPr dirty="0"/>
          </a:p>
        </p:txBody>
      </p:sp>
      <p:sp>
        <p:nvSpPr>
          <p:cNvPr id="36" name="Shape 727">
            <a:extLst>
              <a:ext uri="{FF2B5EF4-FFF2-40B4-BE49-F238E27FC236}">
                <a16:creationId xmlns:a16="http://schemas.microsoft.com/office/drawing/2014/main" id="{200EABE5-760B-48A1-83EB-0DC302F3784B}"/>
              </a:ext>
            </a:extLst>
          </p:cNvPr>
          <p:cNvSpPr/>
          <p:nvPr/>
        </p:nvSpPr>
        <p:spPr>
          <a:xfrm>
            <a:off x="4935606" y="3453779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472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Shape 789"/>
          <p:cNvGraphicFramePr/>
          <p:nvPr>
            <p:extLst>
              <p:ext uri="{D42A27DB-BD31-4B8C-83A1-F6EECF244321}">
                <p14:modId xmlns:p14="http://schemas.microsoft.com/office/powerpoint/2010/main" val="1157208068"/>
              </p:ext>
            </p:extLst>
          </p:nvPr>
        </p:nvGraphicFramePr>
        <p:xfrm>
          <a:off x="8559800" y="1422400"/>
          <a:ext cx="2159000" cy="457868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en-US" altLang="ko-KR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ko-KR" altLang="en-US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90" name="Shape 79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기기관리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변경 후</a:t>
            </a:r>
            <a:r>
              <a:rPr lang="en-US" altLang="ko-KR" sz="800" dirty="0">
                <a:solidFill>
                  <a:schemeClr val="dk1"/>
                </a:solidFill>
              </a:rPr>
              <a:t>)</a:t>
            </a:r>
            <a:r>
              <a:rPr lang="ko-KR" altLang="en-US" sz="800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791" name="Shape 79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637783" y="149098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목록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파일선택</a:t>
            </a:r>
            <a:endParaRPr dirty="0"/>
          </a:p>
        </p:txBody>
      </p:sp>
      <p:sp>
        <p:nvSpPr>
          <p:cNvPr id="795" name="Shape 795"/>
          <p:cNvSpPr/>
          <p:nvPr/>
        </p:nvSpPr>
        <p:spPr>
          <a:xfrm>
            <a:off x="1351769" y="1985995"/>
            <a:ext cx="763343" cy="2235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1670082" y="2361174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</a:t>
            </a:r>
            <a:r>
              <a:rPr lang="ko-KR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2838036" y="2308306"/>
            <a:ext cx="633839" cy="2233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569740" y="2690482"/>
            <a:ext cx="7632900" cy="5282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592298" y="2033870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 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2318892" y="2033858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742049" y="1977564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750699" y="3317526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803" name="Shape 803"/>
          <p:cNvGraphicFramePr/>
          <p:nvPr>
            <p:extLst>
              <p:ext uri="{D42A27DB-BD31-4B8C-83A1-F6EECF244321}">
                <p14:modId xmlns:p14="http://schemas.microsoft.com/office/powerpoint/2010/main" val="4207318248"/>
              </p:ext>
            </p:extLst>
          </p:nvPr>
        </p:nvGraphicFramePr>
        <p:xfrm>
          <a:off x="637782" y="3544229"/>
          <a:ext cx="7632899" cy="249474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55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87">
                  <a:extLst>
                    <a:ext uri="{9D8B030D-6E8A-4147-A177-3AD203B41FA5}">
                      <a16:colId xmlns:a16="http://schemas.microsoft.com/office/drawing/2014/main" val="3985681005"/>
                    </a:ext>
                  </a:extLst>
                </a:gridCol>
                <a:gridCol w="89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648">
                  <a:extLst>
                    <a:ext uri="{9D8B030D-6E8A-4147-A177-3AD203B41FA5}">
                      <a16:colId xmlns:a16="http://schemas.microsoft.com/office/drawing/2014/main" val="1792247243"/>
                    </a:ext>
                  </a:extLst>
                </a:gridCol>
                <a:gridCol w="1890108">
                  <a:extLst>
                    <a:ext uri="{9D8B030D-6E8A-4147-A177-3AD203B41FA5}">
                      <a16:colId xmlns:a16="http://schemas.microsoft.com/office/drawing/2014/main" val="1661938097"/>
                    </a:ext>
                  </a:extLst>
                </a:gridCol>
                <a:gridCol w="1068752">
                  <a:extLst>
                    <a:ext uri="{9D8B030D-6E8A-4147-A177-3AD203B41FA5}">
                      <a16:colId xmlns:a16="http://schemas.microsoft.com/office/drawing/2014/main" val="912204974"/>
                    </a:ext>
                  </a:extLst>
                </a:gridCol>
                <a:gridCol w="8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체크</a:t>
                      </a:r>
                      <a:endParaRPr lang="en-US" altLang="ko-KR" sz="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넘버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기기고유번호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기기명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키 </a:t>
                      </a:r>
                      <a:r>
                        <a:rPr lang="en-US" altLang="ko-KR" sz="800" dirty="0"/>
                        <a:t>UUID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키 종류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자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Device001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DeviceName001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05434514-5cd8-4cc2-b22a-67b10164bb47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err="1"/>
                        <a:t>SymmetricKey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Device002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DeviceName002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a8e215ab-c7cd-41bb-99f3-f0ce875d2a25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err="1"/>
                        <a:t>PublicKey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7c42d5d3-edeb-48f0-807e-ea7b19dd0f14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err="1"/>
                        <a:t>PrivateKey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Device003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/>
                        <a:t>DeviceName003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1c472451-5dbc-433f-931a-62d682e01e46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cap="none" dirty="0" err="1"/>
                        <a:t>PublicKey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01482872"/>
                  </a:ext>
                </a:extLst>
              </a:tr>
              <a:tr h="2415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abd43b57-9bcb-4868-8cb0-86fc4dcf9f59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cap="none" dirty="0" err="1"/>
                        <a:t>PrivateKey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2623146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83915476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12793178"/>
                  </a:ext>
                </a:extLst>
              </a:tr>
            </a:tbl>
          </a:graphicData>
        </a:graphic>
      </p:graphicFrame>
      <p:sp>
        <p:nvSpPr>
          <p:cNvPr id="804" name="Shape 804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 &gt; </a:t>
            </a:r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5681" y="6190863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3600343" y="2294799"/>
            <a:ext cx="698400" cy="2202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817845" y="2191569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검색</a:t>
            </a:r>
            <a:endParaRPr dirty="0"/>
          </a:p>
        </p:txBody>
      </p:sp>
      <p:sp>
        <p:nvSpPr>
          <p:cNvPr id="30" name="Shape 800">
            <a:extLst>
              <a:ext uri="{FF2B5EF4-FFF2-40B4-BE49-F238E27FC236}">
                <a16:creationId xmlns:a16="http://schemas.microsoft.com/office/drawing/2014/main" id="{F8BD40D9-5681-4FDD-9922-940CA82117B4}"/>
              </a:ext>
            </a:extLst>
          </p:cNvPr>
          <p:cNvSpPr txBox="1"/>
          <p:nvPr/>
        </p:nvSpPr>
        <p:spPr>
          <a:xfrm>
            <a:off x="914615" y="2369351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801">
            <a:extLst>
              <a:ext uri="{FF2B5EF4-FFF2-40B4-BE49-F238E27FC236}">
                <a16:creationId xmlns:a16="http://schemas.microsoft.com/office/drawing/2014/main" id="{DAFD016F-58AC-42DF-B59B-5BBB1516F6B2}"/>
              </a:ext>
            </a:extLst>
          </p:cNvPr>
          <p:cNvSpPr/>
          <p:nvPr/>
        </p:nvSpPr>
        <p:spPr>
          <a:xfrm>
            <a:off x="1337772" y="2308305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810">
            <a:extLst>
              <a:ext uri="{FF2B5EF4-FFF2-40B4-BE49-F238E27FC236}">
                <a16:creationId xmlns:a16="http://schemas.microsoft.com/office/drawing/2014/main" id="{4ED9AA66-475D-42CA-B3BC-C65A14B98DE1}"/>
              </a:ext>
            </a:extLst>
          </p:cNvPr>
          <p:cNvSpPr/>
          <p:nvPr/>
        </p:nvSpPr>
        <p:spPr>
          <a:xfrm>
            <a:off x="7291974" y="2789041"/>
            <a:ext cx="697402" cy="3040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  <a:endParaRPr sz="1100" dirty="0"/>
          </a:p>
        </p:txBody>
      </p:sp>
      <p:sp>
        <p:nvSpPr>
          <p:cNvPr id="26" name="Shape 810">
            <a:extLst>
              <a:ext uri="{FF2B5EF4-FFF2-40B4-BE49-F238E27FC236}">
                <a16:creationId xmlns:a16="http://schemas.microsoft.com/office/drawing/2014/main" id="{A87F21B9-1F77-44AC-B473-4941E9491B55}"/>
              </a:ext>
            </a:extLst>
          </p:cNvPr>
          <p:cNvSpPr/>
          <p:nvPr/>
        </p:nvSpPr>
        <p:spPr>
          <a:xfrm>
            <a:off x="4985143" y="2790253"/>
            <a:ext cx="928379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기기등록</a:t>
            </a:r>
            <a:endParaRPr sz="1100" dirty="0"/>
          </a:p>
        </p:txBody>
      </p:sp>
      <p:sp>
        <p:nvSpPr>
          <p:cNvPr id="29" name="Shape 810">
            <a:extLst>
              <a:ext uri="{FF2B5EF4-FFF2-40B4-BE49-F238E27FC236}">
                <a16:creationId xmlns:a16="http://schemas.microsoft.com/office/drawing/2014/main" id="{9D563935-6A19-458E-8B99-A1FBF8DB200B}"/>
              </a:ext>
            </a:extLst>
          </p:cNvPr>
          <p:cNvSpPr/>
          <p:nvPr/>
        </p:nvSpPr>
        <p:spPr>
          <a:xfrm>
            <a:off x="6036170" y="2789041"/>
            <a:ext cx="1141465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엑셀 다운로드</a:t>
            </a:r>
            <a:endParaRPr sz="1100" dirty="0"/>
          </a:p>
        </p:txBody>
      </p:sp>
      <p:sp>
        <p:nvSpPr>
          <p:cNvPr id="33" name="Shape 727">
            <a:extLst>
              <a:ext uri="{FF2B5EF4-FFF2-40B4-BE49-F238E27FC236}">
                <a16:creationId xmlns:a16="http://schemas.microsoft.com/office/drawing/2014/main" id="{FFF306AF-994C-426D-8A2A-5B56EE5E346D}"/>
              </a:ext>
            </a:extLst>
          </p:cNvPr>
          <p:cNvSpPr/>
          <p:nvPr/>
        </p:nvSpPr>
        <p:spPr>
          <a:xfrm>
            <a:off x="4870804" y="2675244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34" name="Shape 727">
            <a:extLst>
              <a:ext uri="{FF2B5EF4-FFF2-40B4-BE49-F238E27FC236}">
                <a16:creationId xmlns:a16="http://schemas.microsoft.com/office/drawing/2014/main" id="{3573F416-509C-4C27-B433-13B1AF78FA2D}"/>
              </a:ext>
            </a:extLst>
          </p:cNvPr>
          <p:cNvSpPr/>
          <p:nvPr/>
        </p:nvSpPr>
        <p:spPr>
          <a:xfrm>
            <a:off x="5992439" y="2660375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2</a:t>
            </a:r>
            <a:endParaRPr dirty="0"/>
          </a:p>
        </p:txBody>
      </p:sp>
      <p:sp>
        <p:nvSpPr>
          <p:cNvPr id="35" name="Shape 727">
            <a:extLst>
              <a:ext uri="{FF2B5EF4-FFF2-40B4-BE49-F238E27FC236}">
                <a16:creationId xmlns:a16="http://schemas.microsoft.com/office/drawing/2014/main" id="{5B69F27F-2C67-4EDE-8C98-F65BA20CA6AF}"/>
              </a:ext>
            </a:extLst>
          </p:cNvPr>
          <p:cNvSpPr/>
          <p:nvPr/>
        </p:nvSpPr>
        <p:spPr>
          <a:xfrm>
            <a:off x="7221366" y="2660375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3</a:t>
            </a:r>
            <a:endParaRPr dirty="0"/>
          </a:p>
        </p:txBody>
      </p:sp>
      <p:sp>
        <p:nvSpPr>
          <p:cNvPr id="36" name="Shape 727">
            <a:extLst>
              <a:ext uri="{FF2B5EF4-FFF2-40B4-BE49-F238E27FC236}">
                <a16:creationId xmlns:a16="http://schemas.microsoft.com/office/drawing/2014/main" id="{200EABE5-760B-48A1-83EB-0DC302F3784B}"/>
              </a:ext>
            </a:extLst>
          </p:cNvPr>
          <p:cNvSpPr/>
          <p:nvPr/>
        </p:nvSpPr>
        <p:spPr>
          <a:xfrm>
            <a:off x="4896193" y="3269539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sp>
        <p:nvSpPr>
          <p:cNvPr id="37" name="Shape 800">
            <a:extLst>
              <a:ext uri="{FF2B5EF4-FFF2-40B4-BE49-F238E27FC236}">
                <a16:creationId xmlns:a16="http://schemas.microsoft.com/office/drawing/2014/main" id="{F32A8FFC-778F-40BB-9D28-5EAF3F432813}"/>
              </a:ext>
            </a:extLst>
          </p:cNvPr>
          <p:cNvSpPr txBox="1"/>
          <p:nvPr/>
        </p:nvSpPr>
        <p:spPr>
          <a:xfrm>
            <a:off x="3837156" y="2040340"/>
            <a:ext cx="76824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 종류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801">
            <a:extLst>
              <a:ext uri="{FF2B5EF4-FFF2-40B4-BE49-F238E27FC236}">
                <a16:creationId xmlns:a16="http://schemas.microsoft.com/office/drawing/2014/main" id="{4CD4E0A5-56EE-4196-B795-1B31E66BA71A}"/>
              </a:ext>
            </a:extLst>
          </p:cNvPr>
          <p:cNvSpPr/>
          <p:nvPr/>
        </p:nvSpPr>
        <p:spPr>
          <a:xfrm>
            <a:off x="4386189" y="1982498"/>
            <a:ext cx="2335623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altLang="ko-KR" sz="900" dirty="0" err="1"/>
              <a:t>SymmetricKey</a:t>
            </a:r>
            <a:r>
              <a:rPr lang="en-US" altLang="ko-KR" sz="900" dirty="0"/>
              <a:t> / </a:t>
            </a:r>
            <a:r>
              <a:rPr lang="en-US" altLang="ko-KR" sz="900" dirty="0" err="1"/>
              <a:t>PublicKey</a:t>
            </a:r>
            <a:r>
              <a:rPr lang="en-US" altLang="ko-KR" sz="900" dirty="0"/>
              <a:t> / </a:t>
            </a:r>
            <a:r>
              <a:rPr lang="en-US" altLang="ko-KR" sz="900" dirty="0" err="1"/>
              <a:t>PrivateKey</a:t>
            </a:r>
            <a:endParaRPr lang="en-US" altLang="ko-KR" sz="900" dirty="0"/>
          </a:p>
        </p:txBody>
      </p:sp>
      <p:sp>
        <p:nvSpPr>
          <p:cNvPr id="39" name="Shape 753">
            <a:extLst>
              <a:ext uri="{FF2B5EF4-FFF2-40B4-BE49-F238E27FC236}">
                <a16:creationId xmlns:a16="http://schemas.microsoft.com/office/drawing/2014/main" id="{8E285FD1-6942-464D-8D35-2A53E78012B0}"/>
              </a:ext>
            </a:extLst>
          </p:cNvPr>
          <p:cNvSpPr/>
          <p:nvPr/>
        </p:nvSpPr>
        <p:spPr>
          <a:xfrm>
            <a:off x="6548315" y="2047351"/>
            <a:ext cx="117174" cy="88166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17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Shape 789"/>
          <p:cNvGraphicFramePr/>
          <p:nvPr>
            <p:extLst>
              <p:ext uri="{D42A27DB-BD31-4B8C-83A1-F6EECF244321}">
                <p14:modId xmlns:p14="http://schemas.microsoft.com/office/powerpoint/2010/main" val="335955225"/>
              </p:ext>
            </p:extLst>
          </p:nvPr>
        </p:nvGraphicFramePr>
        <p:xfrm>
          <a:off x="8559800" y="1422400"/>
          <a:ext cx="2159000" cy="457868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등록자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사용자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en-US" altLang="ko-KR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ko-KR" altLang="en-US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90" name="Shape 79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기기관리 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상세화면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변경 전</a:t>
            </a:r>
            <a:r>
              <a:rPr lang="en-US" altLang="ko-KR" sz="800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sp>
        <p:nvSpPr>
          <p:cNvPr id="791" name="Shape 79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637783" y="149098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목록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파일선택</a:t>
            </a:r>
            <a:endParaRPr dirty="0"/>
          </a:p>
        </p:txBody>
      </p:sp>
      <p:sp>
        <p:nvSpPr>
          <p:cNvPr id="795" name="Shape 795"/>
          <p:cNvSpPr/>
          <p:nvPr/>
        </p:nvSpPr>
        <p:spPr>
          <a:xfrm>
            <a:off x="1157216" y="2200000"/>
            <a:ext cx="763343" cy="2235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4111729" y="2244438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</a:t>
            </a:r>
            <a:r>
              <a:rPr lang="ko-KR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5279683" y="2191570"/>
            <a:ext cx="633839" cy="2233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569740" y="2690482"/>
            <a:ext cx="7632900" cy="5282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397745" y="224787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 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1929786" y="2247863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352943" y="2191569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750699" y="3317526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803" name="Shape 803"/>
          <p:cNvGraphicFramePr/>
          <p:nvPr>
            <p:extLst/>
          </p:nvPr>
        </p:nvGraphicFramePr>
        <p:xfrm>
          <a:off x="637783" y="3544229"/>
          <a:ext cx="7503168" cy="966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63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val="3985681005"/>
                    </a:ext>
                  </a:extLst>
                </a:gridCol>
                <a:gridCol w="173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792247243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661938097"/>
                    </a:ext>
                  </a:extLst>
                </a:gridCol>
                <a:gridCol w="1390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체크박스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넘버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기기번호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기기명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키 </a:t>
                      </a:r>
                      <a:r>
                        <a:rPr lang="en-US" altLang="ko-KR" sz="800" dirty="0"/>
                        <a:t>UUID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자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4" name="Shape 804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 &gt; </a:t>
            </a:r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6041990" y="2178063"/>
            <a:ext cx="698400" cy="2202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817845" y="2191569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검색</a:t>
            </a:r>
            <a:endParaRPr dirty="0"/>
          </a:p>
        </p:txBody>
      </p:sp>
      <p:sp>
        <p:nvSpPr>
          <p:cNvPr id="30" name="Shape 800">
            <a:extLst>
              <a:ext uri="{FF2B5EF4-FFF2-40B4-BE49-F238E27FC236}">
                <a16:creationId xmlns:a16="http://schemas.microsoft.com/office/drawing/2014/main" id="{F8BD40D9-5681-4FDD-9922-940CA82117B4}"/>
              </a:ext>
            </a:extLst>
          </p:cNvPr>
          <p:cNvSpPr txBox="1"/>
          <p:nvPr/>
        </p:nvSpPr>
        <p:spPr>
          <a:xfrm>
            <a:off x="3356262" y="225261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801">
            <a:extLst>
              <a:ext uri="{FF2B5EF4-FFF2-40B4-BE49-F238E27FC236}">
                <a16:creationId xmlns:a16="http://schemas.microsoft.com/office/drawing/2014/main" id="{DAFD016F-58AC-42DF-B59B-5BBB1516F6B2}"/>
              </a:ext>
            </a:extLst>
          </p:cNvPr>
          <p:cNvSpPr/>
          <p:nvPr/>
        </p:nvSpPr>
        <p:spPr>
          <a:xfrm>
            <a:off x="3779419" y="2191569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810">
            <a:extLst>
              <a:ext uri="{FF2B5EF4-FFF2-40B4-BE49-F238E27FC236}">
                <a16:creationId xmlns:a16="http://schemas.microsoft.com/office/drawing/2014/main" id="{4ED9AA66-475D-42CA-B3BC-C65A14B98DE1}"/>
              </a:ext>
            </a:extLst>
          </p:cNvPr>
          <p:cNvSpPr/>
          <p:nvPr/>
        </p:nvSpPr>
        <p:spPr>
          <a:xfrm>
            <a:off x="7291974" y="2789041"/>
            <a:ext cx="697402" cy="3040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  <a:endParaRPr sz="1100" dirty="0"/>
          </a:p>
        </p:txBody>
      </p:sp>
      <p:sp>
        <p:nvSpPr>
          <p:cNvPr id="26" name="Shape 810">
            <a:extLst>
              <a:ext uri="{FF2B5EF4-FFF2-40B4-BE49-F238E27FC236}">
                <a16:creationId xmlns:a16="http://schemas.microsoft.com/office/drawing/2014/main" id="{A87F21B9-1F77-44AC-B473-4941E9491B55}"/>
              </a:ext>
            </a:extLst>
          </p:cNvPr>
          <p:cNvSpPr/>
          <p:nvPr/>
        </p:nvSpPr>
        <p:spPr>
          <a:xfrm>
            <a:off x="4985143" y="2790253"/>
            <a:ext cx="928379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기기등록</a:t>
            </a:r>
            <a:endParaRPr sz="1100" dirty="0"/>
          </a:p>
        </p:txBody>
      </p:sp>
      <p:sp>
        <p:nvSpPr>
          <p:cNvPr id="29" name="Shape 810">
            <a:extLst>
              <a:ext uri="{FF2B5EF4-FFF2-40B4-BE49-F238E27FC236}">
                <a16:creationId xmlns:a16="http://schemas.microsoft.com/office/drawing/2014/main" id="{9D563935-6A19-458E-8B99-A1FBF8DB200B}"/>
              </a:ext>
            </a:extLst>
          </p:cNvPr>
          <p:cNvSpPr/>
          <p:nvPr/>
        </p:nvSpPr>
        <p:spPr>
          <a:xfrm>
            <a:off x="6036170" y="2789041"/>
            <a:ext cx="1141465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엑셀 다운로드</a:t>
            </a:r>
            <a:endParaRPr sz="1100" dirty="0"/>
          </a:p>
        </p:txBody>
      </p:sp>
      <p:sp>
        <p:nvSpPr>
          <p:cNvPr id="37" name="Shape 763">
            <a:extLst>
              <a:ext uri="{FF2B5EF4-FFF2-40B4-BE49-F238E27FC236}">
                <a16:creationId xmlns:a16="http://schemas.microsoft.com/office/drawing/2014/main" id="{F6DF253C-6F69-41C7-95E8-B48940885577}"/>
              </a:ext>
            </a:extLst>
          </p:cNvPr>
          <p:cNvSpPr/>
          <p:nvPr/>
        </p:nvSpPr>
        <p:spPr>
          <a:xfrm>
            <a:off x="1684050" y="16907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기기 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상세화면</a:t>
            </a:r>
            <a:endParaRPr dirty="0"/>
          </a:p>
        </p:txBody>
      </p:sp>
      <p:sp>
        <p:nvSpPr>
          <p:cNvPr id="38" name="Shape 764">
            <a:extLst>
              <a:ext uri="{FF2B5EF4-FFF2-40B4-BE49-F238E27FC236}">
                <a16:creationId xmlns:a16="http://schemas.microsoft.com/office/drawing/2014/main" id="{B8C2BCB9-ABD6-4925-95A5-704D34341301}"/>
              </a:ext>
            </a:extLst>
          </p:cNvPr>
          <p:cNvSpPr/>
          <p:nvPr/>
        </p:nvSpPr>
        <p:spPr>
          <a:xfrm>
            <a:off x="1674675" y="2027300"/>
            <a:ext cx="5022000" cy="373806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767">
            <a:extLst>
              <a:ext uri="{FF2B5EF4-FFF2-40B4-BE49-F238E27FC236}">
                <a16:creationId xmlns:a16="http://schemas.microsoft.com/office/drawing/2014/main" id="{B6E8F83F-D463-4E88-AA04-9F8C3CC4F727}"/>
              </a:ext>
            </a:extLst>
          </p:cNvPr>
          <p:cNvSpPr/>
          <p:nvPr/>
        </p:nvSpPr>
        <p:spPr>
          <a:xfrm>
            <a:off x="2703763" y="2209615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768">
            <a:extLst>
              <a:ext uri="{FF2B5EF4-FFF2-40B4-BE49-F238E27FC236}">
                <a16:creationId xmlns:a16="http://schemas.microsoft.com/office/drawing/2014/main" id="{2FFC9880-26BE-49FC-A367-67BDD9EF21AF}"/>
              </a:ext>
            </a:extLst>
          </p:cNvPr>
          <p:cNvSpPr txBox="1"/>
          <p:nvPr/>
        </p:nvSpPr>
        <p:spPr>
          <a:xfrm>
            <a:off x="1860175" y="224430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기기</a:t>
            </a:r>
            <a:r>
              <a:rPr lang="en-US" alt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769">
            <a:extLst>
              <a:ext uri="{FF2B5EF4-FFF2-40B4-BE49-F238E27FC236}">
                <a16:creationId xmlns:a16="http://schemas.microsoft.com/office/drawing/2014/main" id="{D1C75EEB-DDA3-4F7B-9846-665D61AF4846}"/>
              </a:ext>
            </a:extLst>
          </p:cNvPr>
          <p:cNvSpPr/>
          <p:nvPr/>
        </p:nvSpPr>
        <p:spPr>
          <a:xfrm>
            <a:off x="5053188" y="2199140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770">
            <a:extLst>
              <a:ext uri="{FF2B5EF4-FFF2-40B4-BE49-F238E27FC236}">
                <a16:creationId xmlns:a16="http://schemas.microsoft.com/office/drawing/2014/main" id="{63D9CAF3-5723-4A60-8A6D-2DF2D26C1735}"/>
              </a:ext>
            </a:extLst>
          </p:cNvPr>
          <p:cNvSpPr txBox="1"/>
          <p:nvPr/>
        </p:nvSpPr>
        <p:spPr>
          <a:xfrm>
            <a:off x="4289351" y="2254765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775">
            <a:extLst>
              <a:ext uri="{FF2B5EF4-FFF2-40B4-BE49-F238E27FC236}">
                <a16:creationId xmlns:a16="http://schemas.microsoft.com/office/drawing/2014/main" id="{D613015A-9677-43EB-8729-1001FD4E7466}"/>
              </a:ext>
            </a:extLst>
          </p:cNvPr>
          <p:cNvSpPr/>
          <p:nvPr/>
        </p:nvSpPr>
        <p:spPr>
          <a:xfrm>
            <a:off x="2687513" y="2589636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776">
            <a:extLst>
              <a:ext uri="{FF2B5EF4-FFF2-40B4-BE49-F238E27FC236}">
                <a16:creationId xmlns:a16="http://schemas.microsoft.com/office/drawing/2014/main" id="{4D9743B9-1766-4973-A774-56FFFB28996D}"/>
              </a:ext>
            </a:extLst>
          </p:cNvPr>
          <p:cNvSpPr txBox="1"/>
          <p:nvPr/>
        </p:nvSpPr>
        <p:spPr>
          <a:xfrm>
            <a:off x="2027301" y="2634786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r>
              <a:rPr lang="ko-KR" sz="900" dirty="0">
                <a:solidFill>
                  <a:schemeClr val="dk1"/>
                </a:solidFill>
              </a:rPr>
              <a:t> 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777">
            <a:extLst>
              <a:ext uri="{FF2B5EF4-FFF2-40B4-BE49-F238E27FC236}">
                <a16:creationId xmlns:a16="http://schemas.microsoft.com/office/drawing/2014/main" id="{C22FAC33-002B-4203-BD2C-3C82675190DC}"/>
              </a:ext>
            </a:extLst>
          </p:cNvPr>
          <p:cNvSpPr/>
          <p:nvPr/>
        </p:nvSpPr>
        <p:spPr>
          <a:xfrm>
            <a:off x="5054713" y="2580474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778">
            <a:extLst>
              <a:ext uri="{FF2B5EF4-FFF2-40B4-BE49-F238E27FC236}">
                <a16:creationId xmlns:a16="http://schemas.microsoft.com/office/drawing/2014/main" id="{A0332AE9-F6F0-43CF-B032-A5172AA6F997}"/>
              </a:ext>
            </a:extLst>
          </p:cNvPr>
          <p:cNvSpPr txBox="1"/>
          <p:nvPr/>
        </p:nvSpPr>
        <p:spPr>
          <a:xfrm>
            <a:off x="4162226" y="2625646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r>
              <a:rPr lang="ko-KR" sz="900" dirty="0">
                <a:solidFill>
                  <a:schemeClr val="dk1"/>
                </a:solidFill>
              </a:rPr>
              <a:t> 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96">
            <a:extLst>
              <a:ext uri="{FF2B5EF4-FFF2-40B4-BE49-F238E27FC236}">
                <a16:creationId xmlns:a16="http://schemas.microsoft.com/office/drawing/2014/main" id="{C5F9A89F-5FE6-4F7C-8F22-994C8F0ACE8C}"/>
              </a:ext>
            </a:extLst>
          </p:cNvPr>
          <p:cNvSpPr/>
          <p:nvPr/>
        </p:nvSpPr>
        <p:spPr>
          <a:xfrm>
            <a:off x="3969490" y="5404764"/>
            <a:ext cx="4167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775">
            <a:extLst>
              <a:ext uri="{FF2B5EF4-FFF2-40B4-BE49-F238E27FC236}">
                <a16:creationId xmlns:a16="http://schemas.microsoft.com/office/drawing/2014/main" id="{A91EF736-06F3-40B3-8B9C-91DBBB2BC9D7}"/>
              </a:ext>
            </a:extLst>
          </p:cNvPr>
          <p:cNvSpPr/>
          <p:nvPr/>
        </p:nvSpPr>
        <p:spPr>
          <a:xfrm>
            <a:off x="2677755" y="2975564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776">
            <a:extLst>
              <a:ext uri="{FF2B5EF4-FFF2-40B4-BE49-F238E27FC236}">
                <a16:creationId xmlns:a16="http://schemas.microsoft.com/office/drawing/2014/main" id="{1D7C8277-D4F2-4D30-AE3B-1B64FCA2C60F}"/>
              </a:ext>
            </a:extLst>
          </p:cNvPr>
          <p:cNvSpPr txBox="1"/>
          <p:nvPr/>
        </p:nvSpPr>
        <p:spPr>
          <a:xfrm>
            <a:off x="2017543" y="3020714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301">
            <a:extLst>
              <a:ext uri="{FF2B5EF4-FFF2-40B4-BE49-F238E27FC236}">
                <a16:creationId xmlns:a16="http://schemas.microsoft.com/office/drawing/2014/main" id="{C23F039E-90AA-4BB7-B585-3E1008BF4093}"/>
              </a:ext>
            </a:extLst>
          </p:cNvPr>
          <p:cNvSpPr txBox="1"/>
          <p:nvPr/>
        </p:nvSpPr>
        <p:spPr>
          <a:xfrm>
            <a:off x="1787293" y="3965119"/>
            <a:ext cx="652339" cy="22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키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사용기록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306">
            <a:extLst>
              <a:ext uri="{FF2B5EF4-FFF2-40B4-BE49-F238E27FC236}">
                <a16:creationId xmlns:a16="http://schemas.microsoft.com/office/drawing/2014/main" id="{78DDFEC9-11DD-4AEB-BE79-A2BF4D12E243}"/>
              </a:ext>
            </a:extLst>
          </p:cNvPr>
          <p:cNvSpPr/>
          <p:nvPr/>
        </p:nvSpPr>
        <p:spPr>
          <a:xfrm>
            <a:off x="2552250" y="3958944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307">
            <a:extLst>
              <a:ext uri="{FF2B5EF4-FFF2-40B4-BE49-F238E27FC236}">
                <a16:creationId xmlns:a16="http://schemas.microsoft.com/office/drawing/2014/main" id="{A6FBAAE0-58CC-4B57-A6C0-907D06889771}"/>
              </a:ext>
            </a:extLst>
          </p:cNvPr>
          <p:cNvSpPr/>
          <p:nvPr/>
        </p:nvSpPr>
        <p:spPr>
          <a:xfrm>
            <a:off x="2552250" y="4187544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308">
            <a:extLst>
              <a:ext uri="{FF2B5EF4-FFF2-40B4-BE49-F238E27FC236}">
                <a16:creationId xmlns:a16="http://schemas.microsoft.com/office/drawing/2014/main" id="{170C1187-59AE-4E80-9159-B1A31FC3AA69}"/>
              </a:ext>
            </a:extLst>
          </p:cNvPr>
          <p:cNvSpPr/>
          <p:nvPr/>
        </p:nvSpPr>
        <p:spPr>
          <a:xfrm>
            <a:off x="2552250" y="4416144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309">
            <a:extLst>
              <a:ext uri="{FF2B5EF4-FFF2-40B4-BE49-F238E27FC236}">
                <a16:creationId xmlns:a16="http://schemas.microsoft.com/office/drawing/2014/main" id="{AC848CF6-1E33-4E86-BA66-FA1472031118}"/>
              </a:ext>
            </a:extLst>
          </p:cNvPr>
          <p:cNvSpPr/>
          <p:nvPr/>
        </p:nvSpPr>
        <p:spPr>
          <a:xfrm>
            <a:off x="2552250" y="4644744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249">
            <a:extLst>
              <a:ext uri="{FF2B5EF4-FFF2-40B4-BE49-F238E27FC236}">
                <a16:creationId xmlns:a16="http://schemas.microsoft.com/office/drawing/2014/main" id="{85C32AD0-4BE7-4099-9527-9898A815B0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6115" y="4848089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76">
            <a:extLst>
              <a:ext uri="{FF2B5EF4-FFF2-40B4-BE49-F238E27FC236}">
                <a16:creationId xmlns:a16="http://schemas.microsoft.com/office/drawing/2014/main" id="{7AA3CE5A-F95F-46C0-A327-4C042E91BCE6}"/>
              </a:ext>
            </a:extLst>
          </p:cNvPr>
          <p:cNvSpPr txBox="1"/>
          <p:nvPr/>
        </p:nvSpPr>
        <p:spPr>
          <a:xfrm>
            <a:off x="2621660" y="3724858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 </a:t>
            </a:r>
            <a:r>
              <a:rPr lang="en-US" alt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UUID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76">
            <a:extLst>
              <a:ext uri="{FF2B5EF4-FFF2-40B4-BE49-F238E27FC236}">
                <a16:creationId xmlns:a16="http://schemas.microsoft.com/office/drawing/2014/main" id="{0EDDADA8-0F54-4822-8FE3-8DDE69EBB9D9}"/>
              </a:ext>
            </a:extLst>
          </p:cNvPr>
          <p:cNvSpPr txBox="1"/>
          <p:nvPr/>
        </p:nvSpPr>
        <p:spPr>
          <a:xfrm>
            <a:off x="3356262" y="3737136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명령어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776">
            <a:extLst>
              <a:ext uri="{FF2B5EF4-FFF2-40B4-BE49-F238E27FC236}">
                <a16:creationId xmlns:a16="http://schemas.microsoft.com/office/drawing/2014/main" id="{18C8ABDB-6342-45D4-9B61-97AD8745F7A2}"/>
              </a:ext>
            </a:extLst>
          </p:cNvPr>
          <p:cNvSpPr txBox="1"/>
          <p:nvPr/>
        </p:nvSpPr>
        <p:spPr>
          <a:xfrm>
            <a:off x="4065701" y="3733019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776">
            <a:extLst>
              <a:ext uri="{FF2B5EF4-FFF2-40B4-BE49-F238E27FC236}">
                <a16:creationId xmlns:a16="http://schemas.microsoft.com/office/drawing/2014/main" id="{12A65E31-2D39-416F-BB7B-73EE9F4CAE7E}"/>
              </a:ext>
            </a:extLst>
          </p:cNvPr>
          <p:cNvSpPr txBox="1"/>
          <p:nvPr/>
        </p:nvSpPr>
        <p:spPr>
          <a:xfrm>
            <a:off x="4654200" y="374199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5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Shape 789"/>
          <p:cNvGraphicFramePr/>
          <p:nvPr>
            <p:extLst/>
          </p:nvPr>
        </p:nvGraphicFramePr>
        <p:xfrm>
          <a:off x="8559800" y="1422400"/>
          <a:ext cx="2159000" cy="457868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등록자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사용자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en-US" altLang="ko-KR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ko-KR" altLang="en-US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90" name="Shape 79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기기관리 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상세화면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변경 후</a:t>
            </a:r>
            <a:r>
              <a:rPr lang="en-US" altLang="ko-KR" sz="800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sp>
        <p:nvSpPr>
          <p:cNvPr id="791" name="Shape 79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637783" y="149098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목록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파일선택</a:t>
            </a:r>
            <a:endParaRPr dirty="0"/>
          </a:p>
        </p:txBody>
      </p:sp>
      <p:sp>
        <p:nvSpPr>
          <p:cNvPr id="795" name="Shape 795"/>
          <p:cNvSpPr/>
          <p:nvPr/>
        </p:nvSpPr>
        <p:spPr>
          <a:xfrm>
            <a:off x="1157216" y="2200000"/>
            <a:ext cx="763343" cy="2235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4111729" y="2244438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</a:t>
            </a:r>
            <a:r>
              <a:rPr lang="ko-KR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5279683" y="2191570"/>
            <a:ext cx="633839" cy="2233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569740" y="2690482"/>
            <a:ext cx="7632900" cy="5282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397745" y="224787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 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1929786" y="2247863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352943" y="2191569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750699" y="3317526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803" name="Shape 803"/>
          <p:cNvGraphicFramePr/>
          <p:nvPr>
            <p:extLst/>
          </p:nvPr>
        </p:nvGraphicFramePr>
        <p:xfrm>
          <a:off x="637783" y="3544229"/>
          <a:ext cx="7503168" cy="966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63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val="3985681005"/>
                    </a:ext>
                  </a:extLst>
                </a:gridCol>
                <a:gridCol w="173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792247243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661938097"/>
                    </a:ext>
                  </a:extLst>
                </a:gridCol>
                <a:gridCol w="1390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체크박스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넘버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기기번호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기기명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키 </a:t>
                      </a:r>
                      <a:r>
                        <a:rPr lang="en-US" altLang="ko-KR" sz="800" dirty="0"/>
                        <a:t>UUID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자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4" name="Shape 804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 &gt; </a:t>
            </a:r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6041990" y="2178063"/>
            <a:ext cx="698400" cy="2202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817845" y="2191569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검색</a:t>
            </a:r>
            <a:endParaRPr dirty="0"/>
          </a:p>
        </p:txBody>
      </p:sp>
      <p:sp>
        <p:nvSpPr>
          <p:cNvPr id="30" name="Shape 800">
            <a:extLst>
              <a:ext uri="{FF2B5EF4-FFF2-40B4-BE49-F238E27FC236}">
                <a16:creationId xmlns:a16="http://schemas.microsoft.com/office/drawing/2014/main" id="{F8BD40D9-5681-4FDD-9922-940CA82117B4}"/>
              </a:ext>
            </a:extLst>
          </p:cNvPr>
          <p:cNvSpPr txBox="1"/>
          <p:nvPr/>
        </p:nvSpPr>
        <p:spPr>
          <a:xfrm>
            <a:off x="3356262" y="225261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801">
            <a:extLst>
              <a:ext uri="{FF2B5EF4-FFF2-40B4-BE49-F238E27FC236}">
                <a16:creationId xmlns:a16="http://schemas.microsoft.com/office/drawing/2014/main" id="{DAFD016F-58AC-42DF-B59B-5BBB1516F6B2}"/>
              </a:ext>
            </a:extLst>
          </p:cNvPr>
          <p:cNvSpPr/>
          <p:nvPr/>
        </p:nvSpPr>
        <p:spPr>
          <a:xfrm>
            <a:off x="3779419" y="2191569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810">
            <a:extLst>
              <a:ext uri="{FF2B5EF4-FFF2-40B4-BE49-F238E27FC236}">
                <a16:creationId xmlns:a16="http://schemas.microsoft.com/office/drawing/2014/main" id="{4ED9AA66-475D-42CA-B3BC-C65A14B98DE1}"/>
              </a:ext>
            </a:extLst>
          </p:cNvPr>
          <p:cNvSpPr/>
          <p:nvPr/>
        </p:nvSpPr>
        <p:spPr>
          <a:xfrm>
            <a:off x="7291974" y="2789041"/>
            <a:ext cx="697402" cy="3040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  <a:endParaRPr sz="1100" dirty="0"/>
          </a:p>
        </p:txBody>
      </p:sp>
      <p:sp>
        <p:nvSpPr>
          <p:cNvPr id="26" name="Shape 810">
            <a:extLst>
              <a:ext uri="{FF2B5EF4-FFF2-40B4-BE49-F238E27FC236}">
                <a16:creationId xmlns:a16="http://schemas.microsoft.com/office/drawing/2014/main" id="{A87F21B9-1F77-44AC-B473-4941E9491B55}"/>
              </a:ext>
            </a:extLst>
          </p:cNvPr>
          <p:cNvSpPr/>
          <p:nvPr/>
        </p:nvSpPr>
        <p:spPr>
          <a:xfrm>
            <a:off x="4985143" y="2790253"/>
            <a:ext cx="928379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기기등록</a:t>
            </a:r>
            <a:endParaRPr sz="1100" dirty="0"/>
          </a:p>
        </p:txBody>
      </p:sp>
      <p:sp>
        <p:nvSpPr>
          <p:cNvPr id="29" name="Shape 810">
            <a:extLst>
              <a:ext uri="{FF2B5EF4-FFF2-40B4-BE49-F238E27FC236}">
                <a16:creationId xmlns:a16="http://schemas.microsoft.com/office/drawing/2014/main" id="{9D563935-6A19-458E-8B99-A1FBF8DB200B}"/>
              </a:ext>
            </a:extLst>
          </p:cNvPr>
          <p:cNvSpPr/>
          <p:nvPr/>
        </p:nvSpPr>
        <p:spPr>
          <a:xfrm>
            <a:off x="6036170" y="2789041"/>
            <a:ext cx="1141465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엑셀 다운로드</a:t>
            </a:r>
            <a:endParaRPr sz="1100" dirty="0"/>
          </a:p>
        </p:txBody>
      </p:sp>
      <p:sp>
        <p:nvSpPr>
          <p:cNvPr id="37" name="Shape 763">
            <a:extLst>
              <a:ext uri="{FF2B5EF4-FFF2-40B4-BE49-F238E27FC236}">
                <a16:creationId xmlns:a16="http://schemas.microsoft.com/office/drawing/2014/main" id="{F6DF253C-6F69-41C7-95E8-B48940885577}"/>
              </a:ext>
            </a:extLst>
          </p:cNvPr>
          <p:cNvSpPr/>
          <p:nvPr/>
        </p:nvSpPr>
        <p:spPr>
          <a:xfrm>
            <a:off x="1684050" y="1690700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기기 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상세화면</a:t>
            </a:r>
            <a:endParaRPr dirty="0"/>
          </a:p>
        </p:txBody>
      </p:sp>
      <p:sp>
        <p:nvSpPr>
          <p:cNvPr id="38" name="Shape 764">
            <a:extLst>
              <a:ext uri="{FF2B5EF4-FFF2-40B4-BE49-F238E27FC236}">
                <a16:creationId xmlns:a16="http://schemas.microsoft.com/office/drawing/2014/main" id="{B8C2BCB9-ABD6-4925-95A5-704D34341301}"/>
              </a:ext>
            </a:extLst>
          </p:cNvPr>
          <p:cNvSpPr/>
          <p:nvPr/>
        </p:nvSpPr>
        <p:spPr>
          <a:xfrm>
            <a:off x="1651226" y="2011555"/>
            <a:ext cx="5022000" cy="373806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767">
            <a:extLst>
              <a:ext uri="{FF2B5EF4-FFF2-40B4-BE49-F238E27FC236}">
                <a16:creationId xmlns:a16="http://schemas.microsoft.com/office/drawing/2014/main" id="{B6E8F83F-D463-4E88-AA04-9F8C3CC4F727}"/>
              </a:ext>
            </a:extLst>
          </p:cNvPr>
          <p:cNvSpPr/>
          <p:nvPr/>
        </p:nvSpPr>
        <p:spPr>
          <a:xfrm>
            <a:off x="2703763" y="2209615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768">
            <a:extLst>
              <a:ext uri="{FF2B5EF4-FFF2-40B4-BE49-F238E27FC236}">
                <a16:creationId xmlns:a16="http://schemas.microsoft.com/office/drawing/2014/main" id="{2FFC9880-26BE-49FC-A367-67BDD9EF21AF}"/>
              </a:ext>
            </a:extLst>
          </p:cNvPr>
          <p:cNvSpPr txBox="1"/>
          <p:nvPr/>
        </p:nvSpPr>
        <p:spPr>
          <a:xfrm>
            <a:off x="1860175" y="224430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기기</a:t>
            </a:r>
            <a:r>
              <a:rPr lang="en-US" alt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769">
            <a:extLst>
              <a:ext uri="{FF2B5EF4-FFF2-40B4-BE49-F238E27FC236}">
                <a16:creationId xmlns:a16="http://schemas.microsoft.com/office/drawing/2014/main" id="{D1C75EEB-DDA3-4F7B-9846-665D61AF4846}"/>
              </a:ext>
            </a:extLst>
          </p:cNvPr>
          <p:cNvSpPr/>
          <p:nvPr/>
        </p:nvSpPr>
        <p:spPr>
          <a:xfrm>
            <a:off x="5053188" y="2199140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770">
            <a:extLst>
              <a:ext uri="{FF2B5EF4-FFF2-40B4-BE49-F238E27FC236}">
                <a16:creationId xmlns:a16="http://schemas.microsoft.com/office/drawing/2014/main" id="{63D9CAF3-5723-4A60-8A6D-2DF2D26C1735}"/>
              </a:ext>
            </a:extLst>
          </p:cNvPr>
          <p:cNvSpPr txBox="1"/>
          <p:nvPr/>
        </p:nvSpPr>
        <p:spPr>
          <a:xfrm>
            <a:off x="4289351" y="2254765"/>
            <a:ext cx="716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775">
            <a:extLst>
              <a:ext uri="{FF2B5EF4-FFF2-40B4-BE49-F238E27FC236}">
                <a16:creationId xmlns:a16="http://schemas.microsoft.com/office/drawing/2014/main" id="{D613015A-9677-43EB-8729-1001FD4E7466}"/>
              </a:ext>
            </a:extLst>
          </p:cNvPr>
          <p:cNvSpPr/>
          <p:nvPr/>
        </p:nvSpPr>
        <p:spPr>
          <a:xfrm>
            <a:off x="2687513" y="2589636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776">
            <a:extLst>
              <a:ext uri="{FF2B5EF4-FFF2-40B4-BE49-F238E27FC236}">
                <a16:creationId xmlns:a16="http://schemas.microsoft.com/office/drawing/2014/main" id="{4D9743B9-1766-4973-A774-56FFFB28996D}"/>
              </a:ext>
            </a:extLst>
          </p:cNvPr>
          <p:cNvSpPr txBox="1"/>
          <p:nvPr/>
        </p:nvSpPr>
        <p:spPr>
          <a:xfrm>
            <a:off x="2027301" y="2634786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r>
              <a:rPr lang="ko-KR" sz="900" dirty="0">
                <a:solidFill>
                  <a:schemeClr val="dk1"/>
                </a:solidFill>
              </a:rPr>
              <a:t> 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777">
            <a:extLst>
              <a:ext uri="{FF2B5EF4-FFF2-40B4-BE49-F238E27FC236}">
                <a16:creationId xmlns:a16="http://schemas.microsoft.com/office/drawing/2014/main" id="{C22FAC33-002B-4203-BD2C-3C82675190DC}"/>
              </a:ext>
            </a:extLst>
          </p:cNvPr>
          <p:cNvSpPr/>
          <p:nvPr/>
        </p:nvSpPr>
        <p:spPr>
          <a:xfrm>
            <a:off x="5054713" y="2580474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778">
            <a:extLst>
              <a:ext uri="{FF2B5EF4-FFF2-40B4-BE49-F238E27FC236}">
                <a16:creationId xmlns:a16="http://schemas.microsoft.com/office/drawing/2014/main" id="{A0332AE9-F6F0-43CF-B032-A5172AA6F997}"/>
              </a:ext>
            </a:extLst>
          </p:cNvPr>
          <p:cNvSpPr txBox="1"/>
          <p:nvPr/>
        </p:nvSpPr>
        <p:spPr>
          <a:xfrm>
            <a:off x="4162226" y="2625646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r>
              <a:rPr lang="ko-KR" sz="900" dirty="0">
                <a:solidFill>
                  <a:schemeClr val="dk1"/>
                </a:solidFill>
              </a:rPr>
              <a:t> 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96">
            <a:extLst>
              <a:ext uri="{FF2B5EF4-FFF2-40B4-BE49-F238E27FC236}">
                <a16:creationId xmlns:a16="http://schemas.microsoft.com/office/drawing/2014/main" id="{C5F9A89F-5FE6-4F7C-8F22-994C8F0ACE8C}"/>
              </a:ext>
            </a:extLst>
          </p:cNvPr>
          <p:cNvSpPr/>
          <p:nvPr/>
        </p:nvSpPr>
        <p:spPr>
          <a:xfrm>
            <a:off x="3969490" y="5404764"/>
            <a:ext cx="4167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775">
            <a:extLst>
              <a:ext uri="{FF2B5EF4-FFF2-40B4-BE49-F238E27FC236}">
                <a16:creationId xmlns:a16="http://schemas.microsoft.com/office/drawing/2014/main" id="{A91EF736-06F3-40B3-8B9C-91DBBB2BC9D7}"/>
              </a:ext>
            </a:extLst>
          </p:cNvPr>
          <p:cNvSpPr/>
          <p:nvPr/>
        </p:nvSpPr>
        <p:spPr>
          <a:xfrm>
            <a:off x="2677755" y="2975564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776">
            <a:extLst>
              <a:ext uri="{FF2B5EF4-FFF2-40B4-BE49-F238E27FC236}">
                <a16:creationId xmlns:a16="http://schemas.microsoft.com/office/drawing/2014/main" id="{1D7C8277-D4F2-4D30-AE3B-1B64FCA2C60F}"/>
              </a:ext>
            </a:extLst>
          </p:cNvPr>
          <p:cNvSpPr txBox="1"/>
          <p:nvPr/>
        </p:nvSpPr>
        <p:spPr>
          <a:xfrm>
            <a:off x="2017543" y="3020714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301">
            <a:extLst>
              <a:ext uri="{FF2B5EF4-FFF2-40B4-BE49-F238E27FC236}">
                <a16:creationId xmlns:a16="http://schemas.microsoft.com/office/drawing/2014/main" id="{C23F039E-90AA-4BB7-B585-3E1008BF4093}"/>
              </a:ext>
            </a:extLst>
          </p:cNvPr>
          <p:cNvSpPr txBox="1"/>
          <p:nvPr/>
        </p:nvSpPr>
        <p:spPr>
          <a:xfrm>
            <a:off x="1787293" y="3965119"/>
            <a:ext cx="652339" cy="22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키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사용기록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306">
            <a:extLst>
              <a:ext uri="{FF2B5EF4-FFF2-40B4-BE49-F238E27FC236}">
                <a16:creationId xmlns:a16="http://schemas.microsoft.com/office/drawing/2014/main" id="{78DDFEC9-11DD-4AEB-BE79-A2BF4D12E243}"/>
              </a:ext>
            </a:extLst>
          </p:cNvPr>
          <p:cNvSpPr/>
          <p:nvPr/>
        </p:nvSpPr>
        <p:spPr>
          <a:xfrm>
            <a:off x="2552250" y="3958944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307">
            <a:extLst>
              <a:ext uri="{FF2B5EF4-FFF2-40B4-BE49-F238E27FC236}">
                <a16:creationId xmlns:a16="http://schemas.microsoft.com/office/drawing/2014/main" id="{A6FBAAE0-58CC-4B57-A6C0-907D06889771}"/>
              </a:ext>
            </a:extLst>
          </p:cNvPr>
          <p:cNvSpPr/>
          <p:nvPr/>
        </p:nvSpPr>
        <p:spPr>
          <a:xfrm>
            <a:off x="2552250" y="4187544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308">
            <a:extLst>
              <a:ext uri="{FF2B5EF4-FFF2-40B4-BE49-F238E27FC236}">
                <a16:creationId xmlns:a16="http://schemas.microsoft.com/office/drawing/2014/main" id="{170C1187-59AE-4E80-9159-B1A31FC3AA69}"/>
              </a:ext>
            </a:extLst>
          </p:cNvPr>
          <p:cNvSpPr/>
          <p:nvPr/>
        </p:nvSpPr>
        <p:spPr>
          <a:xfrm>
            <a:off x="2552250" y="4416144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309">
            <a:extLst>
              <a:ext uri="{FF2B5EF4-FFF2-40B4-BE49-F238E27FC236}">
                <a16:creationId xmlns:a16="http://schemas.microsoft.com/office/drawing/2014/main" id="{AC848CF6-1E33-4E86-BA66-FA1472031118}"/>
              </a:ext>
            </a:extLst>
          </p:cNvPr>
          <p:cNvSpPr/>
          <p:nvPr/>
        </p:nvSpPr>
        <p:spPr>
          <a:xfrm>
            <a:off x="2552250" y="4644744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249">
            <a:extLst>
              <a:ext uri="{FF2B5EF4-FFF2-40B4-BE49-F238E27FC236}">
                <a16:creationId xmlns:a16="http://schemas.microsoft.com/office/drawing/2014/main" id="{85C32AD0-4BE7-4099-9527-9898A815B0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6115" y="4848089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76">
            <a:extLst>
              <a:ext uri="{FF2B5EF4-FFF2-40B4-BE49-F238E27FC236}">
                <a16:creationId xmlns:a16="http://schemas.microsoft.com/office/drawing/2014/main" id="{7AA3CE5A-F95F-46C0-A327-4C042E91BCE6}"/>
              </a:ext>
            </a:extLst>
          </p:cNvPr>
          <p:cNvSpPr txBox="1"/>
          <p:nvPr/>
        </p:nvSpPr>
        <p:spPr>
          <a:xfrm>
            <a:off x="3604155" y="3724858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 </a:t>
            </a:r>
            <a:r>
              <a:rPr lang="en-US" alt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UUID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76">
            <a:extLst>
              <a:ext uri="{FF2B5EF4-FFF2-40B4-BE49-F238E27FC236}">
                <a16:creationId xmlns:a16="http://schemas.microsoft.com/office/drawing/2014/main" id="{0EDDADA8-0F54-4822-8FE3-8DDE69EBB9D9}"/>
              </a:ext>
            </a:extLst>
          </p:cNvPr>
          <p:cNvSpPr txBox="1"/>
          <p:nvPr/>
        </p:nvSpPr>
        <p:spPr>
          <a:xfrm>
            <a:off x="4338757" y="3737136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명령어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776">
            <a:extLst>
              <a:ext uri="{FF2B5EF4-FFF2-40B4-BE49-F238E27FC236}">
                <a16:creationId xmlns:a16="http://schemas.microsoft.com/office/drawing/2014/main" id="{18C8ABDB-6342-45D4-9B61-97AD8745F7A2}"/>
              </a:ext>
            </a:extLst>
          </p:cNvPr>
          <p:cNvSpPr txBox="1"/>
          <p:nvPr/>
        </p:nvSpPr>
        <p:spPr>
          <a:xfrm>
            <a:off x="5048196" y="3733019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776">
            <a:extLst>
              <a:ext uri="{FF2B5EF4-FFF2-40B4-BE49-F238E27FC236}">
                <a16:creationId xmlns:a16="http://schemas.microsoft.com/office/drawing/2014/main" id="{12A65E31-2D39-416F-BB7B-73EE9F4CAE7E}"/>
              </a:ext>
            </a:extLst>
          </p:cNvPr>
          <p:cNvSpPr txBox="1"/>
          <p:nvPr/>
        </p:nvSpPr>
        <p:spPr>
          <a:xfrm>
            <a:off x="5636695" y="3741990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777">
            <a:extLst>
              <a:ext uri="{FF2B5EF4-FFF2-40B4-BE49-F238E27FC236}">
                <a16:creationId xmlns:a16="http://schemas.microsoft.com/office/drawing/2014/main" id="{243391A1-0935-4635-B4F0-9256FA306C08}"/>
              </a:ext>
            </a:extLst>
          </p:cNvPr>
          <p:cNvSpPr/>
          <p:nvPr/>
        </p:nvSpPr>
        <p:spPr>
          <a:xfrm>
            <a:off x="5064360" y="2976648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 dirty="0" err="1">
                <a:solidFill>
                  <a:schemeClr val="dk1"/>
                </a:solidFill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778">
            <a:extLst>
              <a:ext uri="{FF2B5EF4-FFF2-40B4-BE49-F238E27FC236}">
                <a16:creationId xmlns:a16="http://schemas.microsoft.com/office/drawing/2014/main" id="{C529BA0D-F620-40A8-A633-46978DDC9F99}"/>
              </a:ext>
            </a:extLst>
          </p:cNvPr>
          <p:cNvSpPr txBox="1"/>
          <p:nvPr/>
        </p:nvSpPr>
        <p:spPr>
          <a:xfrm>
            <a:off x="4171873" y="3021820"/>
            <a:ext cx="816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키 종류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776">
            <a:extLst>
              <a:ext uri="{FF2B5EF4-FFF2-40B4-BE49-F238E27FC236}">
                <a16:creationId xmlns:a16="http://schemas.microsoft.com/office/drawing/2014/main" id="{DC2AD744-00CB-425B-9394-73E7F6B201D6}"/>
              </a:ext>
            </a:extLst>
          </p:cNvPr>
          <p:cNvSpPr txBox="1"/>
          <p:nvPr/>
        </p:nvSpPr>
        <p:spPr>
          <a:xfrm>
            <a:off x="2795293" y="3703249"/>
            <a:ext cx="581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 이름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23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Shape 789"/>
          <p:cNvGraphicFramePr/>
          <p:nvPr>
            <p:extLst>
              <p:ext uri="{D42A27DB-BD31-4B8C-83A1-F6EECF244321}">
                <p14:modId xmlns:p14="http://schemas.microsoft.com/office/powerpoint/2010/main" val="3057667658"/>
              </p:ext>
            </p:extLst>
          </p:nvPr>
        </p:nvGraphicFramePr>
        <p:xfrm>
          <a:off x="8559800" y="1422400"/>
          <a:ext cx="2159000" cy="5121746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/>
                        <a:t>기기관리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기기등록 </a:t>
                      </a:r>
                      <a:r>
                        <a:rPr lang="ko-KR" altLang="en-US" sz="800" dirty="0" err="1"/>
                        <a:t>벼튼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기기등록하는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pop</a:t>
                      </a:r>
                      <a:r>
                        <a:rPr lang="ko-KR" altLang="en-US" sz="800" dirty="0"/>
                        <a:t>이 뜬다</a:t>
                      </a: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기기등록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 대량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건씩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등록하는 기기등록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탭이있다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대량등록은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파일로 파일은 선택 후 등록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Excel</a:t>
                      </a:r>
                      <a:r>
                        <a:rPr lang="ko-KR" altLang="en-US" sz="800" dirty="0"/>
                        <a:t>파일 형식은 오른쪽 </a:t>
                      </a:r>
                      <a:r>
                        <a:rPr lang="en-US" altLang="ko-KR" sz="800" dirty="0"/>
                        <a:t>Excel</a:t>
                      </a:r>
                      <a:r>
                        <a:rPr lang="ko-KR" altLang="en-US" sz="800" dirty="0"/>
                        <a:t>파일과 같다</a:t>
                      </a:r>
                      <a:r>
                        <a:rPr lang="en-US" altLang="ko-KR" sz="800" dirty="0"/>
                        <a:t>.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추가될 사항은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?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파일은 형식과 같지 않으면 오류내용을 찍어주고 등록자체를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뱉어낸다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등록불가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등록한 관리자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adminID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등록한 일자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regDate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등등이 같이 저장된다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Excel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등록과 동시에 </a:t>
                      </a:r>
                      <a:r>
                        <a:rPr lang="en-US" altLang="ko-KR" sz="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KeyUUID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찾아서 맵핑 후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저장된다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: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기기설명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기기특성에 따라 사용자가 직접입력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90" name="Shape 79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기기등록 </a:t>
            </a:r>
            <a:r>
              <a:rPr lang="en-US" altLang="ko-KR" sz="800" dirty="0">
                <a:solidFill>
                  <a:schemeClr val="dk1"/>
                </a:solidFill>
              </a:rPr>
              <a:t>pop &gt; </a:t>
            </a:r>
            <a:r>
              <a:rPr lang="ko-KR" altLang="en-US" sz="800" dirty="0">
                <a:solidFill>
                  <a:schemeClr val="dk1"/>
                </a:solidFill>
              </a:rPr>
              <a:t>대량 </a:t>
            </a:r>
            <a:r>
              <a:rPr lang="en-US" altLang="ko-KR" sz="800" dirty="0">
                <a:solidFill>
                  <a:schemeClr val="dk1"/>
                </a:solidFill>
              </a:rPr>
              <a:t>Excel</a:t>
            </a:r>
            <a:r>
              <a:rPr lang="ko-KR" altLang="en-US" sz="800" dirty="0">
                <a:solidFill>
                  <a:schemeClr val="dk1"/>
                </a:solidFill>
              </a:rPr>
              <a:t>등록</a:t>
            </a:r>
            <a:endParaRPr dirty="0"/>
          </a:p>
        </p:txBody>
      </p:sp>
      <p:sp>
        <p:nvSpPr>
          <p:cNvPr id="791" name="Shape 79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569762" y="149860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목록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파일선택</a:t>
            </a:r>
            <a:endParaRPr dirty="0"/>
          </a:p>
        </p:txBody>
      </p:sp>
      <p:sp>
        <p:nvSpPr>
          <p:cNvPr id="795" name="Shape 795"/>
          <p:cNvSpPr/>
          <p:nvPr/>
        </p:nvSpPr>
        <p:spPr>
          <a:xfrm>
            <a:off x="1157216" y="2200000"/>
            <a:ext cx="763343" cy="2235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4111729" y="2244438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</a:t>
            </a:r>
            <a:r>
              <a:rPr lang="ko-KR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5279683" y="2191570"/>
            <a:ext cx="633839" cy="2233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569740" y="2690482"/>
            <a:ext cx="7632900" cy="5282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397745" y="224787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 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1929786" y="2247863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352943" y="2191569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750699" y="3317526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803" name="Shape 803"/>
          <p:cNvGraphicFramePr/>
          <p:nvPr>
            <p:extLst/>
          </p:nvPr>
        </p:nvGraphicFramePr>
        <p:xfrm>
          <a:off x="637783" y="3544229"/>
          <a:ext cx="7503168" cy="966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63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val="3985681005"/>
                    </a:ext>
                  </a:extLst>
                </a:gridCol>
                <a:gridCol w="173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792247243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661938097"/>
                    </a:ext>
                  </a:extLst>
                </a:gridCol>
                <a:gridCol w="1390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체크박스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넘버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기기번호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기기명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자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4" name="Shape 804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 &gt; </a:t>
            </a:r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5681" y="4573442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6041990" y="2178063"/>
            <a:ext cx="698400" cy="2202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817845" y="2191569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검색</a:t>
            </a:r>
            <a:endParaRPr dirty="0"/>
          </a:p>
        </p:txBody>
      </p:sp>
      <p:sp>
        <p:nvSpPr>
          <p:cNvPr id="30" name="Shape 800">
            <a:extLst>
              <a:ext uri="{FF2B5EF4-FFF2-40B4-BE49-F238E27FC236}">
                <a16:creationId xmlns:a16="http://schemas.microsoft.com/office/drawing/2014/main" id="{F8BD40D9-5681-4FDD-9922-940CA82117B4}"/>
              </a:ext>
            </a:extLst>
          </p:cNvPr>
          <p:cNvSpPr txBox="1"/>
          <p:nvPr/>
        </p:nvSpPr>
        <p:spPr>
          <a:xfrm>
            <a:off x="3356262" y="225261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801">
            <a:extLst>
              <a:ext uri="{FF2B5EF4-FFF2-40B4-BE49-F238E27FC236}">
                <a16:creationId xmlns:a16="http://schemas.microsoft.com/office/drawing/2014/main" id="{DAFD016F-58AC-42DF-B59B-5BBB1516F6B2}"/>
              </a:ext>
            </a:extLst>
          </p:cNvPr>
          <p:cNvSpPr/>
          <p:nvPr/>
        </p:nvSpPr>
        <p:spPr>
          <a:xfrm>
            <a:off x="3779419" y="2191569"/>
            <a:ext cx="884700" cy="2319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810">
            <a:extLst>
              <a:ext uri="{FF2B5EF4-FFF2-40B4-BE49-F238E27FC236}">
                <a16:creationId xmlns:a16="http://schemas.microsoft.com/office/drawing/2014/main" id="{4ED9AA66-475D-42CA-B3BC-C65A14B98DE1}"/>
              </a:ext>
            </a:extLst>
          </p:cNvPr>
          <p:cNvSpPr/>
          <p:nvPr/>
        </p:nvSpPr>
        <p:spPr>
          <a:xfrm>
            <a:off x="7291974" y="2789041"/>
            <a:ext cx="697402" cy="3040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  <a:endParaRPr sz="1100" dirty="0"/>
          </a:p>
        </p:txBody>
      </p:sp>
      <p:sp>
        <p:nvSpPr>
          <p:cNvPr id="26" name="Shape 810">
            <a:extLst>
              <a:ext uri="{FF2B5EF4-FFF2-40B4-BE49-F238E27FC236}">
                <a16:creationId xmlns:a16="http://schemas.microsoft.com/office/drawing/2014/main" id="{A87F21B9-1F77-44AC-B473-4941E9491B55}"/>
              </a:ext>
            </a:extLst>
          </p:cNvPr>
          <p:cNvSpPr/>
          <p:nvPr/>
        </p:nvSpPr>
        <p:spPr>
          <a:xfrm>
            <a:off x="4985143" y="2790253"/>
            <a:ext cx="928379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기기등록</a:t>
            </a:r>
            <a:endParaRPr sz="1100" dirty="0"/>
          </a:p>
        </p:txBody>
      </p:sp>
      <p:sp>
        <p:nvSpPr>
          <p:cNvPr id="29" name="Shape 810">
            <a:extLst>
              <a:ext uri="{FF2B5EF4-FFF2-40B4-BE49-F238E27FC236}">
                <a16:creationId xmlns:a16="http://schemas.microsoft.com/office/drawing/2014/main" id="{9D563935-6A19-458E-8B99-A1FBF8DB200B}"/>
              </a:ext>
            </a:extLst>
          </p:cNvPr>
          <p:cNvSpPr/>
          <p:nvPr/>
        </p:nvSpPr>
        <p:spPr>
          <a:xfrm>
            <a:off x="6036170" y="2789041"/>
            <a:ext cx="1141465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엑셀 다운로드</a:t>
            </a:r>
            <a:endParaRPr sz="1100" dirty="0"/>
          </a:p>
        </p:txBody>
      </p:sp>
      <p:sp>
        <p:nvSpPr>
          <p:cNvPr id="27" name="Shape 763">
            <a:extLst>
              <a:ext uri="{FF2B5EF4-FFF2-40B4-BE49-F238E27FC236}">
                <a16:creationId xmlns:a16="http://schemas.microsoft.com/office/drawing/2014/main" id="{DEC52289-90BC-499A-A084-B22B8FA39E4D}"/>
              </a:ext>
            </a:extLst>
          </p:cNvPr>
          <p:cNvSpPr/>
          <p:nvPr/>
        </p:nvSpPr>
        <p:spPr>
          <a:xfrm>
            <a:off x="844908" y="3956919"/>
            <a:ext cx="3319438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기기등록 </a:t>
            </a:r>
            <a:endParaRPr dirty="0"/>
          </a:p>
        </p:txBody>
      </p:sp>
      <p:sp>
        <p:nvSpPr>
          <p:cNvPr id="28" name="Shape 764">
            <a:extLst>
              <a:ext uri="{FF2B5EF4-FFF2-40B4-BE49-F238E27FC236}">
                <a16:creationId xmlns:a16="http://schemas.microsoft.com/office/drawing/2014/main" id="{6001D99F-399E-4E4E-8474-05F71C7FEF61}"/>
              </a:ext>
            </a:extLst>
          </p:cNvPr>
          <p:cNvSpPr/>
          <p:nvPr/>
        </p:nvSpPr>
        <p:spPr>
          <a:xfrm>
            <a:off x="835533" y="4293519"/>
            <a:ext cx="3319438" cy="19256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810">
            <a:extLst>
              <a:ext uri="{FF2B5EF4-FFF2-40B4-BE49-F238E27FC236}">
                <a16:creationId xmlns:a16="http://schemas.microsoft.com/office/drawing/2014/main" id="{A81BFCDA-C54A-4D41-810B-AF9F310C08DA}"/>
              </a:ext>
            </a:extLst>
          </p:cNvPr>
          <p:cNvSpPr/>
          <p:nvPr/>
        </p:nvSpPr>
        <p:spPr>
          <a:xfrm>
            <a:off x="1614009" y="5898933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저장</a:t>
            </a:r>
            <a:endParaRPr dirty="0"/>
          </a:p>
        </p:txBody>
      </p:sp>
      <p:sp>
        <p:nvSpPr>
          <p:cNvPr id="34" name="Shape 810">
            <a:extLst>
              <a:ext uri="{FF2B5EF4-FFF2-40B4-BE49-F238E27FC236}">
                <a16:creationId xmlns:a16="http://schemas.microsoft.com/office/drawing/2014/main" id="{5F2BC310-D82D-4EED-AA71-5553F0CA83BA}"/>
              </a:ext>
            </a:extLst>
          </p:cNvPr>
          <p:cNvSpPr/>
          <p:nvPr/>
        </p:nvSpPr>
        <p:spPr>
          <a:xfrm>
            <a:off x="2680143" y="5898933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닫기</a:t>
            </a:r>
            <a:endParaRPr dirty="0"/>
          </a:p>
        </p:txBody>
      </p:sp>
      <p:sp>
        <p:nvSpPr>
          <p:cNvPr id="37" name="Shape 764">
            <a:extLst>
              <a:ext uri="{FF2B5EF4-FFF2-40B4-BE49-F238E27FC236}">
                <a16:creationId xmlns:a16="http://schemas.microsoft.com/office/drawing/2014/main" id="{229DA630-E1C6-47E8-8F83-E82C75A0A4E0}"/>
              </a:ext>
            </a:extLst>
          </p:cNvPr>
          <p:cNvSpPr/>
          <p:nvPr/>
        </p:nvSpPr>
        <p:spPr>
          <a:xfrm>
            <a:off x="917351" y="4422539"/>
            <a:ext cx="3044288" cy="13493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810">
            <a:extLst>
              <a:ext uri="{FF2B5EF4-FFF2-40B4-BE49-F238E27FC236}">
                <a16:creationId xmlns:a16="http://schemas.microsoft.com/office/drawing/2014/main" id="{30120D8B-664D-4A9B-9D71-E1FB139FB024}"/>
              </a:ext>
            </a:extLst>
          </p:cNvPr>
          <p:cNvSpPr/>
          <p:nvPr/>
        </p:nvSpPr>
        <p:spPr>
          <a:xfrm>
            <a:off x="910473" y="4347121"/>
            <a:ext cx="1267985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대량 </a:t>
            </a:r>
            <a:r>
              <a:rPr lang="en-US" altLang="ko-KR" sz="1100" dirty="0"/>
              <a:t>Excel</a:t>
            </a:r>
            <a:r>
              <a:rPr lang="ko-KR" altLang="en-US" sz="1100" dirty="0"/>
              <a:t>등록</a:t>
            </a:r>
            <a:endParaRPr sz="1100" dirty="0"/>
          </a:p>
        </p:txBody>
      </p:sp>
      <p:sp>
        <p:nvSpPr>
          <p:cNvPr id="36" name="Shape 810">
            <a:extLst>
              <a:ext uri="{FF2B5EF4-FFF2-40B4-BE49-F238E27FC236}">
                <a16:creationId xmlns:a16="http://schemas.microsoft.com/office/drawing/2014/main" id="{AE3FAAC7-62A9-4C35-8389-31F3EC8C5C61}"/>
              </a:ext>
            </a:extLst>
          </p:cNvPr>
          <p:cNvSpPr/>
          <p:nvPr/>
        </p:nvSpPr>
        <p:spPr>
          <a:xfrm>
            <a:off x="2178458" y="4331281"/>
            <a:ext cx="928379" cy="3199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기기등록</a:t>
            </a:r>
            <a:endParaRPr sz="11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C250639-96C2-4959-A919-5F94DEDE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86" y="4780269"/>
            <a:ext cx="2885179" cy="402471"/>
          </a:xfrm>
          <a:prstGeom prst="rect">
            <a:avLst/>
          </a:prstGeom>
        </p:spPr>
      </p:pic>
      <p:sp>
        <p:nvSpPr>
          <p:cNvPr id="58" name="Shape 727">
            <a:extLst>
              <a:ext uri="{FF2B5EF4-FFF2-40B4-BE49-F238E27FC236}">
                <a16:creationId xmlns:a16="http://schemas.microsoft.com/office/drawing/2014/main" id="{E487740B-DE31-4022-818E-4C849F62E44B}"/>
              </a:ext>
            </a:extLst>
          </p:cNvPr>
          <p:cNvSpPr/>
          <p:nvPr/>
        </p:nvSpPr>
        <p:spPr>
          <a:xfrm>
            <a:off x="4870804" y="2675244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59" name="Shape 727">
            <a:extLst>
              <a:ext uri="{FF2B5EF4-FFF2-40B4-BE49-F238E27FC236}">
                <a16:creationId xmlns:a16="http://schemas.microsoft.com/office/drawing/2014/main" id="{580A48CE-CA1E-4A6E-A82F-D1AA3761BA62}"/>
              </a:ext>
            </a:extLst>
          </p:cNvPr>
          <p:cNvSpPr/>
          <p:nvPr/>
        </p:nvSpPr>
        <p:spPr>
          <a:xfrm>
            <a:off x="942925" y="4205015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60" name="Shape 727">
            <a:extLst>
              <a:ext uri="{FF2B5EF4-FFF2-40B4-BE49-F238E27FC236}">
                <a16:creationId xmlns:a16="http://schemas.microsoft.com/office/drawing/2014/main" id="{E682A94F-BB39-4B18-B72E-437BFF4A3D55}"/>
              </a:ext>
            </a:extLst>
          </p:cNvPr>
          <p:cNvSpPr/>
          <p:nvPr/>
        </p:nvSpPr>
        <p:spPr>
          <a:xfrm>
            <a:off x="3529086" y="4714338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61" name="Shape 727">
            <a:extLst>
              <a:ext uri="{FF2B5EF4-FFF2-40B4-BE49-F238E27FC236}">
                <a16:creationId xmlns:a16="http://schemas.microsoft.com/office/drawing/2014/main" id="{8633FA55-0D78-421F-8445-2DC7B9109329}"/>
              </a:ext>
            </a:extLst>
          </p:cNvPr>
          <p:cNvSpPr/>
          <p:nvPr/>
        </p:nvSpPr>
        <p:spPr>
          <a:xfrm>
            <a:off x="5222775" y="3241962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sp>
        <p:nvSpPr>
          <p:cNvPr id="62" name="Shape 727">
            <a:extLst>
              <a:ext uri="{FF2B5EF4-FFF2-40B4-BE49-F238E27FC236}">
                <a16:creationId xmlns:a16="http://schemas.microsoft.com/office/drawing/2014/main" id="{8384712C-2E77-46CA-98E3-15A11A9ECAC0}"/>
              </a:ext>
            </a:extLst>
          </p:cNvPr>
          <p:cNvSpPr/>
          <p:nvPr/>
        </p:nvSpPr>
        <p:spPr>
          <a:xfrm>
            <a:off x="2101086" y="5795068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5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624A23-88DC-4FAC-865C-7F72BEEF5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078" y="3317259"/>
            <a:ext cx="2332087" cy="33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1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Shape 789"/>
          <p:cNvGraphicFramePr/>
          <p:nvPr>
            <p:extLst>
              <p:ext uri="{D42A27DB-BD31-4B8C-83A1-F6EECF244321}">
                <p14:modId xmlns:p14="http://schemas.microsoft.com/office/powerpoint/2010/main" val="3765180659"/>
              </p:ext>
            </p:extLst>
          </p:nvPr>
        </p:nvGraphicFramePr>
        <p:xfrm>
          <a:off x="8559800" y="1422400"/>
          <a:ext cx="2159000" cy="4410437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 err="1"/>
                        <a:t>기기등록팝업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나오는 팝업</a:t>
                      </a: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기기를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건씩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추가로 등록한다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등록날자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dirty="0" err="1">
                          <a:solidFill>
                            <a:schemeClr val="dk1"/>
                          </a:solidFill>
                        </a:rPr>
                        <a:t>regDate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-US" altLang="ko-KR" sz="800" dirty="0" err="1">
                          <a:solidFill>
                            <a:schemeClr val="dk1"/>
                          </a:solidFill>
                        </a:rPr>
                        <a:t>readonly</a:t>
                      </a:r>
                      <a:endParaRPr lang="en-US" altLang="ko-KR" sz="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등록자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로그인한 관리자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readonly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기기등록 팝업에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추가해야할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정보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저장과 동시에 키가 맵핑 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90" name="Shape 79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기기등록 팝업</a:t>
            </a:r>
            <a:endParaRPr dirty="0"/>
          </a:p>
        </p:txBody>
      </p:sp>
      <p:sp>
        <p:nvSpPr>
          <p:cNvPr id="791" name="Shape 79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569762" y="149860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목록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 err="1">
                <a:solidFill>
                  <a:schemeClr val="dk1"/>
                </a:solidFill>
              </a:rPr>
              <a:t>기기등록팝업</a:t>
            </a:r>
            <a:endParaRPr dirty="0"/>
          </a:p>
        </p:txBody>
      </p:sp>
      <p:sp>
        <p:nvSpPr>
          <p:cNvPr id="795" name="Shape 795"/>
          <p:cNvSpPr/>
          <p:nvPr/>
        </p:nvSpPr>
        <p:spPr>
          <a:xfrm>
            <a:off x="1157216" y="2200000"/>
            <a:ext cx="763343" cy="2235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4111729" y="2244438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</a:t>
            </a:r>
            <a:r>
              <a:rPr lang="ko-KR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5279683" y="2194663"/>
            <a:ext cx="633839" cy="1954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569750" y="2676976"/>
            <a:ext cx="7632900" cy="5282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397745" y="224787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 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1929786" y="2247863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352943" y="2246081"/>
            <a:ext cx="884700" cy="14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750699" y="3317526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803" name="Shape 803"/>
          <p:cNvGraphicFramePr/>
          <p:nvPr>
            <p:extLst>
              <p:ext uri="{D42A27DB-BD31-4B8C-83A1-F6EECF244321}">
                <p14:modId xmlns:p14="http://schemas.microsoft.com/office/powerpoint/2010/main" val="1413860121"/>
              </p:ext>
            </p:extLst>
          </p:nvPr>
        </p:nvGraphicFramePr>
        <p:xfrm>
          <a:off x="637783" y="3517844"/>
          <a:ext cx="7503168" cy="966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63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val="3985681005"/>
                    </a:ext>
                  </a:extLst>
                </a:gridCol>
                <a:gridCol w="173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740">
                  <a:extLst>
                    <a:ext uri="{9D8B030D-6E8A-4147-A177-3AD203B41FA5}">
                      <a16:colId xmlns:a16="http://schemas.microsoft.com/office/drawing/2014/main" val="1792247243"/>
                    </a:ext>
                  </a:extLst>
                </a:gridCol>
                <a:gridCol w="1390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체크박스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넘버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기기번호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기기명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자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4" name="Shape 804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 &gt; </a:t>
            </a:r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5681" y="4573442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6041990" y="2178063"/>
            <a:ext cx="698400" cy="2202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817845" y="2191569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검색</a:t>
            </a:r>
            <a:endParaRPr dirty="0"/>
          </a:p>
        </p:txBody>
      </p:sp>
      <p:sp>
        <p:nvSpPr>
          <p:cNvPr id="30" name="Shape 800">
            <a:extLst>
              <a:ext uri="{FF2B5EF4-FFF2-40B4-BE49-F238E27FC236}">
                <a16:creationId xmlns:a16="http://schemas.microsoft.com/office/drawing/2014/main" id="{F8BD40D9-5681-4FDD-9922-940CA82117B4}"/>
              </a:ext>
            </a:extLst>
          </p:cNvPr>
          <p:cNvSpPr txBox="1"/>
          <p:nvPr/>
        </p:nvSpPr>
        <p:spPr>
          <a:xfrm>
            <a:off x="3356262" y="225261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801">
            <a:extLst>
              <a:ext uri="{FF2B5EF4-FFF2-40B4-BE49-F238E27FC236}">
                <a16:creationId xmlns:a16="http://schemas.microsoft.com/office/drawing/2014/main" id="{DAFD016F-58AC-42DF-B59B-5BBB1516F6B2}"/>
              </a:ext>
            </a:extLst>
          </p:cNvPr>
          <p:cNvSpPr/>
          <p:nvPr/>
        </p:nvSpPr>
        <p:spPr>
          <a:xfrm>
            <a:off x="3779419" y="2250833"/>
            <a:ext cx="884700" cy="14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763">
            <a:extLst>
              <a:ext uri="{FF2B5EF4-FFF2-40B4-BE49-F238E27FC236}">
                <a16:creationId xmlns:a16="http://schemas.microsoft.com/office/drawing/2014/main" id="{3AFE9477-056C-4C2A-89FF-E32F20CC7C10}"/>
              </a:ext>
            </a:extLst>
          </p:cNvPr>
          <p:cNvSpPr/>
          <p:nvPr/>
        </p:nvSpPr>
        <p:spPr>
          <a:xfrm>
            <a:off x="1920559" y="3966206"/>
            <a:ext cx="3319438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기기등록</a:t>
            </a:r>
            <a:endParaRPr dirty="0"/>
          </a:p>
        </p:txBody>
      </p:sp>
      <p:sp>
        <p:nvSpPr>
          <p:cNvPr id="54" name="Shape 764">
            <a:extLst>
              <a:ext uri="{FF2B5EF4-FFF2-40B4-BE49-F238E27FC236}">
                <a16:creationId xmlns:a16="http://schemas.microsoft.com/office/drawing/2014/main" id="{E2B18279-06A9-4C51-A83D-766D6FA3287A}"/>
              </a:ext>
            </a:extLst>
          </p:cNvPr>
          <p:cNvSpPr/>
          <p:nvPr/>
        </p:nvSpPr>
        <p:spPr>
          <a:xfrm>
            <a:off x="1911184" y="4302806"/>
            <a:ext cx="3319438" cy="19256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810">
            <a:extLst>
              <a:ext uri="{FF2B5EF4-FFF2-40B4-BE49-F238E27FC236}">
                <a16:creationId xmlns:a16="http://schemas.microsoft.com/office/drawing/2014/main" id="{4B7DE78B-2039-4321-A548-81682940F16F}"/>
              </a:ext>
            </a:extLst>
          </p:cNvPr>
          <p:cNvSpPr/>
          <p:nvPr/>
        </p:nvSpPr>
        <p:spPr>
          <a:xfrm>
            <a:off x="2689660" y="5908220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저장</a:t>
            </a:r>
            <a:endParaRPr dirty="0"/>
          </a:p>
        </p:txBody>
      </p:sp>
      <p:sp>
        <p:nvSpPr>
          <p:cNvPr id="56" name="Shape 810">
            <a:extLst>
              <a:ext uri="{FF2B5EF4-FFF2-40B4-BE49-F238E27FC236}">
                <a16:creationId xmlns:a16="http://schemas.microsoft.com/office/drawing/2014/main" id="{0B95AD44-7EA3-4DF9-90A3-3337DBDDF917}"/>
              </a:ext>
            </a:extLst>
          </p:cNvPr>
          <p:cNvSpPr/>
          <p:nvPr/>
        </p:nvSpPr>
        <p:spPr>
          <a:xfrm>
            <a:off x="3755794" y="5908220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닫기</a:t>
            </a:r>
            <a:endParaRPr dirty="0"/>
          </a:p>
        </p:txBody>
      </p:sp>
      <p:sp>
        <p:nvSpPr>
          <p:cNvPr id="57" name="Shape 764">
            <a:extLst>
              <a:ext uri="{FF2B5EF4-FFF2-40B4-BE49-F238E27FC236}">
                <a16:creationId xmlns:a16="http://schemas.microsoft.com/office/drawing/2014/main" id="{6F128CD7-7EF6-4DB8-AB27-2C5BA4454F4D}"/>
              </a:ext>
            </a:extLst>
          </p:cNvPr>
          <p:cNvSpPr/>
          <p:nvPr/>
        </p:nvSpPr>
        <p:spPr>
          <a:xfrm>
            <a:off x="1993002" y="4431826"/>
            <a:ext cx="3044288" cy="13493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810">
            <a:extLst>
              <a:ext uri="{FF2B5EF4-FFF2-40B4-BE49-F238E27FC236}">
                <a16:creationId xmlns:a16="http://schemas.microsoft.com/office/drawing/2014/main" id="{ED6CE8CB-0328-4C80-906A-980A5BBA787D}"/>
              </a:ext>
            </a:extLst>
          </p:cNvPr>
          <p:cNvSpPr/>
          <p:nvPr/>
        </p:nvSpPr>
        <p:spPr>
          <a:xfrm>
            <a:off x="1986124" y="4356408"/>
            <a:ext cx="1267985" cy="3040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대량 </a:t>
            </a:r>
            <a:r>
              <a:rPr lang="en-US" altLang="ko-KR" sz="1100" dirty="0"/>
              <a:t>Excel</a:t>
            </a:r>
            <a:r>
              <a:rPr lang="ko-KR" altLang="en-US" sz="1100" dirty="0"/>
              <a:t>등록</a:t>
            </a:r>
            <a:endParaRPr sz="1100" dirty="0"/>
          </a:p>
        </p:txBody>
      </p:sp>
      <p:sp>
        <p:nvSpPr>
          <p:cNvPr id="59" name="Shape 810">
            <a:extLst>
              <a:ext uri="{FF2B5EF4-FFF2-40B4-BE49-F238E27FC236}">
                <a16:creationId xmlns:a16="http://schemas.microsoft.com/office/drawing/2014/main" id="{377282E0-9225-4E27-B0D9-4F221ED6F380}"/>
              </a:ext>
            </a:extLst>
          </p:cNvPr>
          <p:cNvSpPr/>
          <p:nvPr/>
        </p:nvSpPr>
        <p:spPr>
          <a:xfrm>
            <a:off x="3246360" y="4348317"/>
            <a:ext cx="928379" cy="31992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기기등록</a:t>
            </a:r>
            <a:endParaRPr sz="1100" dirty="0"/>
          </a:p>
        </p:txBody>
      </p:sp>
      <p:sp>
        <p:nvSpPr>
          <p:cNvPr id="60" name="Shape 771">
            <a:extLst>
              <a:ext uri="{FF2B5EF4-FFF2-40B4-BE49-F238E27FC236}">
                <a16:creationId xmlns:a16="http://schemas.microsoft.com/office/drawing/2014/main" id="{B0380E99-C31B-416F-96B1-6E9D2F02F460}"/>
              </a:ext>
            </a:extLst>
          </p:cNvPr>
          <p:cNvSpPr/>
          <p:nvPr/>
        </p:nvSpPr>
        <p:spPr>
          <a:xfrm>
            <a:off x="2528831" y="4712733"/>
            <a:ext cx="1061682" cy="1896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772">
            <a:extLst>
              <a:ext uri="{FF2B5EF4-FFF2-40B4-BE49-F238E27FC236}">
                <a16:creationId xmlns:a16="http://schemas.microsoft.com/office/drawing/2014/main" id="{601B649D-B266-4EE7-96F8-15C68E5D281F}"/>
              </a:ext>
            </a:extLst>
          </p:cNvPr>
          <p:cNvSpPr txBox="1"/>
          <p:nvPr/>
        </p:nvSpPr>
        <p:spPr>
          <a:xfrm>
            <a:off x="1754313" y="4782270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771">
            <a:extLst>
              <a:ext uri="{FF2B5EF4-FFF2-40B4-BE49-F238E27FC236}">
                <a16:creationId xmlns:a16="http://schemas.microsoft.com/office/drawing/2014/main" id="{F50F4F48-6873-4CCE-8DF3-81F88820E282}"/>
              </a:ext>
            </a:extLst>
          </p:cNvPr>
          <p:cNvSpPr/>
          <p:nvPr/>
        </p:nvSpPr>
        <p:spPr>
          <a:xfrm>
            <a:off x="4083463" y="4728165"/>
            <a:ext cx="859158" cy="2326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772">
            <a:extLst>
              <a:ext uri="{FF2B5EF4-FFF2-40B4-BE49-F238E27FC236}">
                <a16:creationId xmlns:a16="http://schemas.microsoft.com/office/drawing/2014/main" id="{AAFD658F-D72A-4B06-836C-79B882C32E3B}"/>
              </a:ext>
            </a:extLst>
          </p:cNvPr>
          <p:cNvSpPr txBox="1"/>
          <p:nvPr/>
        </p:nvSpPr>
        <p:spPr>
          <a:xfrm>
            <a:off x="3340544" y="4763815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771">
            <a:extLst>
              <a:ext uri="{FF2B5EF4-FFF2-40B4-BE49-F238E27FC236}">
                <a16:creationId xmlns:a16="http://schemas.microsoft.com/office/drawing/2014/main" id="{32915721-5DCA-46CA-8041-93937CD591FD}"/>
              </a:ext>
            </a:extLst>
          </p:cNvPr>
          <p:cNvSpPr/>
          <p:nvPr/>
        </p:nvSpPr>
        <p:spPr>
          <a:xfrm>
            <a:off x="2526251" y="4989117"/>
            <a:ext cx="2443394" cy="2796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772">
            <a:extLst>
              <a:ext uri="{FF2B5EF4-FFF2-40B4-BE49-F238E27FC236}">
                <a16:creationId xmlns:a16="http://schemas.microsoft.com/office/drawing/2014/main" id="{0A430D12-1232-47E4-873A-7EBF583B0279}"/>
              </a:ext>
            </a:extLst>
          </p:cNvPr>
          <p:cNvSpPr txBox="1"/>
          <p:nvPr/>
        </p:nvSpPr>
        <p:spPr>
          <a:xfrm>
            <a:off x="1751733" y="5058654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 고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810">
            <a:extLst>
              <a:ext uri="{FF2B5EF4-FFF2-40B4-BE49-F238E27FC236}">
                <a16:creationId xmlns:a16="http://schemas.microsoft.com/office/drawing/2014/main" id="{5BD538E1-C04E-4BE6-A967-13773B819651}"/>
              </a:ext>
            </a:extLst>
          </p:cNvPr>
          <p:cNvSpPr/>
          <p:nvPr/>
        </p:nvSpPr>
        <p:spPr>
          <a:xfrm>
            <a:off x="7291974" y="2789041"/>
            <a:ext cx="697402" cy="3040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  <a:endParaRPr sz="1100" dirty="0"/>
          </a:p>
        </p:txBody>
      </p:sp>
      <p:sp>
        <p:nvSpPr>
          <p:cNvPr id="71" name="Shape 810">
            <a:extLst>
              <a:ext uri="{FF2B5EF4-FFF2-40B4-BE49-F238E27FC236}">
                <a16:creationId xmlns:a16="http://schemas.microsoft.com/office/drawing/2014/main" id="{05C09374-BD07-4790-936C-B75727A26084}"/>
              </a:ext>
            </a:extLst>
          </p:cNvPr>
          <p:cNvSpPr/>
          <p:nvPr/>
        </p:nvSpPr>
        <p:spPr>
          <a:xfrm>
            <a:off x="4985143" y="2790253"/>
            <a:ext cx="928379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기기등록</a:t>
            </a:r>
            <a:endParaRPr sz="1100" dirty="0"/>
          </a:p>
        </p:txBody>
      </p:sp>
      <p:sp>
        <p:nvSpPr>
          <p:cNvPr id="72" name="Shape 810">
            <a:extLst>
              <a:ext uri="{FF2B5EF4-FFF2-40B4-BE49-F238E27FC236}">
                <a16:creationId xmlns:a16="http://schemas.microsoft.com/office/drawing/2014/main" id="{A79F3A6D-6D81-4466-A9DE-0C8C30BD1006}"/>
              </a:ext>
            </a:extLst>
          </p:cNvPr>
          <p:cNvSpPr/>
          <p:nvPr/>
        </p:nvSpPr>
        <p:spPr>
          <a:xfrm>
            <a:off x="6036170" y="2789041"/>
            <a:ext cx="1141465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엑셀 다운로드</a:t>
            </a:r>
            <a:endParaRPr sz="1100" dirty="0"/>
          </a:p>
        </p:txBody>
      </p:sp>
      <p:sp>
        <p:nvSpPr>
          <p:cNvPr id="73" name="Shape 727">
            <a:extLst>
              <a:ext uri="{FF2B5EF4-FFF2-40B4-BE49-F238E27FC236}">
                <a16:creationId xmlns:a16="http://schemas.microsoft.com/office/drawing/2014/main" id="{70E2B0A9-AFFA-4E70-9D30-DC28E536F6F3}"/>
              </a:ext>
            </a:extLst>
          </p:cNvPr>
          <p:cNvSpPr/>
          <p:nvPr/>
        </p:nvSpPr>
        <p:spPr>
          <a:xfrm>
            <a:off x="4870804" y="2675244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4" name="Shape 727">
            <a:extLst>
              <a:ext uri="{FF2B5EF4-FFF2-40B4-BE49-F238E27FC236}">
                <a16:creationId xmlns:a16="http://schemas.microsoft.com/office/drawing/2014/main" id="{BE9505BC-A60E-4A32-98C8-EB05FB0B5D18}"/>
              </a:ext>
            </a:extLst>
          </p:cNvPr>
          <p:cNvSpPr/>
          <p:nvPr/>
        </p:nvSpPr>
        <p:spPr>
          <a:xfrm>
            <a:off x="3286846" y="4222095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76" name="Shape 727">
            <a:extLst>
              <a:ext uri="{FF2B5EF4-FFF2-40B4-BE49-F238E27FC236}">
                <a16:creationId xmlns:a16="http://schemas.microsoft.com/office/drawing/2014/main" id="{6D407492-BA1E-4429-A253-8B7E973A4E01}"/>
              </a:ext>
            </a:extLst>
          </p:cNvPr>
          <p:cNvSpPr/>
          <p:nvPr/>
        </p:nvSpPr>
        <p:spPr>
          <a:xfrm>
            <a:off x="3241578" y="5754233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5494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Shape 789"/>
          <p:cNvGraphicFramePr/>
          <p:nvPr>
            <p:extLst>
              <p:ext uri="{D42A27DB-BD31-4B8C-83A1-F6EECF244321}">
                <p14:modId xmlns:p14="http://schemas.microsoft.com/office/powerpoint/2010/main" val="3723227502"/>
              </p:ext>
            </p:extLst>
          </p:nvPr>
        </p:nvGraphicFramePr>
        <p:xfrm>
          <a:off x="8559800" y="1422400"/>
          <a:ext cx="2159000" cy="4410437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엑셀 다운로드 버튼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popup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 뜬다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조회된 건에 한해서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파일로 다운로드한다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팝업이 뜨고 비밀번호를 입력 후 다운로드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비밀번호 입력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비밀번호 확인 체크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다운이 완료된 형태는 비밀번호로 잠긴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zip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파일 형태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?Excel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형태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다운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90" name="Shape 79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기기등록 팝업</a:t>
            </a:r>
            <a:endParaRPr dirty="0"/>
          </a:p>
        </p:txBody>
      </p:sp>
      <p:sp>
        <p:nvSpPr>
          <p:cNvPr id="791" name="Shape 79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569762" y="149860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목록 </a:t>
            </a:r>
            <a:r>
              <a:rPr lang="en-US" altLang="ko-KR" sz="900" dirty="0">
                <a:solidFill>
                  <a:schemeClr val="dk1"/>
                </a:solidFill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</a:rPr>
              <a:t>기기등록 엑셀 다운로드</a:t>
            </a:r>
            <a:endParaRPr dirty="0"/>
          </a:p>
        </p:txBody>
      </p:sp>
      <p:sp>
        <p:nvSpPr>
          <p:cNvPr id="795" name="Shape 795"/>
          <p:cNvSpPr/>
          <p:nvPr/>
        </p:nvSpPr>
        <p:spPr>
          <a:xfrm>
            <a:off x="1157216" y="2200000"/>
            <a:ext cx="763343" cy="2235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4111729" y="2244438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</a:t>
            </a:r>
            <a:r>
              <a:rPr lang="ko-KR" sz="900" dirty="0">
                <a:solidFill>
                  <a:schemeClr val="dk1"/>
                </a:solidFill>
              </a:rPr>
              <a:t>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5279683" y="2194663"/>
            <a:ext cx="633839" cy="1954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569750" y="2676976"/>
            <a:ext cx="7632900" cy="5282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397745" y="224787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기기 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1929786" y="2247863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</a:rPr>
              <a:t>기기명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352943" y="2246081"/>
            <a:ext cx="884700" cy="14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750699" y="3317526"/>
            <a:ext cx="31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목록</a:t>
            </a:r>
            <a:endParaRPr sz="900">
              <a:solidFill>
                <a:schemeClr val="dk1"/>
              </a:solidFill>
            </a:endParaRPr>
          </a:p>
        </p:txBody>
      </p:sp>
      <p:graphicFrame>
        <p:nvGraphicFramePr>
          <p:cNvPr id="803" name="Shape 803"/>
          <p:cNvGraphicFramePr/>
          <p:nvPr>
            <p:extLst>
              <p:ext uri="{D42A27DB-BD31-4B8C-83A1-F6EECF244321}">
                <p14:modId xmlns:p14="http://schemas.microsoft.com/office/powerpoint/2010/main" val="1879301445"/>
              </p:ext>
            </p:extLst>
          </p:nvPr>
        </p:nvGraphicFramePr>
        <p:xfrm>
          <a:off x="637783" y="3517844"/>
          <a:ext cx="7503168" cy="966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63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val="3985681005"/>
                    </a:ext>
                  </a:extLst>
                </a:gridCol>
                <a:gridCol w="173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792247243"/>
                    </a:ext>
                  </a:extLst>
                </a:gridCol>
                <a:gridCol w="1154870">
                  <a:extLst>
                    <a:ext uri="{9D8B030D-6E8A-4147-A177-3AD203B41FA5}">
                      <a16:colId xmlns:a16="http://schemas.microsoft.com/office/drawing/2014/main" val="1504426522"/>
                    </a:ext>
                  </a:extLst>
                </a:gridCol>
                <a:gridCol w="1390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체크박스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넘버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기기번호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기기명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일자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자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4" name="Shape 804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 &gt; </a:t>
            </a:r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5681" y="4573442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6041990" y="2178063"/>
            <a:ext cx="698400" cy="2202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817845" y="2191569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검색</a:t>
            </a:r>
            <a:endParaRPr dirty="0"/>
          </a:p>
        </p:txBody>
      </p:sp>
      <p:sp>
        <p:nvSpPr>
          <p:cNvPr id="30" name="Shape 800">
            <a:extLst>
              <a:ext uri="{FF2B5EF4-FFF2-40B4-BE49-F238E27FC236}">
                <a16:creationId xmlns:a16="http://schemas.microsoft.com/office/drawing/2014/main" id="{F8BD40D9-5681-4FDD-9922-940CA82117B4}"/>
              </a:ext>
            </a:extLst>
          </p:cNvPr>
          <p:cNvSpPr txBox="1"/>
          <p:nvPr/>
        </p:nvSpPr>
        <p:spPr>
          <a:xfrm>
            <a:off x="3356262" y="225261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등록자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801">
            <a:extLst>
              <a:ext uri="{FF2B5EF4-FFF2-40B4-BE49-F238E27FC236}">
                <a16:creationId xmlns:a16="http://schemas.microsoft.com/office/drawing/2014/main" id="{DAFD016F-58AC-42DF-B59B-5BBB1516F6B2}"/>
              </a:ext>
            </a:extLst>
          </p:cNvPr>
          <p:cNvSpPr/>
          <p:nvPr/>
        </p:nvSpPr>
        <p:spPr>
          <a:xfrm>
            <a:off x="3779419" y="2250833"/>
            <a:ext cx="884700" cy="14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763">
            <a:extLst>
              <a:ext uri="{FF2B5EF4-FFF2-40B4-BE49-F238E27FC236}">
                <a16:creationId xmlns:a16="http://schemas.microsoft.com/office/drawing/2014/main" id="{B6EA3313-DFE6-41C8-BB92-96E6FB10DCFE}"/>
              </a:ext>
            </a:extLst>
          </p:cNvPr>
          <p:cNvSpPr/>
          <p:nvPr/>
        </p:nvSpPr>
        <p:spPr>
          <a:xfrm>
            <a:off x="4951245" y="3456126"/>
            <a:ext cx="3319438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기기관리 </a:t>
            </a:r>
            <a:r>
              <a:rPr lang="en-US" altLang="ko-KR" sz="900" dirty="0">
                <a:solidFill>
                  <a:schemeClr val="dk1"/>
                </a:solidFill>
              </a:rPr>
              <a:t>&gt;  </a:t>
            </a:r>
            <a:r>
              <a:rPr lang="ko-KR" altLang="en-US" sz="900" dirty="0">
                <a:solidFill>
                  <a:schemeClr val="dk1"/>
                </a:solidFill>
              </a:rPr>
              <a:t>엑셀 다운로드</a:t>
            </a:r>
            <a:endParaRPr dirty="0"/>
          </a:p>
        </p:txBody>
      </p:sp>
      <p:sp>
        <p:nvSpPr>
          <p:cNvPr id="55" name="Shape 764">
            <a:extLst>
              <a:ext uri="{FF2B5EF4-FFF2-40B4-BE49-F238E27FC236}">
                <a16:creationId xmlns:a16="http://schemas.microsoft.com/office/drawing/2014/main" id="{6734480F-6A5A-4129-8080-EEFC7A758A2B}"/>
              </a:ext>
            </a:extLst>
          </p:cNvPr>
          <p:cNvSpPr/>
          <p:nvPr/>
        </p:nvSpPr>
        <p:spPr>
          <a:xfrm>
            <a:off x="4941870" y="3792726"/>
            <a:ext cx="3319438" cy="15401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810">
            <a:extLst>
              <a:ext uri="{FF2B5EF4-FFF2-40B4-BE49-F238E27FC236}">
                <a16:creationId xmlns:a16="http://schemas.microsoft.com/office/drawing/2014/main" id="{E26396D0-DBEE-452E-9FFA-05ABA7B5C229}"/>
              </a:ext>
            </a:extLst>
          </p:cNvPr>
          <p:cNvSpPr/>
          <p:nvPr/>
        </p:nvSpPr>
        <p:spPr>
          <a:xfrm>
            <a:off x="5717990" y="4948395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다운로드</a:t>
            </a:r>
            <a:endParaRPr dirty="0"/>
          </a:p>
        </p:txBody>
      </p:sp>
      <p:sp>
        <p:nvSpPr>
          <p:cNvPr id="57" name="Shape 810">
            <a:extLst>
              <a:ext uri="{FF2B5EF4-FFF2-40B4-BE49-F238E27FC236}">
                <a16:creationId xmlns:a16="http://schemas.microsoft.com/office/drawing/2014/main" id="{70E45AD8-FC83-444F-84B1-C8FCCF2CB525}"/>
              </a:ext>
            </a:extLst>
          </p:cNvPr>
          <p:cNvSpPr/>
          <p:nvPr/>
        </p:nvSpPr>
        <p:spPr>
          <a:xfrm>
            <a:off x="6756548" y="4941200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닫기</a:t>
            </a:r>
            <a:endParaRPr dirty="0"/>
          </a:p>
        </p:txBody>
      </p:sp>
      <p:sp>
        <p:nvSpPr>
          <p:cNvPr id="58" name="Shape 795">
            <a:extLst>
              <a:ext uri="{FF2B5EF4-FFF2-40B4-BE49-F238E27FC236}">
                <a16:creationId xmlns:a16="http://schemas.microsoft.com/office/drawing/2014/main" id="{5F49ABBC-8FBB-456D-A63A-6DBA4F3C806F}"/>
              </a:ext>
            </a:extLst>
          </p:cNvPr>
          <p:cNvSpPr/>
          <p:nvPr/>
        </p:nvSpPr>
        <p:spPr>
          <a:xfrm>
            <a:off x="5926056" y="4260282"/>
            <a:ext cx="1598376" cy="2055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799">
            <a:extLst>
              <a:ext uri="{FF2B5EF4-FFF2-40B4-BE49-F238E27FC236}">
                <a16:creationId xmlns:a16="http://schemas.microsoft.com/office/drawing/2014/main" id="{9B9F1B0E-C63E-4C21-A306-7C0D59E6CB06}"/>
              </a:ext>
            </a:extLst>
          </p:cNvPr>
          <p:cNvSpPr txBox="1"/>
          <p:nvPr/>
        </p:nvSpPr>
        <p:spPr>
          <a:xfrm>
            <a:off x="5102112" y="3861362"/>
            <a:ext cx="3023342" cy="4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엑셀 다운로드를 원하시면 </a:t>
            </a:r>
            <a:r>
              <a:rPr lang="ko-KR" altLang="en-US" sz="900" dirty="0" err="1">
                <a:solidFill>
                  <a:schemeClr val="dk1"/>
                </a:solidFill>
              </a:rPr>
              <a:t>비빌번호</a:t>
            </a:r>
            <a:r>
              <a:rPr lang="ko-KR" altLang="en-US" sz="900" dirty="0">
                <a:solidFill>
                  <a:schemeClr val="dk1"/>
                </a:solidFill>
              </a:rPr>
              <a:t> 입력 후 다운버튼을 눌러주세요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799">
            <a:extLst>
              <a:ext uri="{FF2B5EF4-FFF2-40B4-BE49-F238E27FC236}">
                <a16:creationId xmlns:a16="http://schemas.microsoft.com/office/drawing/2014/main" id="{5B8A9FCF-8BDF-4120-9367-D28876296C21}"/>
              </a:ext>
            </a:extLst>
          </p:cNvPr>
          <p:cNvSpPr txBox="1"/>
          <p:nvPr/>
        </p:nvSpPr>
        <p:spPr>
          <a:xfrm>
            <a:off x="4925728" y="4278324"/>
            <a:ext cx="831892" cy="20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비밀번호 입력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795">
            <a:extLst>
              <a:ext uri="{FF2B5EF4-FFF2-40B4-BE49-F238E27FC236}">
                <a16:creationId xmlns:a16="http://schemas.microsoft.com/office/drawing/2014/main" id="{9C6A1144-0026-4629-BA57-521231B81822}"/>
              </a:ext>
            </a:extLst>
          </p:cNvPr>
          <p:cNvSpPr/>
          <p:nvPr/>
        </p:nvSpPr>
        <p:spPr>
          <a:xfrm>
            <a:off x="5940011" y="4544387"/>
            <a:ext cx="1598376" cy="2055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799">
            <a:extLst>
              <a:ext uri="{FF2B5EF4-FFF2-40B4-BE49-F238E27FC236}">
                <a16:creationId xmlns:a16="http://schemas.microsoft.com/office/drawing/2014/main" id="{0D18B4BD-C134-45CD-869B-92055F8F2029}"/>
              </a:ext>
            </a:extLst>
          </p:cNvPr>
          <p:cNvSpPr txBox="1"/>
          <p:nvPr/>
        </p:nvSpPr>
        <p:spPr>
          <a:xfrm>
            <a:off x="4947432" y="4562429"/>
            <a:ext cx="831892" cy="20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비밀번호 확인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810">
            <a:extLst>
              <a:ext uri="{FF2B5EF4-FFF2-40B4-BE49-F238E27FC236}">
                <a16:creationId xmlns:a16="http://schemas.microsoft.com/office/drawing/2014/main" id="{69DCE2E4-EA7B-49F0-8F2A-60E96F1E5F64}"/>
              </a:ext>
            </a:extLst>
          </p:cNvPr>
          <p:cNvSpPr/>
          <p:nvPr/>
        </p:nvSpPr>
        <p:spPr>
          <a:xfrm>
            <a:off x="7291974" y="2789041"/>
            <a:ext cx="697402" cy="3040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삭제</a:t>
            </a:r>
            <a:endParaRPr sz="1100" dirty="0"/>
          </a:p>
        </p:txBody>
      </p:sp>
      <p:sp>
        <p:nvSpPr>
          <p:cNvPr id="40" name="Shape 810">
            <a:extLst>
              <a:ext uri="{FF2B5EF4-FFF2-40B4-BE49-F238E27FC236}">
                <a16:creationId xmlns:a16="http://schemas.microsoft.com/office/drawing/2014/main" id="{4B22B124-5931-478B-BD47-1BC8564F7215}"/>
              </a:ext>
            </a:extLst>
          </p:cNvPr>
          <p:cNvSpPr/>
          <p:nvPr/>
        </p:nvSpPr>
        <p:spPr>
          <a:xfrm>
            <a:off x="4985143" y="2790253"/>
            <a:ext cx="928379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기기등록</a:t>
            </a:r>
            <a:endParaRPr sz="1100" dirty="0"/>
          </a:p>
        </p:txBody>
      </p:sp>
      <p:sp>
        <p:nvSpPr>
          <p:cNvPr id="41" name="Shape 810">
            <a:extLst>
              <a:ext uri="{FF2B5EF4-FFF2-40B4-BE49-F238E27FC236}">
                <a16:creationId xmlns:a16="http://schemas.microsoft.com/office/drawing/2014/main" id="{1260B44D-6E33-4257-A692-779A46F5BCCF}"/>
              </a:ext>
            </a:extLst>
          </p:cNvPr>
          <p:cNvSpPr/>
          <p:nvPr/>
        </p:nvSpPr>
        <p:spPr>
          <a:xfrm>
            <a:off x="6036170" y="2789041"/>
            <a:ext cx="1141465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/>
              <a:t>엑셀 다운로드</a:t>
            </a:r>
            <a:endParaRPr sz="1100" dirty="0"/>
          </a:p>
        </p:txBody>
      </p:sp>
      <p:sp>
        <p:nvSpPr>
          <p:cNvPr id="42" name="Shape 727">
            <a:extLst>
              <a:ext uri="{FF2B5EF4-FFF2-40B4-BE49-F238E27FC236}">
                <a16:creationId xmlns:a16="http://schemas.microsoft.com/office/drawing/2014/main" id="{1132869B-28E5-42DC-B548-5295622AAC02}"/>
              </a:ext>
            </a:extLst>
          </p:cNvPr>
          <p:cNvSpPr/>
          <p:nvPr/>
        </p:nvSpPr>
        <p:spPr>
          <a:xfrm>
            <a:off x="5961721" y="2699443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1</a:t>
            </a:r>
            <a:endParaRPr dirty="0"/>
          </a:p>
        </p:txBody>
      </p:sp>
      <p:sp>
        <p:nvSpPr>
          <p:cNvPr id="43" name="Shape 727">
            <a:extLst>
              <a:ext uri="{FF2B5EF4-FFF2-40B4-BE49-F238E27FC236}">
                <a16:creationId xmlns:a16="http://schemas.microsoft.com/office/drawing/2014/main" id="{AB1054AF-2BA4-4CB4-B569-44D003184721}"/>
              </a:ext>
            </a:extLst>
          </p:cNvPr>
          <p:cNvSpPr/>
          <p:nvPr/>
        </p:nvSpPr>
        <p:spPr>
          <a:xfrm>
            <a:off x="4924212" y="3318207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2</a:t>
            </a:r>
            <a:endParaRPr dirty="0"/>
          </a:p>
        </p:txBody>
      </p:sp>
      <p:sp>
        <p:nvSpPr>
          <p:cNvPr id="44" name="Shape 727">
            <a:extLst>
              <a:ext uri="{FF2B5EF4-FFF2-40B4-BE49-F238E27FC236}">
                <a16:creationId xmlns:a16="http://schemas.microsoft.com/office/drawing/2014/main" id="{C3AE42F6-C63F-41B4-A269-4025EA7F6FC6}"/>
              </a:ext>
            </a:extLst>
          </p:cNvPr>
          <p:cNvSpPr/>
          <p:nvPr/>
        </p:nvSpPr>
        <p:spPr>
          <a:xfrm>
            <a:off x="4867082" y="4353142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3</a:t>
            </a:r>
            <a:endParaRPr dirty="0"/>
          </a:p>
        </p:txBody>
      </p:sp>
      <p:sp>
        <p:nvSpPr>
          <p:cNvPr id="45" name="Shape 727">
            <a:extLst>
              <a:ext uri="{FF2B5EF4-FFF2-40B4-BE49-F238E27FC236}">
                <a16:creationId xmlns:a16="http://schemas.microsoft.com/office/drawing/2014/main" id="{848BF6F1-F56B-4CD9-ADBC-6AD109683B47}"/>
              </a:ext>
            </a:extLst>
          </p:cNvPr>
          <p:cNvSpPr/>
          <p:nvPr/>
        </p:nvSpPr>
        <p:spPr>
          <a:xfrm>
            <a:off x="747811" y="3690181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4CED5F-E337-4F3C-83AD-F0912EBE0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10" y="3832945"/>
            <a:ext cx="3962735" cy="25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Shape 59"/>
          <p:cNvGraphicFramePr/>
          <p:nvPr>
            <p:extLst>
              <p:ext uri="{D42A27DB-BD31-4B8C-83A1-F6EECF244321}">
                <p14:modId xmlns:p14="http://schemas.microsoft.com/office/powerpoint/2010/main" val="1387174321"/>
              </p:ext>
            </p:extLst>
          </p:nvPr>
        </p:nvGraphicFramePr>
        <p:xfrm>
          <a:off x="8559800" y="1422400"/>
          <a:ext cx="2159000" cy="409832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목록 화면 이동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 관리 목록 화면 이동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기기 관리 목록 화면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 관리 목록 화면 이동</a:t>
                      </a:r>
                      <a:endParaRPr lang="ko-KR" altLang="en-US" sz="9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" name="Shape 60"/>
          <p:cNvSpPr txBox="1"/>
          <p:nvPr/>
        </p:nvSpPr>
        <p:spPr>
          <a:xfrm>
            <a:off x="1031875" y="371475"/>
            <a:ext cx="32893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Layout &gt; Menu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9361488" y="673100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9361488" y="906463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288107" y="906463"/>
            <a:ext cx="1512168" cy="64745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88107" y="906463"/>
            <a:ext cx="1512168" cy="5159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Magic</a:t>
            </a:r>
            <a:r>
              <a:rPr 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KMIP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Dream </a:t>
            </a:r>
            <a:r>
              <a:rPr lang="ko-KR" sz="9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290067" y="1422400"/>
            <a:ext cx="1512168" cy="5159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/>
              <a:t>관리자</a:t>
            </a:r>
            <a:endParaRPr sz="900" dirty="0"/>
          </a:p>
        </p:txBody>
      </p:sp>
      <p:sp>
        <p:nvSpPr>
          <p:cNvPr id="66" name="Shape 66"/>
          <p:cNvSpPr/>
          <p:nvPr/>
        </p:nvSpPr>
        <p:spPr>
          <a:xfrm>
            <a:off x="288107" y="1938337"/>
            <a:ext cx="1512168" cy="5159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900"/>
            </a:pPr>
            <a:r>
              <a:rPr lang="ko-KR" altLang="en-US" sz="900">
                <a:solidFill>
                  <a:schemeClr val="dk1"/>
                </a:solidFill>
              </a:rPr>
              <a:t>키 관리</a:t>
            </a:r>
            <a:endParaRPr lang="ko-KR" altLang="en-US" sz="900"/>
          </a:p>
        </p:txBody>
      </p:sp>
      <p:sp>
        <p:nvSpPr>
          <p:cNvPr id="67" name="Shape 67"/>
          <p:cNvSpPr/>
          <p:nvPr/>
        </p:nvSpPr>
        <p:spPr>
          <a:xfrm>
            <a:off x="288107" y="2448544"/>
            <a:ext cx="1512168" cy="5159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기기 관리</a:t>
            </a:r>
            <a:endParaRPr lang="ko-KR" altLang="en-US" sz="900" dirty="0"/>
          </a:p>
        </p:txBody>
      </p:sp>
      <p:sp>
        <p:nvSpPr>
          <p:cNvPr id="68" name="Shape 68"/>
          <p:cNvSpPr/>
          <p:nvPr/>
        </p:nvSpPr>
        <p:spPr>
          <a:xfrm>
            <a:off x="288107" y="2958751"/>
            <a:ext cx="1512168" cy="5159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감사 로그</a:t>
            </a:r>
          </a:p>
        </p:txBody>
      </p:sp>
      <p:sp>
        <p:nvSpPr>
          <p:cNvPr id="70" name="Shape 70"/>
          <p:cNvSpPr/>
          <p:nvPr/>
        </p:nvSpPr>
        <p:spPr>
          <a:xfrm>
            <a:off x="1847801" y="1548383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831876" y="2105817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831876" y="2661751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831876" y="3127197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84294" y="6884752"/>
            <a:ext cx="1512168" cy="5159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Shape 789"/>
          <p:cNvGraphicFramePr/>
          <p:nvPr>
            <p:extLst>
              <p:ext uri="{D42A27DB-BD31-4B8C-83A1-F6EECF244321}">
                <p14:modId xmlns:p14="http://schemas.microsoft.com/office/powerpoint/2010/main" val="3544696004"/>
              </p:ext>
            </p:extLst>
          </p:nvPr>
        </p:nvGraphicFramePr>
        <p:xfrm>
          <a:off x="8559800" y="1422400"/>
          <a:ext cx="2159000" cy="4410437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아이디의 중복 여부 체크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90" name="Shape 790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기기관리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기기등록 팝업</a:t>
            </a:r>
            <a:endParaRPr dirty="0"/>
          </a:p>
        </p:txBody>
      </p:sp>
      <p:sp>
        <p:nvSpPr>
          <p:cNvPr id="791" name="Shape 791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9361520" y="906475"/>
            <a:ext cx="1194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 &gt; </a:t>
            </a:r>
            <a:r>
              <a:rPr lang="en-US" altLang="ko-KR" sz="900" dirty="0">
                <a:solidFill>
                  <a:schemeClr val="dk1"/>
                </a:solidFill>
              </a:rPr>
              <a:t>dev</a:t>
            </a:r>
            <a:r>
              <a:rPr lang="ko-KR" sz="900" dirty="0">
                <a:solidFill>
                  <a:schemeClr val="dk1"/>
                </a:solidFill>
              </a:rPr>
              <a:t> &gt; </a:t>
            </a:r>
            <a:r>
              <a:rPr lang="ko-KR" sz="900" dirty="0" err="1">
                <a:solidFill>
                  <a:schemeClr val="dk1"/>
                </a:solidFill>
              </a:rPr>
              <a:t>list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793"/>
          <p:cNvSpPr/>
          <p:nvPr/>
        </p:nvSpPr>
        <p:spPr>
          <a:xfrm>
            <a:off x="569762" y="1498600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795"/>
          <p:cNvSpPr/>
          <p:nvPr/>
        </p:nvSpPr>
        <p:spPr>
          <a:xfrm>
            <a:off x="2183129" y="1709347"/>
            <a:ext cx="1931671" cy="1864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799"/>
          <p:cNvSpPr txBox="1"/>
          <p:nvPr/>
        </p:nvSpPr>
        <p:spPr>
          <a:xfrm>
            <a:off x="1423658" y="1757222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smtClean="0">
                <a:solidFill>
                  <a:schemeClr val="dk1"/>
                </a:solidFill>
              </a:rPr>
              <a:t>아이디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810">
            <a:extLst>
              <a:ext uri="{FF2B5EF4-FFF2-40B4-BE49-F238E27FC236}">
                <a16:creationId xmlns:a16="http://schemas.microsoft.com/office/drawing/2014/main" id="{4B22B124-5931-478B-BD47-1BC8564F7215}"/>
              </a:ext>
            </a:extLst>
          </p:cNvPr>
          <p:cNvSpPr/>
          <p:nvPr/>
        </p:nvSpPr>
        <p:spPr>
          <a:xfrm>
            <a:off x="4321075" y="1674478"/>
            <a:ext cx="928379" cy="30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1100" dirty="0" err="1" smtClean="0"/>
              <a:t>중복확인</a:t>
            </a:r>
            <a:endParaRPr sz="1100" dirty="0"/>
          </a:p>
        </p:txBody>
      </p:sp>
      <p:sp>
        <p:nvSpPr>
          <p:cNvPr id="50" name="Shape 727">
            <a:extLst>
              <a:ext uri="{FF2B5EF4-FFF2-40B4-BE49-F238E27FC236}">
                <a16:creationId xmlns:a16="http://schemas.microsoft.com/office/drawing/2014/main" id="{FFF306AF-994C-426D-8A2A-5B56EE5E346D}"/>
              </a:ext>
            </a:extLst>
          </p:cNvPr>
          <p:cNvSpPr/>
          <p:nvPr/>
        </p:nvSpPr>
        <p:spPr>
          <a:xfrm>
            <a:off x="4386212" y="1405639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24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2137823692"/>
              </p:ext>
            </p:extLst>
          </p:nvPr>
        </p:nvGraphicFramePr>
        <p:xfrm>
          <a:off x="8559800" y="1422400"/>
          <a:ext cx="2159000" cy="469110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처리 후  로그인 화면으로 이동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~~~ 님, 마지막 접속일은 세션 값으로 이름을 갖고 온다.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~~~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</a:rPr>
                        <a:t>님을 클릭하면 본인의 개인정보를 확인 및 수정 할 수 있다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7" name="Shape 87"/>
          <p:cNvSpPr txBox="1"/>
          <p:nvPr/>
        </p:nvSpPr>
        <p:spPr>
          <a:xfrm>
            <a:off x="1031875" y="371475"/>
            <a:ext cx="32893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Layout &gt; Header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9361488" y="673100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9361488" y="906463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864171" y="815031"/>
            <a:ext cx="6480720" cy="6419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Magic </a:t>
            </a:r>
            <a:r>
              <a:rPr lang="ko-KR"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KMIP Key </a:t>
            </a: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6624811" y="1044962"/>
            <a:ext cx="648072" cy="2153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355607" y="1052658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3706700" y="1003397"/>
            <a:ext cx="28419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~~~님 안녕하세요. 마지막 접속일 : 2000-10-10</a:t>
            </a:r>
            <a:endParaRPr sz="1000"/>
          </a:p>
        </p:txBody>
      </p:sp>
      <p:sp>
        <p:nvSpPr>
          <p:cNvPr id="10" name="Shape 266">
            <a:extLst>
              <a:ext uri="{FF2B5EF4-FFF2-40B4-BE49-F238E27FC236}">
                <a16:creationId xmlns:a16="http://schemas.microsoft.com/office/drawing/2014/main" id="{5301E8FE-AEF0-40CC-95DC-DADD33CCD4EA}"/>
              </a:ext>
            </a:extLst>
          </p:cNvPr>
          <p:cNvSpPr/>
          <p:nvPr/>
        </p:nvSpPr>
        <p:spPr>
          <a:xfrm>
            <a:off x="1602811" y="1941592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관리자 정보 수정</a:t>
            </a:r>
            <a:r>
              <a:rPr lang="en-US" altLang="ko-KR" sz="9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11" name="Shape 267">
            <a:extLst>
              <a:ext uri="{FF2B5EF4-FFF2-40B4-BE49-F238E27FC236}">
                <a16:creationId xmlns:a16="http://schemas.microsoft.com/office/drawing/2014/main" id="{B5A1D2B9-8685-4607-9F36-F4BC0FFEDF62}"/>
              </a:ext>
            </a:extLst>
          </p:cNvPr>
          <p:cNvSpPr/>
          <p:nvPr/>
        </p:nvSpPr>
        <p:spPr>
          <a:xfrm>
            <a:off x="1593436" y="2278193"/>
            <a:ext cx="5022000" cy="24077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269">
            <a:extLst>
              <a:ext uri="{FF2B5EF4-FFF2-40B4-BE49-F238E27FC236}">
                <a16:creationId xmlns:a16="http://schemas.microsoft.com/office/drawing/2014/main" id="{3CB5AF82-C1FE-4C84-9B25-6D4A6E533EB5}"/>
              </a:ext>
            </a:extLst>
          </p:cNvPr>
          <p:cNvSpPr/>
          <p:nvPr/>
        </p:nvSpPr>
        <p:spPr>
          <a:xfrm>
            <a:off x="3490654" y="4334377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수정</a:t>
            </a:r>
            <a:endParaRPr dirty="0"/>
          </a:p>
        </p:txBody>
      </p:sp>
      <p:sp>
        <p:nvSpPr>
          <p:cNvPr id="13" name="Shape 270">
            <a:extLst>
              <a:ext uri="{FF2B5EF4-FFF2-40B4-BE49-F238E27FC236}">
                <a16:creationId xmlns:a16="http://schemas.microsoft.com/office/drawing/2014/main" id="{304DCBAF-67CB-4843-A5D7-59F3825EF860}"/>
              </a:ext>
            </a:extLst>
          </p:cNvPr>
          <p:cNvSpPr/>
          <p:nvPr/>
        </p:nvSpPr>
        <p:spPr>
          <a:xfrm>
            <a:off x="4125917" y="4334383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닫기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271">
            <a:extLst>
              <a:ext uri="{FF2B5EF4-FFF2-40B4-BE49-F238E27FC236}">
                <a16:creationId xmlns:a16="http://schemas.microsoft.com/office/drawing/2014/main" id="{CF6A6A19-3ADE-478B-B202-5BC96F1D979B}"/>
              </a:ext>
            </a:extLst>
          </p:cNvPr>
          <p:cNvSpPr/>
          <p:nvPr/>
        </p:nvSpPr>
        <p:spPr>
          <a:xfrm>
            <a:off x="4975349" y="2460507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272">
            <a:extLst>
              <a:ext uri="{FF2B5EF4-FFF2-40B4-BE49-F238E27FC236}">
                <a16:creationId xmlns:a16="http://schemas.microsoft.com/office/drawing/2014/main" id="{A2BC26D4-FAA3-49E1-A1BB-A982B700B8C7}"/>
              </a:ext>
            </a:extLst>
          </p:cNvPr>
          <p:cNvSpPr txBox="1"/>
          <p:nvPr/>
        </p:nvSpPr>
        <p:spPr>
          <a:xfrm>
            <a:off x="4545593" y="2489001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아이디 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273">
            <a:extLst>
              <a:ext uri="{FF2B5EF4-FFF2-40B4-BE49-F238E27FC236}">
                <a16:creationId xmlns:a16="http://schemas.microsoft.com/office/drawing/2014/main" id="{DDBC2CFE-22A1-40C1-9675-C8EF7775D097}"/>
              </a:ext>
            </a:extLst>
          </p:cNvPr>
          <p:cNvSpPr/>
          <p:nvPr/>
        </p:nvSpPr>
        <p:spPr>
          <a:xfrm>
            <a:off x="2600374" y="2445582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274">
            <a:extLst>
              <a:ext uri="{FF2B5EF4-FFF2-40B4-BE49-F238E27FC236}">
                <a16:creationId xmlns:a16="http://schemas.microsoft.com/office/drawing/2014/main" id="{1C05D837-AD75-4E5B-8F48-29ABBF56ECDB}"/>
              </a:ext>
            </a:extLst>
          </p:cNvPr>
          <p:cNvSpPr txBox="1"/>
          <p:nvPr/>
        </p:nvSpPr>
        <p:spPr>
          <a:xfrm>
            <a:off x="2264643" y="2490751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이름 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277">
            <a:extLst>
              <a:ext uri="{FF2B5EF4-FFF2-40B4-BE49-F238E27FC236}">
                <a16:creationId xmlns:a16="http://schemas.microsoft.com/office/drawing/2014/main" id="{A28846E9-27A9-4EC0-9D8C-DBA92EEBD191}"/>
              </a:ext>
            </a:extLst>
          </p:cNvPr>
          <p:cNvSpPr/>
          <p:nvPr/>
        </p:nvSpPr>
        <p:spPr>
          <a:xfrm>
            <a:off x="4962574" y="404737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278">
            <a:extLst>
              <a:ext uri="{FF2B5EF4-FFF2-40B4-BE49-F238E27FC236}">
                <a16:creationId xmlns:a16="http://schemas.microsoft.com/office/drawing/2014/main" id="{FB31CD73-2481-494F-988A-310311E2EB96}"/>
              </a:ext>
            </a:extLst>
          </p:cNvPr>
          <p:cNvSpPr txBox="1"/>
          <p:nvPr/>
        </p:nvSpPr>
        <p:spPr>
          <a:xfrm>
            <a:off x="4538793" y="4092544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이메일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88">
            <a:extLst>
              <a:ext uri="{FF2B5EF4-FFF2-40B4-BE49-F238E27FC236}">
                <a16:creationId xmlns:a16="http://schemas.microsoft.com/office/drawing/2014/main" id="{2FCF2DE5-D4C6-46DB-854B-ED656506E068}"/>
              </a:ext>
            </a:extLst>
          </p:cNvPr>
          <p:cNvSpPr/>
          <p:nvPr/>
        </p:nvSpPr>
        <p:spPr>
          <a:xfrm>
            <a:off x="2601899" y="3678134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89">
            <a:extLst>
              <a:ext uri="{FF2B5EF4-FFF2-40B4-BE49-F238E27FC236}">
                <a16:creationId xmlns:a16="http://schemas.microsoft.com/office/drawing/2014/main" id="{E7148455-F3DB-4994-99B7-AF0ADFA1B5CF}"/>
              </a:ext>
            </a:extLst>
          </p:cNvPr>
          <p:cNvSpPr txBox="1"/>
          <p:nvPr/>
        </p:nvSpPr>
        <p:spPr>
          <a:xfrm>
            <a:off x="1802400" y="3723294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회사명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90">
            <a:extLst>
              <a:ext uri="{FF2B5EF4-FFF2-40B4-BE49-F238E27FC236}">
                <a16:creationId xmlns:a16="http://schemas.microsoft.com/office/drawing/2014/main" id="{2D1FD6D6-F82B-4DFB-828D-860FC0070D4D}"/>
              </a:ext>
            </a:extLst>
          </p:cNvPr>
          <p:cNvSpPr/>
          <p:nvPr/>
        </p:nvSpPr>
        <p:spPr>
          <a:xfrm>
            <a:off x="4961493" y="3643702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91">
            <a:extLst>
              <a:ext uri="{FF2B5EF4-FFF2-40B4-BE49-F238E27FC236}">
                <a16:creationId xmlns:a16="http://schemas.microsoft.com/office/drawing/2014/main" id="{8E14194E-1871-45BE-BA01-8697A7A2455C}"/>
              </a:ext>
            </a:extLst>
          </p:cNvPr>
          <p:cNvSpPr txBox="1"/>
          <p:nvPr/>
        </p:nvSpPr>
        <p:spPr>
          <a:xfrm>
            <a:off x="4161994" y="3704359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부서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92">
            <a:extLst>
              <a:ext uri="{FF2B5EF4-FFF2-40B4-BE49-F238E27FC236}">
                <a16:creationId xmlns:a16="http://schemas.microsoft.com/office/drawing/2014/main" id="{205C3C53-8A78-4EC7-9BA2-AC0C12D08E4F}"/>
              </a:ext>
            </a:extLst>
          </p:cNvPr>
          <p:cNvSpPr/>
          <p:nvPr/>
        </p:nvSpPr>
        <p:spPr>
          <a:xfrm>
            <a:off x="2596899" y="4047384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93">
            <a:extLst>
              <a:ext uri="{FF2B5EF4-FFF2-40B4-BE49-F238E27FC236}">
                <a16:creationId xmlns:a16="http://schemas.microsoft.com/office/drawing/2014/main" id="{EA0E0351-6C31-4035-98DD-85957E9697A8}"/>
              </a:ext>
            </a:extLst>
          </p:cNvPr>
          <p:cNvSpPr txBox="1"/>
          <p:nvPr/>
        </p:nvSpPr>
        <p:spPr>
          <a:xfrm>
            <a:off x="1797400" y="4092544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핸드폰 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71">
            <a:extLst>
              <a:ext uri="{FF2B5EF4-FFF2-40B4-BE49-F238E27FC236}">
                <a16:creationId xmlns:a16="http://schemas.microsoft.com/office/drawing/2014/main" id="{8C265044-D8AA-4A7D-B127-E2E2AE0C337A}"/>
              </a:ext>
            </a:extLst>
          </p:cNvPr>
          <p:cNvSpPr/>
          <p:nvPr/>
        </p:nvSpPr>
        <p:spPr>
          <a:xfrm>
            <a:off x="4961493" y="324735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2">
            <a:extLst>
              <a:ext uri="{FF2B5EF4-FFF2-40B4-BE49-F238E27FC236}">
                <a16:creationId xmlns:a16="http://schemas.microsoft.com/office/drawing/2014/main" id="{8A95E02D-E364-41D2-84F8-2C519B7550A1}"/>
              </a:ext>
            </a:extLst>
          </p:cNvPr>
          <p:cNvSpPr txBox="1"/>
          <p:nvPr/>
        </p:nvSpPr>
        <p:spPr>
          <a:xfrm>
            <a:off x="4209615" y="3299096"/>
            <a:ext cx="915213" cy="13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비밀번호 확인</a:t>
            </a:r>
            <a:r>
              <a:rPr lang="ko-KR" sz="900" dirty="0">
                <a:solidFill>
                  <a:schemeClr val="dk1"/>
                </a:solidFill>
              </a:rPr>
              <a:t> 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73">
            <a:extLst>
              <a:ext uri="{FF2B5EF4-FFF2-40B4-BE49-F238E27FC236}">
                <a16:creationId xmlns:a16="http://schemas.microsoft.com/office/drawing/2014/main" id="{17347BCD-A13A-4E68-A4BB-9ED7B60643F3}"/>
              </a:ext>
            </a:extLst>
          </p:cNvPr>
          <p:cNvSpPr/>
          <p:nvPr/>
        </p:nvSpPr>
        <p:spPr>
          <a:xfrm>
            <a:off x="2586518" y="323243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74">
            <a:extLst>
              <a:ext uri="{FF2B5EF4-FFF2-40B4-BE49-F238E27FC236}">
                <a16:creationId xmlns:a16="http://schemas.microsoft.com/office/drawing/2014/main" id="{F31414E4-2141-45B4-9F27-0E01DB06DF76}"/>
              </a:ext>
            </a:extLst>
          </p:cNvPr>
          <p:cNvSpPr txBox="1"/>
          <p:nvPr/>
        </p:nvSpPr>
        <p:spPr>
          <a:xfrm>
            <a:off x="2094922" y="3277599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비밀번호</a:t>
            </a:r>
            <a:r>
              <a:rPr lang="ko-KR" sz="900" dirty="0">
                <a:solidFill>
                  <a:schemeClr val="dk1"/>
                </a:solidFill>
              </a:rPr>
              <a:t> 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271">
            <a:extLst>
              <a:ext uri="{FF2B5EF4-FFF2-40B4-BE49-F238E27FC236}">
                <a16:creationId xmlns:a16="http://schemas.microsoft.com/office/drawing/2014/main" id="{4EEE0E45-33A3-4A40-9447-4EB44483B250}"/>
              </a:ext>
            </a:extLst>
          </p:cNvPr>
          <p:cNvSpPr/>
          <p:nvPr/>
        </p:nvSpPr>
        <p:spPr>
          <a:xfrm>
            <a:off x="4971874" y="2810464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272">
            <a:extLst>
              <a:ext uri="{FF2B5EF4-FFF2-40B4-BE49-F238E27FC236}">
                <a16:creationId xmlns:a16="http://schemas.microsoft.com/office/drawing/2014/main" id="{5A45CE2A-6B05-4A20-A9DD-ADAE9A95471D}"/>
              </a:ext>
            </a:extLst>
          </p:cNvPr>
          <p:cNvSpPr txBox="1"/>
          <p:nvPr/>
        </p:nvSpPr>
        <p:spPr>
          <a:xfrm>
            <a:off x="4143305" y="2877769"/>
            <a:ext cx="915213" cy="13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마지막접속일자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273">
            <a:extLst>
              <a:ext uri="{FF2B5EF4-FFF2-40B4-BE49-F238E27FC236}">
                <a16:creationId xmlns:a16="http://schemas.microsoft.com/office/drawing/2014/main" id="{811715DC-D3DF-449F-8B2C-36AFA24AA0A3}"/>
              </a:ext>
            </a:extLst>
          </p:cNvPr>
          <p:cNvSpPr/>
          <p:nvPr/>
        </p:nvSpPr>
        <p:spPr>
          <a:xfrm>
            <a:off x="2596899" y="2795539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 err="1">
                <a:solidFill>
                  <a:schemeClr val="dk1"/>
                </a:solidFill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274">
            <a:extLst>
              <a:ext uri="{FF2B5EF4-FFF2-40B4-BE49-F238E27FC236}">
                <a16:creationId xmlns:a16="http://schemas.microsoft.com/office/drawing/2014/main" id="{4094A342-EEE5-484D-9E19-97617814FD0E}"/>
              </a:ext>
            </a:extLst>
          </p:cNvPr>
          <p:cNvSpPr txBox="1"/>
          <p:nvPr/>
        </p:nvSpPr>
        <p:spPr>
          <a:xfrm>
            <a:off x="2105303" y="2840708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가입일자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71">
            <a:extLst>
              <a:ext uri="{FF2B5EF4-FFF2-40B4-BE49-F238E27FC236}">
                <a16:creationId xmlns:a16="http://schemas.microsoft.com/office/drawing/2014/main" id="{7A02B99F-0409-489E-A395-6F771C335FE6}"/>
              </a:ext>
            </a:extLst>
          </p:cNvPr>
          <p:cNvSpPr/>
          <p:nvPr/>
        </p:nvSpPr>
        <p:spPr>
          <a:xfrm>
            <a:off x="3770218" y="906463"/>
            <a:ext cx="177800" cy="18097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Shape 98"/>
          <p:cNvGraphicFramePr/>
          <p:nvPr>
            <p:extLst>
              <p:ext uri="{D42A27DB-BD31-4B8C-83A1-F6EECF244321}">
                <p14:modId xmlns:p14="http://schemas.microsoft.com/office/powerpoint/2010/main" val="4053326701"/>
              </p:ext>
            </p:extLst>
          </p:nvPr>
        </p:nvGraphicFramePr>
        <p:xfrm>
          <a:off x="8559800" y="1422400"/>
          <a:ext cx="2159000" cy="469110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9" name="Shape 99"/>
          <p:cNvSpPr txBox="1"/>
          <p:nvPr/>
        </p:nvSpPr>
        <p:spPr>
          <a:xfrm>
            <a:off x="1031875" y="371475"/>
            <a:ext cx="32893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Layout &gt; footer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9361488" y="673100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9361488" y="906463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AE4354-E430-4B27-B106-7FD48A5A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4" y="1588968"/>
            <a:ext cx="7285741" cy="658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296219" y="1462391"/>
            <a:ext cx="5832600" cy="465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Shape 183"/>
          <p:cNvGraphicFramePr/>
          <p:nvPr>
            <p:extLst>
              <p:ext uri="{D42A27DB-BD31-4B8C-83A1-F6EECF244321}">
                <p14:modId xmlns:p14="http://schemas.microsoft.com/office/powerpoint/2010/main" val="4245443175"/>
              </p:ext>
            </p:extLst>
          </p:nvPr>
        </p:nvGraphicFramePr>
        <p:xfrm>
          <a:off x="8559800" y="1422399"/>
          <a:ext cx="2159000" cy="453180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아이디 입력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pw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login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088307" y="4140671"/>
            <a:ext cx="2952300" cy="36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088307" y="4644727"/>
            <a:ext cx="2952300" cy="36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패스워드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088307" y="2340471"/>
            <a:ext cx="4248600" cy="15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Magic KMIP Key Manager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184650" y="4140671"/>
            <a:ext cx="1152000" cy="9044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ko-KR" altLang="en-US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lang="ko-KR" altLang="en-US"/>
          </a:p>
        </p:txBody>
      </p:sp>
      <p:sp>
        <p:nvSpPr>
          <p:cNvPr id="12" name="Shape 268"/>
          <p:cNvSpPr/>
          <p:nvPr/>
        </p:nvSpPr>
        <p:spPr>
          <a:xfrm>
            <a:off x="1832064" y="4176488"/>
            <a:ext cx="224400" cy="2463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3" name="Shape 268"/>
          <p:cNvSpPr/>
          <p:nvPr/>
        </p:nvSpPr>
        <p:spPr>
          <a:xfrm>
            <a:off x="1847992" y="4701577"/>
            <a:ext cx="224400" cy="2463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</a:rPr>
              <a:t>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Shape 234"/>
          <p:cNvGraphicFramePr/>
          <p:nvPr>
            <p:extLst>
              <p:ext uri="{D42A27DB-BD31-4B8C-83A1-F6EECF244321}">
                <p14:modId xmlns:p14="http://schemas.microsoft.com/office/powerpoint/2010/main" val="620296965"/>
              </p:ext>
            </p:extLst>
          </p:nvPr>
        </p:nvGraphicFramePr>
        <p:xfrm>
          <a:off x="8559800" y="1422400"/>
          <a:ext cx="2159000" cy="438428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관리자 검색은 이름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</a:rPr>
                        <a:t>ID이다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. 모두 and 조건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현재 접속한 관리자의 정보를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</a:rPr>
                        <a:t>테이블로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출력한다.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(1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</a:rPr>
                        <a:t>나의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</a:rPr>
                        <a:t>값만 고정적으로 출력되는 테이블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관리자의 목록을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</a:rPr>
                        <a:t>그리드로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 출력한다.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</a:rPr>
                        <a:t>여러 개의 값이 나오는 그리드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관리자 목록을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</a:rPr>
                        <a:t>더블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클릭하면 해당 관리자의 상세 팝업창이 출력된다. 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5" name="Shape 235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</a:rPr>
              <a:t>관리자</a:t>
            </a:r>
            <a:r>
              <a:rPr lang="en-US" altLang="ko-KR" sz="800" dirty="0">
                <a:solidFill>
                  <a:schemeClr val="dk1"/>
                </a:solidFill>
              </a:rPr>
              <a:t> &gt; </a:t>
            </a:r>
            <a:r>
              <a:rPr lang="ko-KR" altLang="en-US" sz="800" dirty="0">
                <a:solidFill>
                  <a:schemeClr val="dk1"/>
                </a:solidFill>
              </a:rPr>
              <a:t>관리자 관리</a:t>
            </a:r>
            <a:endParaRPr dirty="0"/>
          </a:p>
        </p:txBody>
      </p:sp>
      <p:sp>
        <p:nvSpPr>
          <p:cNvPr id="236" name="Shape 236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9361488" y="906463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99704" y="1415472"/>
            <a:ext cx="7632900" cy="532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569740" y="1429964"/>
            <a:ext cx="7632900" cy="4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관리자</a:t>
            </a: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관리 &gt; 목록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09005" y="2032123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41" name="Shape 241"/>
          <p:cNvSpPr/>
          <p:nvPr/>
        </p:nvSpPr>
        <p:spPr>
          <a:xfrm>
            <a:off x="1415424" y="2031550"/>
            <a:ext cx="2629633" cy="20834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관리자 ID, 이름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6670488" y="2083646"/>
            <a:ext cx="648000" cy="1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>
                <a:solidFill>
                  <a:schemeClr val="dk1"/>
                </a:solidFill>
              </a:rPr>
              <a:t>검색</a:t>
            </a:r>
            <a:endParaRPr dirty="0"/>
          </a:p>
        </p:txBody>
      </p:sp>
      <p:sp>
        <p:nvSpPr>
          <p:cNvPr id="243" name="Shape 243"/>
          <p:cNvSpPr/>
          <p:nvPr/>
        </p:nvSpPr>
        <p:spPr>
          <a:xfrm>
            <a:off x="1196712" y="2518146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44" name="Shape 244"/>
          <p:cNvSpPr/>
          <p:nvPr/>
        </p:nvSpPr>
        <p:spPr>
          <a:xfrm>
            <a:off x="609005" y="2712950"/>
            <a:ext cx="7601470" cy="104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95772" y="4151982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graphicFrame>
        <p:nvGraphicFramePr>
          <p:cNvPr id="247" name="Shape 247"/>
          <p:cNvGraphicFramePr/>
          <p:nvPr>
            <p:extLst>
              <p:ext uri="{D42A27DB-BD31-4B8C-83A1-F6EECF244321}">
                <p14:modId xmlns:p14="http://schemas.microsoft.com/office/powerpoint/2010/main" val="4215148118"/>
              </p:ext>
            </p:extLst>
          </p:nvPr>
        </p:nvGraphicFramePr>
        <p:xfrm>
          <a:off x="724348" y="4233904"/>
          <a:ext cx="6475606" cy="105979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43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64">
                  <a:extLst>
                    <a:ext uri="{9D8B030D-6E8A-4147-A177-3AD203B41FA5}">
                      <a16:colId xmlns:a16="http://schemas.microsoft.com/office/drawing/2014/main" val="1911413802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1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체크박스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넘버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이름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 아이디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이메일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생성 일자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마지막 접속일</a:t>
                      </a: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Shape 248"/>
          <p:cNvSpPr/>
          <p:nvPr/>
        </p:nvSpPr>
        <p:spPr>
          <a:xfrm>
            <a:off x="532805" y="4520200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7162" y="5363471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768426" y="207522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아이디/이름: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68426" y="2761025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현재 관리자</a:t>
            </a:r>
            <a:endParaRPr sz="900" dirty="0">
              <a:solidFill>
                <a:schemeClr val="dk1"/>
              </a:solidFill>
            </a:endParaRPr>
          </a:p>
        </p:txBody>
      </p:sp>
      <p:graphicFrame>
        <p:nvGraphicFramePr>
          <p:cNvPr id="255" name="Shape 255"/>
          <p:cNvGraphicFramePr/>
          <p:nvPr>
            <p:extLst>
              <p:ext uri="{D42A27DB-BD31-4B8C-83A1-F6EECF244321}">
                <p14:modId xmlns:p14="http://schemas.microsoft.com/office/powerpoint/2010/main" val="2433689052"/>
              </p:ext>
            </p:extLst>
          </p:nvPr>
        </p:nvGraphicFramePr>
        <p:xfrm>
          <a:off x="724348" y="3027993"/>
          <a:ext cx="6693200" cy="483000"/>
        </p:xfrm>
        <a:graphic>
          <a:graphicData uri="http://schemas.openxmlformats.org/drawingml/2006/table">
            <a:tbl>
              <a:tblPr firstRow="1" bandRow="1">
                <a:noFill/>
                <a:tableStyleId>{A5611626-BCE5-4DC2-92F3-17120657946A}</a:tableStyleId>
              </a:tblPr>
              <a:tblGrid>
                <a:gridCol w="122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이름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 아이디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이메일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등록</a:t>
                      </a:r>
                      <a:r>
                        <a:rPr lang="ko-KR" sz="800" dirty="0"/>
                        <a:t> 일자</a:t>
                      </a: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마지막 접속일</a:t>
                      </a: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" name="Shape 256"/>
          <p:cNvSpPr/>
          <p:nvPr/>
        </p:nvSpPr>
        <p:spPr>
          <a:xfrm>
            <a:off x="704500" y="4589977"/>
            <a:ext cx="6553785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9361520" y="906475"/>
            <a:ext cx="1184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admin&gt; admin &gt;list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42">
            <a:extLst>
              <a:ext uri="{FF2B5EF4-FFF2-40B4-BE49-F238E27FC236}">
                <a16:creationId xmlns:a16="http://schemas.microsoft.com/office/drawing/2014/main" id="{5D341671-6CCC-4C7F-8D3A-B5A7081D832C}"/>
              </a:ext>
            </a:extLst>
          </p:cNvPr>
          <p:cNvSpPr/>
          <p:nvPr/>
        </p:nvSpPr>
        <p:spPr>
          <a:xfrm>
            <a:off x="6733220" y="3790549"/>
            <a:ext cx="793929" cy="2361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관리자 등록</a:t>
            </a:r>
            <a:endParaRPr dirty="0"/>
          </a:p>
        </p:txBody>
      </p:sp>
      <p:sp>
        <p:nvSpPr>
          <p:cNvPr id="27" name="Shape 242">
            <a:extLst>
              <a:ext uri="{FF2B5EF4-FFF2-40B4-BE49-F238E27FC236}">
                <a16:creationId xmlns:a16="http://schemas.microsoft.com/office/drawing/2014/main" id="{4ECF9492-B7C7-41C4-9002-696F3D08A544}"/>
              </a:ext>
            </a:extLst>
          </p:cNvPr>
          <p:cNvSpPr/>
          <p:nvPr/>
        </p:nvSpPr>
        <p:spPr>
          <a:xfrm>
            <a:off x="7594048" y="3800413"/>
            <a:ext cx="472344" cy="2361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>
                <a:solidFill>
                  <a:schemeClr val="dk1"/>
                </a:solidFill>
              </a:rPr>
              <a:t>삭제</a:t>
            </a:r>
            <a:endParaRPr dirty="0"/>
          </a:p>
        </p:txBody>
      </p:sp>
      <p:sp>
        <p:nvSpPr>
          <p:cNvPr id="28" name="Shape 254">
            <a:extLst>
              <a:ext uri="{FF2B5EF4-FFF2-40B4-BE49-F238E27FC236}">
                <a16:creationId xmlns:a16="http://schemas.microsoft.com/office/drawing/2014/main" id="{F8015C08-5729-49C0-91DE-0BEB553BB2BA}"/>
              </a:ext>
            </a:extLst>
          </p:cNvPr>
          <p:cNvSpPr txBox="1"/>
          <p:nvPr/>
        </p:nvSpPr>
        <p:spPr>
          <a:xfrm>
            <a:off x="727009" y="3882202"/>
            <a:ext cx="698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전체항목</a:t>
            </a:r>
            <a:endParaRPr sz="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Shape 262"/>
          <p:cNvGraphicFramePr/>
          <p:nvPr>
            <p:extLst>
              <p:ext uri="{D42A27DB-BD31-4B8C-83A1-F6EECF244321}">
                <p14:modId xmlns:p14="http://schemas.microsoft.com/office/powerpoint/2010/main" val="549347795"/>
              </p:ext>
            </p:extLst>
          </p:nvPr>
        </p:nvGraphicFramePr>
        <p:xfrm>
          <a:off x="8559800" y="1422399"/>
          <a:ext cx="2159000" cy="486217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관리자를 등록하는 폼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관리자를 저장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닫기</a:t>
                      </a: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가입일자는 오늘날짜 </a:t>
                      </a:r>
                      <a:r>
                        <a:rPr lang="en-US" altLang="ko-KR" sz="800" dirty="0"/>
                        <a:t>default</a:t>
                      </a: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ko-KR" altLang="en-US"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3" name="Shape 263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관리자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관리자 관리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r>
              <a:rPr lang="ko-KR" altLang="en-US" sz="800" dirty="0"/>
              <a:t> </a:t>
            </a:r>
            <a:r>
              <a:rPr lang="ko-KR" sz="800" dirty="0">
                <a:solidFill>
                  <a:schemeClr val="dk1"/>
                </a:solidFill>
              </a:rPr>
              <a:t>관리자 </a:t>
            </a:r>
            <a:r>
              <a:rPr lang="ko-KR" altLang="en-US" sz="800" dirty="0">
                <a:solidFill>
                  <a:schemeClr val="dk1"/>
                </a:solidFill>
              </a:rPr>
              <a:t>등록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9361526" y="906475"/>
            <a:ext cx="148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admin &gt; admin &gt; list(팝업)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455225" y="1422399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관리자 관리</a:t>
            </a:r>
            <a:r>
              <a:rPr lang="ko-KR" sz="900" dirty="0">
                <a:solidFill>
                  <a:schemeClr val="dk1"/>
                </a:solidFill>
              </a:rPr>
              <a:t>  &gt; </a:t>
            </a:r>
            <a:r>
              <a:rPr lang="ko-KR" altLang="ko-KR" sz="900" dirty="0">
                <a:solidFill>
                  <a:schemeClr val="dk1"/>
                </a:solidFill>
              </a:rPr>
              <a:t>관리자 </a:t>
            </a:r>
            <a:r>
              <a:rPr lang="ko-KR" altLang="en-US" sz="900" dirty="0">
                <a:solidFill>
                  <a:schemeClr val="dk1"/>
                </a:solidFill>
              </a:rPr>
              <a:t>등록</a:t>
            </a:r>
            <a:r>
              <a:rPr lang="en-US" altLang="ko-KR" sz="900" dirty="0">
                <a:solidFill>
                  <a:schemeClr val="dk1"/>
                </a:solidFill>
              </a:rPr>
              <a:t>(pop)</a:t>
            </a:r>
            <a:endParaRPr dirty="0"/>
          </a:p>
        </p:txBody>
      </p:sp>
      <p:sp>
        <p:nvSpPr>
          <p:cNvPr id="267" name="Shape 267"/>
          <p:cNvSpPr/>
          <p:nvPr/>
        </p:nvSpPr>
        <p:spPr>
          <a:xfrm>
            <a:off x="1445850" y="1759000"/>
            <a:ext cx="5022000" cy="24077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426324" y="3607091"/>
            <a:ext cx="224400" cy="2463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69" name="Shape 269"/>
          <p:cNvSpPr/>
          <p:nvPr/>
        </p:nvSpPr>
        <p:spPr>
          <a:xfrm>
            <a:off x="3343068" y="3815184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저장</a:t>
            </a:r>
            <a:endParaRPr dirty="0"/>
          </a:p>
        </p:txBody>
      </p:sp>
      <p:sp>
        <p:nvSpPr>
          <p:cNvPr id="270" name="Shape 270"/>
          <p:cNvSpPr/>
          <p:nvPr/>
        </p:nvSpPr>
        <p:spPr>
          <a:xfrm>
            <a:off x="3978331" y="3815190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닫기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827763" y="1941314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4398007" y="1969808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아이디 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452788" y="1926389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2117057" y="1971558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이름 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814988" y="311194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391207" y="3157114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이메일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302967" y="3584571"/>
            <a:ext cx="224400" cy="2463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altLang="ko-KR" sz="700" b="1" dirty="0">
                <a:solidFill>
                  <a:schemeClr val="lt1"/>
                </a:solidFill>
              </a:rPr>
              <a:t>2</a:t>
            </a:r>
            <a:endParaRPr lang="ko-KR" altLang="en-US" sz="700" dirty="0"/>
          </a:p>
        </p:txBody>
      </p:sp>
      <p:sp>
        <p:nvSpPr>
          <p:cNvPr id="288" name="Shape 288"/>
          <p:cNvSpPr/>
          <p:nvPr/>
        </p:nvSpPr>
        <p:spPr>
          <a:xfrm>
            <a:off x="2454313" y="2717239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654814" y="2762399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회사명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813907" y="2682807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014408" y="2727967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부서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2449313" y="3086489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1649814" y="3131649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핸드폰 번호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271">
            <a:extLst>
              <a:ext uri="{FF2B5EF4-FFF2-40B4-BE49-F238E27FC236}">
                <a16:creationId xmlns:a16="http://schemas.microsoft.com/office/drawing/2014/main" id="{B8F36E88-9624-42DA-8820-F64D7D0391B8}"/>
              </a:ext>
            </a:extLst>
          </p:cNvPr>
          <p:cNvSpPr/>
          <p:nvPr/>
        </p:nvSpPr>
        <p:spPr>
          <a:xfrm>
            <a:off x="4813907" y="2311925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272">
            <a:extLst>
              <a:ext uri="{FF2B5EF4-FFF2-40B4-BE49-F238E27FC236}">
                <a16:creationId xmlns:a16="http://schemas.microsoft.com/office/drawing/2014/main" id="{E8339C02-18C0-4F61-8C6F-2FB751890482}"/>
              </a:ext>
            </a:extLst>
          </p:cNvPr>
          <p:cNvSpPr txBox="1"/>
          <p:nvPr/>
        </p:nvSpPr>
        <p:spPr>
          <a:xfrm>
            <a:off x="4062029" y="2340419"/>
            <a:ext cx="915213" cy="13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비밀번호 확인</a:t>
            </a:r>
            <a:r>
              <a:rPr lang="ko-KR" sz="900">
                <a:solidFill>
                  <a:schemeClr val="dk1"/>
                </a:solidFill>
              </a:rPr>
              <a:t> 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273">
            <a:extLst>
              <a:ext uri="{FF2B5EF4-FFF2-40B4-BE49-F238E27FC236}">
                <a16:creationId xmlns:a16="http://schemas.microsoft.com/office/drawing/2014/main" id="{8425D395-6481-4BD9-9CD4-AA2935AD3D09}"/>
              </a:ext>
            </a:extLst>
          </p:cNvPr>
          <p:cNvSpPr/>
          <p:nvPr/>
        </p:nvSpPr>
        <p:spPr>
          <a:xfrm>
            <a:off x="2438932" y="2297000"/>
            <a:ext cx="1272600" cy="2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274">
            <a:extLst>
              <a:ext uri="{FF2B5EF4-FFF2-40B4-BE49-F238E27FC236}">
                <a16:creationId xmlns:a16="http://schemas.microsoft.com/office/drawing/2014/main" id="{A80CADF7-B4C1-47C8-993E-E28D45D07BD0}"/>
              </a:ext>
            </a:extLst>
          </p:cNvPr>
          <p:cNvSpPr txBox="1"/>
          <p:nvPr/>
        </p:nvSpPr>
        <p:spPr>
          <a:xfrm>
            <a:off x="1947336" y="2342169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비밀번호</a:t>
            </a:r>
            <a:r>
              <a:rPr lang="ko-KR" sz="900" dirty="0">
                <a:solidFill>
                  <a:schemeClr val="dk1"/>
                </a:solidFill>
              </a:rPr>
              <a:t> 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Shape 262"/>
          <p:cNvGraphicFramePr/>
          <p:nvPr>
            <p:extLst>
              <p:ext uri="{D42A27DB-BD31-4B8C-83A1-F6EECF244321}">
                <p14:modId xmlns:p14="http://schemas.microsoft.com/office/powerpoint/2010/main" val="3573259752"/>
              </p:ext>
            </p:extLst>
          </p:nvPr>
        </p:nvGraphicFramePr>
        <p:xfrm>
          <a:off x="8559800" y="1422399"/>
          <a:ext cx="2159000" cy="4786356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grid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더블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업이 뜬다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단순 조회만 가능하다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</a:rPr>
                        <a:t>폼을 닫아버린다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/>
                        <a:t>해당 아이디의 로그만 발췌해 오며, </a:t>
                      </a:r>
                      <a:r>
                        <a:rPr lang="ko-KR" altLang="en-US" sz="800" dirty="0"/>
                        <a:t>최근 접근 기록 </a:t>
                      </a:r>
                      <a:r>
                        <a:rPr lang="en-US" altLang="ko-KR" sz="800" dirty="0"/>
                        <a:t>100</a:t>
                      </a:r>
                      <a:r>
                        <a:rPr lang="ko-KR" altLang="en-US" sz="800" dirty="0"/>
                        <a:t>개만 보여준다</a:t>
                      </a:r>
                      <a:r>
                        <a:rPr lang="en-US" altLang="ko-KR" sz="800" dirty="0"/>
                        <a:t>.</a:t>
                      </a:r>
                      <a:endParaRPr sz="800"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ko-KR" altLang="en-US"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3" name="Shape 263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800" dirty="0">
                <a:solidFill>
                  <a:schemeClr val="dk1"/>
                </a:solidFill>
              </a:rPr>
              <a:t>관리자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관리자 관리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r>
              <a:rPr lang="ko-KR" altLang="en-US" sz="800" dirty="0"/>
              <a:t> </a:t>
            </a:r>
            <a:r>
              <a:rPr lang="ko-KR" sz="800" dirty="0">
                <a:solidFill>
                  <a:schemeClr val="dk1"/>
                </a:solidFill>
              </a:rPr>
              <a:t>관리자 관리 상세 폼</a:t>
            </a:r>
            <a:r>
              <a:rPr lang="en-US" altLang="ko-KR" sz="800" dirty="0">
                <a:solidFill>
                  <a:schemeClr val="dk1"/>
                </a:solidFill>
              </a:rPr>
              <a:t>(pop)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9361526" y="906475"/>
            <a:ext cx="148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admin &gt; admin &gt; list(팝업)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455225" y="1422399"/>
            <a:ext cx="5022000" cy="3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</a:rPr>
              <a:t>관리자 관리</a:t>
            </a:r>
            <a:r>
              <a:rPr lang="ko-KR" sz="900" dirty="0">
                <a:solidFill>
                  <a:schemeClr val="dk1"/>
                </a:solidFill>
              </a:rPr>
              <a:t>  &gt; 관리자 상세 </a:t>
            </a:r>
            <a:endParaRPr dirty="0"/>
          </a:p>
        </p:txBody>
      </p:sp>
      <p:sp>
        <p:nvSpPr>
          <p:cNvPr id="267" name="Shape 267"/>
          <p:cNvSpPr/>
          <p:nvPr/>
        </p:nvSpPr>
        <p:spPr>
          <a:xfrm>
            <a:off x="1445850" y="1758999"/>
            <a:ext cx="5022000" cy="44899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800103" y="5887205"/>
            <a:ext cx="504000" cy="23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닫기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827763" y="1941314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4398007" y="1969808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아이디 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452788" y="1926389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 err="1">
                <a:solidFill>
                  <a:schemeClr val="dk1"/>
                </a:solidFill>
              </a:rPr>
              <a:t>readOnly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2117057" y="1971558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이름 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814988" y="2311839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391207" y="2357008"/>
            <a:ext cx="567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이메일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2454313" y="2315458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654814" y="2360618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</a:rPr>
              <a:t>가입일자</a:t>
            </a: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814988" y="2726089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3923263" y="2771249"/>
            <a:ext cx="8832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마지막 접속일자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100374" y="3949096"/>
            <a:ext cx="224400" cy="2463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304103" y="5802264"/>
            <a:ext cx="224400" cy="2463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altLang="ko-KR" sz="700" b="1">
                <a:solidFill>
                  <a:schemeClr val="lt1"/>
                </a:solidFill>
              </a:rPr>
              <a:t>2</a:t>
            </a:r>
            <a:endParaRPr lang="ko-KR" altLang="en-US" sz="700"/>
          </a:p>
        </p:txBody>
      </p:sp>
      <p:sp>
        <p:nvSpPr>
          <p:cNvPr id="288" name="Shape 288"/>
          <p:cNvSpPr/>
          <p:nvPr/>
        </p:nvSpPr>
        <p:spPr>
          <a:xfrm>
            <a:off x="2454313" y="2696458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654814" y="2741618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회사명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816513" y="3078289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017014" y="3123449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부서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2449313" y="3065708"/>
            <a:ext cx="1272600" cy="228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900"/>
            </a:pPr>
            <a:r>
              <a:rPr lang="en-US" altLang="ko-KR" sz="900">
                <a:solidFill>
                  <a:schemeClr val="dk1"/>
                </a:solidFill>
              </a:rPr>
              <a:t>readOnly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1649814" y="3110868"/>
            <a:ext cx="72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핸드폰 번호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758271" y="4235533"/>
            <a:ext cx="567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접근 기록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2454325" y="4229358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2454325" y="4457958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2454325" y="4686558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2454325" y="4915158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454325" y="5143758"/>
            <a:ext cx="3702300" cy="1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5610916" y="3949108"/>
            <a:ext cx="723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건수:  000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249">
            <a:extLst>
              <a:ext uri="{FF2B5EF4-FFF2-40B4-BE49-F238E27FC236}">
                <a16:creationId xmlns:a16="http://schemas.microsoft.com/office/drawing/2014/main" id="{FE8ADB06-D1D4-48AB-AE52-C3A37C2DE2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190" y="5347103"/>
            <a:ext cx="16478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240">
            <a:extLst>
              <a:ext uri="{FF2B5EF4-FFF2-40B4-BE49-F238E27FC236}">
                <a16:creationId xmlns:a16="http://schemas.microsoft.com/office/drawing/2014/main" id="{F5BDB95A-A571-4499-AF27-6CAA06BE612F}"/>
              </a:ext>
            </a:extLst>
          </p:cNvPr>
          <p:cNvSpPr/>
          <p:nvPr/>
        </p:nvSpPr>
        <p:spPr>
          <a:xfrm>
            <a:off x="1471914" y="1331949"/>
            <a:ext cx="177900" cy="1809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37897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2185</Words>
  <Application>Microsoft Office PowerPoint</Application>
  <PresentationFormat>사용자 지정</PresentationFormat>
  <Paragraphs>1073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Noto Sans Symbols</vt:lpstr>
      <vt:lpstr>맑은 고딕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K강의장</cp:lastModifiedBy>
  <cp:revision>256</cp:revision>
  <dcterms:modified xsi:type="dcterms:W3CDTF">2022-10-12T01:14:54Z</dcterms:modified>
</cp:coreProperties>
</file>