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8" r:id="rId7"/>
    <p:sldId id="269" r:id="rId8"/>
    <p:sldId id="25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1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27 5585 0 0,'-3'-2'262'0'0,"0"0"1"0"0,-1 1-1 0 0,1 0 0 0 0,0-1 1 0 0,0 1-1 0 0,-1 0 0 0 0,1 1 1 0 0,0-1-1 0 0,-1 1 0 0 0,1-1 0 0 0,0 1 1 0 0,-1 0-1 0 0,0 0-262 0 0,-47 7 1918 0 0,4 0-924 0 0,48-8-828 0 0,0-1-233 0 0,0 0 1 0 0,0 0-1 0 0,0 0 0 0 0,0 0 0 0 0,0 0 1 0 0,1 0-1 0 0,-1 1 0 0 0,1-1 0 0 0,-1 1 1 0 0,1-1-1 0 0,-1 1 0 0 0,1-1 0 0 0,0 1 0 0 0,0 0 1 0 0,1 0 66 0 0,-2 0-3298 0 0,0 5-1259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75 348 14179 0 0,'-3'-1'580'0'0,"-2"-1"18"0"0,-1 0 1 0 0,1 0-1 0 0,-1 0 1 0 0,1 1 0 0 0,-1 0-1 0 0,0 0 1 0 0,0 1-1 0 0,1-1 1 0 0,-1 1 0 0 0,0 1-1 0 0,-4-1-598 0 0,39 18 1474 0 0,-6-8-1105 0 0,0 2 0 0 0,0 0 0 0 0,-2 2 0 0 0,1 1 0 0 0,-2 0 0 0 0,0 1 0 0 0,3 5-369 0 0,-23-21 1 0 0,10 9 146 0 0,-1-1 0 0 0,1 0 0 0 0,1 0 0 0 0,0-1 0 0 0,10 5-147 0 0,-17-10 32 0 0,0-1 1 0 0,-1 0 0 0 0,1 0 0 0 0,0 0 0 0 0,-1 0 0 0 0,1-1-1 0 0,0 1 1 0 0,0-1 0 0 0,0 0 0 0 0,-1 0 0 0 0,1 0-1 0 0,0-1 1 0 0,0 0 0 0 0,-1 1 0 0 0,1-1 0 0 0,0 0 0 0 0,-1-1-1 0 0,1 1 1 0 0,-1-1 0 0 0,1 1 0 0 0,-1-1 0 0 0,1 0-33 0 0,14-10 77 0 0,0-1 0 0 0,0-1 0 0 0,-1 0 0 0 0,-1-1 0 0 0,1-2-77 0 0,74-88-14 0 0,-30 33-509 0 0,-15 19-835 0 0,34-36-3397 0 0,-63 72 1107 0 0,2 1-1 0 0,5-3 3649 0 0,10-9-5804 0 0,-10 20 1273 0 0</inkml:trace>
  <inkml:trace contextRef="#ctx0" brushRef="#br0" timeOffset="1">976 12 4873 0 0,'6'-2'1920'0'0,"2"0"-1215"0"0,0 0-177 0 0,-4 0-224 0 0,1 0-296 0 0,-1 0-456 0 0,25 18-3753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24 8 0 0,'4'13'2625'0'0,"-4"18"5120"0"0,-8-6 4858 0 0,-32-46-10715 0 0,7 2-1408 0 0,6 5-280 0 0,6 3-192 0 0,7 1-384 0 0,6 4-608 0 0,6 2-936 0 0,8 2-1257 0 0,2-2-1608 0 0,9 2-4089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744 635 4593 0 0,'7'3'775'0'0,"0"-1"15"0"0,-9-5 2263 0 0,9-3 1888 0 0,25-8-3511 0 0,-2 0-1026 0 0,-24 10-381 0 0,0 0 0 0 0,0-1 0 0 0,0 0 1 0 0,-1 0-1 0 0,0 0 0 0 0,0-1 0 0 0,0 1 0 0 0,-1-1 0 0 0,0-1 0 0 0,0 1 1 0 0,0 0-1 0 0,-1-1 0 0 0,0 0 0 0 0,0 0-23 0 0,6-17 44 0 0,-1 0-1 0 0,-2-1 1 0 0,2-9-44 0 0,-3 6 25 0 0,-1 0 0 0 0,-1 0 0 0 0,-1 0 1 0 0,-2 0-1 0 0,-1 0 0 0 0,-1 0 0 0 0,-2 0 0 0 0,0 1 1 0 0,-2-1-1 0 0,-3-5-25 0 0,8 27 2 0 0,-1 0 1 0 0,0 0-1 0 0,-1 1 1 0 0,1 0-1 0 0,-1-1 1 0 0,0 1-1 0 0,-1 0 1 0 0,1 0-1 0 0,-1 1 0 0 0,0-1 1 0 0,0 1-1 0 0,0 0 1 0 0,-1 0-1 0 0,0 0 1 0 0,1 0-1 0 0,-4-1-2 0 0,2 2 3 0 0,0 1 0 0 0,0 0-1 0 0,0 0 1 0 0,0 0 0 0 0,0 1-1 0 0,0 0 1 0 0,0 0 0 0 0,0 0 0 0 0,0 1-1 0 0,-1 0 1 0 0,1 0 0 0 0,0 1 0 0 0,0-1-1 0 0,-1 1 1 0 0,-4 2-3 0 0,-13 4 19 0 0,0 1 0 0 0,1 0 0 0 0,0 2 0 0 0,0 1 0 0 0,1 1 0 0 0,1 0 0 0 0,-12 10-19 0 0,-24 20 23 0 0,2 3 0 0 0,0 3-23 0 0,2 1 53 0 0,2 2 1 0 0,2 2-1 0 0,-34 49-53 0 0,62-73 139 0 0,1 1-1 0 0,2 1 0 0 0,0 1 0 0 0,3 0 0 0 0,0 1 0 0 0,3 0 0 0 0,0 2 0 0 0,-3 21-138 0 0,13-46 130 0 0,0 0-1 0 0,1-1 1 0 0,0 1-1 0 0,0 0 1 0 0,1 0-1 0 0,1 0 1 0 0,-1 0-1 0 0,2 0 1 0 0,-1-1 0 0 0,3 9-130 0 0,-2-13 81 0 0,0 0 0 0 0,1 0 0 0 0,-1 0 0 0 0,1 0 0 0 0,0 0 0 0 0,0-1 0 0 0,0 1 0 0 0,0-1 0 0 0,1 0 0 0 0,0 0 0 0 0,0 0 0 0 0,0-1 0 0 0,0 1 0 0 0,1-1 0 0 0,-1 0 0 0 0,1 0 0 0 0,0 0 0 0 0,0-1 0 0 0,5 2-80 0 0,0-1 33 0 0,0 0 1 0 0,0-1 0 0 0,0 0 0 0 0,0 0 0 0 0,1-1-1 0 0,-1-1 1 0 0,1 0 0 0 0,-1 0 0 0 0,0-1 0 0 0,1 0-1 0 0,-1-1 1 0 0,0 0 0 0 0,0-1 0 0 0,0 0 0 0 0,0 0-1 0 0,0-1 1 0 0,1-1-35 0 0,19-10-30 0 0,0-1 0 0 0,-1-1 1 0 0,-1-2-1 0 0,17-15 30 0 0,-16 11-49 0 0,-1-2 0 0 0,-1-2 0 0 0,-1 0 0 0 0,6-10 49 0 0,11-19-171 0 0,29-51 171 0 0,-63 94-269 0 0,-1-1 0 0 0,-1 0 0 0 0,0 0 0 0 0,0 0 0 0 0,-2-1 1 0 0,0 0-1 0 0,-1 0 0 0 0,2-11 269 0 0,-6 25-195 0 0,0 0-1 0 0,0 0 1 0 0,0 0 0 0 0,0 0 0 0 0,0 0 0 0 0,0 1-1 0 0,-1-1 1 0 0,1 0 0 0 0,0 0 0 0 0,-1 0 0 0 0,1 1 0 0 0,0-1-1 0 0,-1 0 1 0 0,1 0 0 0 0,-1 1 0 0 0,1-1 0 0 0,-1 0-1 0 0,0 1 1 0 0,1-1 0 0 0,-1 1 0 0 0,0-1 0 0 0,1 1 0 0 0,-1-1-1 0 0,0 1 1 0 0,1-1 0 0 0,-1 1 0 0 0,0 0 0 0 0,0-1-1 0 0,0 1 1 0 0,0 0 0 0 0,1-1 0 0 0,-2 1 195 0 0,1 0-378 0 0,0-1 1 0 0,-1 1-1 0 0,1 0 1 0 0,-1-1-1 0 0,1 1 1 0 0,-1 0-1 0 0,1 0 0 0 0,0 0 1 0 0,-1 0-1 0 0,1 0 1 0 0,-1 0-1 0 0,1 0 1 0 0,-1 1-1 0 0,1-1 1 0 0,0 1-1 0 0,-2-1 378 0 0,3 8-3663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23 5129 0 0,'-4'-6'550'0'0,"-8"-10"2412"0"0,11 16-2869 0 0,0 0-1 0 0,1 0 1 0 0,-1 0-1 0 0,1 0 1 0 0,-1 0-1 0 0,1 0 1 0 0,-1 0-1 0 0,0 0 1 0 0,1 0-1 0 0,-1 0 1 0 0,1 0 0 0 0,-1 1-1 0 0,1-1 1 0 0,-1 0-1 0 0,0 0 1 0 0,1 1-1 0 0,-1-1 1 0 0,1 0-1 0 0,0 1 1 0 0,-1-1-1 0 0,1 0 1 0 0,-1 1-1 0 0,1-1 1 0 0,-1 1-1 0 0,1-1 1 0 0,0 0-1 0 0,-1 1 1 0 0,1-1-1 0 0,0 1 1 0 0,0 0-1 0 0,-1-1 1 0 0,1 1-1 0 0,0-1 1 0 0,0 1-1 0 0,0-1 1 0 0,-1 1-93 0 0,-7 16 765 0 0,1 0 0 0 0,0 1 0 0 0,1 0 0 0 0,1 0 0 0 0,0 1-765 0 0,-16 96 1228 0 0,13-62-659 0 0,-28 191 2192 0 0,-2 190-2761 0 0,35 248 811 0 0,5-607-933 0 0,4 0 1 0 0,2-1 0 0 0,9 24 121 0 0,-16-91-302 0 0,1-1 0 0 0,0 0 1 0 0,0 0-1 0 0,0 0 1 0 0,1-1-1 0 0,0 1 0 0 0,3 5 302 0 0,-5-10-200 0 0,-1 0 0 0 0,1 0 0 0 0,0 0 1 0 0,0-1-1 0 0,0 1 0 0 0,0 0 0 0 0,0 0 0 0 0,0 0 0 0 0,0-1 0 0 0,0 1 0 0 0,0 0 0 0 0,0-1 0 0 0,0 1 0 0 0,0-1 1 0 0,0 0-1 0 0,0 1 0 0 0,1-1 0 0 0,-1 0 0 0 0,0 0 0 0 0,0 1 0 0 0,1-1 0 0 0,-1 0 0 0 0,0 0 0 0 0,0-1 1 0 0,0 1-1 0 0,1 0 0 0 0,-1 0 0 0 0,0 0 0 0 0,0-1 0 0 0,0 1 0 0 0,0-1 0 0 0,1 1 0 0 0,-1-1 0 0 0,0 1 0 0 0,0-1 1 0 0,0 0-1 0 0,0 1 0 0 0,0-1 0 0 0,0 0 0 0 0,0 0 0 0 0,-1 0 0 0 0,1 0 0 0 0,0 0 200 0 0,13-13-2838 0 0,3-5-1713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7698 0 0,'4'0'498'0'0,"1"1"1"0"0,-1 0 0 0 0,1 0 0 0 0,-1 0-1 0 0,1 0 1 0 0,-1 1 0 0 0,0-1 0 0 0,1 1-1 0 0,-1 0 1 0 0,2 2-499 0 0,41 28 1091 0 0,-23-14-636 0 0,113 66-330 0 0,-136-83-206 0 0,0 0-1 0 0,0-1 0 0 0,0 1 0 0 0,0 0 1 0 0,0 0-1 0 0,0-1 0 0 0,0 1 0 0 0,0 0 0 0 0,-1 0 1 0 0,1 0-1 0 0,0 0 0 0 0,0 0 0 0 0,-1 0 1 0 0,1 0-1 0 0,-1 1 0 0 0,1-1 82 0 0,-1 0-78 0 0,0-1 0 0 0,0 1 0 0 0,0 0 0 0 0,0-1 0 0 0,0 1 0 0 0,0-1 1 0 0,0 1-1 0 0,0 0 0 0 0,0-1 0 0 0,-1 1 0 0 0,1-1 0 0 0,0 1 0 0 0,0 0 0 0 0,-1-1 0 0 0,1 1 0 0 0,0-1 0 0 0,-1 1 0 0 0,1-1 0 0 0,0 1 1 0 0,-1-1-1 0 0,1 1 0 0 0,-1-1 0 0 0,1 0 78 0 0,-5 4-430 0 0,1-1 0 0 0,-1 0 0 0 0,0-1 1 0 0,0 1-1 0 0,0-1 0 0 0,-4 1 430 0 0,-1 1 66 0 0,-146 64-1350 0 0,-93 24 1284 0 0,92-46 3595 0 0,157-46-3482 0 0,0 0 0 0 0,-1 0-1 0 0,1 0 1 0 0,0 0 0 0 0,-1 0 0 0 0,1 1-1 0 0,0-1 1 0 0,-1 0 0 0 0,1 0-1 0 0,0 0 1 0 0,-1 0 0 0 0,1 0-1 0 0,0 0 1 0 0,0 1 0 0 0,-1-1 0 0 0,1 0-1 0 0,0 0 1 0 0,0 0 0 0 0,-1 1-1 0 0,1-1 1 0 0,0 0 0 0 0,0 0-1 0 0,0 1 1 0 0,-1-1 0 0 0,1 0 0 0 0,0 1-1 0 0,0-1 1 0 0,0 0 0 0 0,0 0-1 0 0,0 1 1 0 0,0-1 0 0 0,0 0-1 0 0,-1 1 1 0 0,1-1 0 0 0,0 0 0 0 0,0 1-113 0 0,11 6 2140 0 0,19 1-565 0 0,2-3-873 0 0,1-2 0 0 0,-1-1 0 0 0,27-1-702 0 0,100-12 310 0 0,-122 8-227 0 0,312-36-1042 0 0,-348 39 918 0 0,-1 0 1 0 0,0 0-1 0 0,1 0 1 0 0,-1 0-1 0 0,1 0 1 0 0,-1-1-1 0 0,0 1 1 0 0,1 0-1 0 0,-1 0 0 0 0,1 0 1 0 0,-1 0-1 0 0,0 0 1 0 0,1 0-1 0 0,-1 1 1 0 0,1-1-1 0 0,-1 0 1 0 0,0 0-1 0 0,1 0 0 0 0,-1 0 1 0 0,0 0-1 0 0,1 0 1 0 0,-1 1-1 0 0,1-1 1 0 0,-1 0-1 0 0,0 0 1 0 0,0 1-1 0 0,1-1 0 0 0,-1 0 1 0 0,0 0-1 0 0,1 1 1 0 0,-1-1-1 0 0,0 1 41 0 0,-7 10-587 0 0,-31 18 413 0 0,27-21 66 0 0,-113 85-41 0 0,-38 30 124 0 0,131-96 247 0 0,1 1 0 0 0,2 1 0 0 0,-25 32-222 0 0,48-53 100 0 0,0-1 0 0 0,0 1 0 0 0,0 0 0 0 0,1 1 0 0 0,1-1 0 0 0,-1 1 0 0 0,1 0 0 0 0,1 0 0 0 0,-1 0 0 0 0,1 0 0 0 0,1 0 0 0 0,0 0 0 0 0,0 0 0 0 0,1 1 0 0 0,1 7-100 0 0,-1-12 44 0 0,1 0 1 0 0,0 0-1 0 0,0 0 1 0 0,0-1-1 0 0,1 1 0 0 0,0 0 1 0 0,0-1-1 0 0,0 1 0 0 0,0-1 1 0 0,1 1-1 0 0,0-1 1 0 0,-1 0-1 0 0,2 0 0 0 0,-1 0 1 0 0,0 0-1 0 0,1-1 1 0 0,0 0-1 0 0,-1 1 0 0 0,1-1 1 0 0,1-1-1 0 0,-1 1 1 0 0,0 0-1 0 0,1-1 0 0 0,-1 0 1 0 0,1 0-1 0 0,0 0 0 0 0,-1-1 1 0 0,1 0-1 0 0,4 1-44 0 0,1-1-2 0 0,-1 0-1 0 0,1-1 0 0 0,-1 0 0 0 0,0 0 1 0 0,1-1-1 0 0,-1 0 0 0 0,0-1 1 0 0,0 0-1 0 0,0 0 0 0 0,0-1 1 0 0,0 0-1 0 0,0-1 0 0 0,-1 0 0 0 0,1 0 1 0 0,-1-1-1 0 0,6-4 3 0 0,5-5-74 0 0,0 0 0 0 0,0-2 0 0 0,-2 0 0 0 0,0-1 0 0 0,0-1 0 0 0,-1-1 74 0 0,-9 10-19 0 0,0-1-1 0 0,0 0 0 0 0,-1-1 1 0 0,0 1-1 0 0,-1-1 0 0 0,0-1 0 0 0,-1 1 1 0 0,0-1-1 0 0,0 1 0 0 0,-2-1 0 0 0,1 0 20 0 0,1-22-1580 0 0,-1 1-1 0 0,-2 0 0 0 0,-2-11 1581 0 0,1 9-3392 0 0,0 20 881 0 0,1 10 2016 0 0,-1 1 0 0 0,0 0 1 0 0,0 0-1 0 0,0 0 0 0 0,-1 0 0 0 0,1 0 1 0 0,-1 0-1 0 0,0 0 0 0 0,-2-3 495 0 0,-2-10-848 0 0,10-2-2333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3305 0 0,'27'-37'5043'0'0,"-23"87"-2115"0"0,-4 82-1198 0 0,-12 64-1730 0 0,5-90 297 0 0,-24 697 346 0 0,30-789-707 0 0,1-8-50 0 0,0 1 1 0 0,0-1-1 0 0,0 0 1 0 0,1 1-1 0 0,-1-1 1 0 0,2 0-1 0 0,-1 0 0 0 0,2 5 114 0 0,-3-11-21 0 0,0 0-1 0 0,0 0 0 0 0,0 0 0 0 0,0 0 0 0 0,0 0 1 0 0,0 1-1 0 0,0-1 0 0 0,0 0 0 0 0,0 0 0 0 0,0 0 1 0 0,0 0-1 0 0,0 0 0 0 0,1 0 0 0 0,-1 0 0 0 0,0 1 1 0 0,0-1-1 0 0,0 0 0 0 0,0 0 0 0 0,0 0 0 0 0,0 0 1 0 0,0 0-1 0 0,0 0 0 0 0,1 0 0 0 0,-1 0 0 0 0,0 0 0 0 0,0 0 1 0 0,0 0-1 0 0,0 0 0 0 0,0 0 0 0 0,0 0 0 0 0,1 0 1 0 0,-1 0-1 0 0,0 0 0 0 0,0 0 0 0 0,0 0 0 0 0,0 0 1 0 0,0 0-1 0 0,0 0 0 0 0,1 0 0 0 0,-1 0 0 0 0,0 0 1 0 0,0 0-1 0 0,0 0 0 0 0,0 0 0 0 0,0 0 0 0 0,0 0 1 0 0,0 0-1 0 0,1 0 22 0 0,3-8-677 0 0,2-9-211 0 0,7-66 67 0 0,-3 0 1 0 0,-4 0-1 0 0,-4-1 0 0 0,-6-43 821 0 0,4 115 31 0 0,-1-1 0 0 0,2 1 0 0 0,-1-1 0 0 0,2 1 0 0 0,0-1 0 0 0,2-5-31 0 0,-3 14 41 0 0,0 1 1 0 0,0 0-1 0 0,1-1 1 0 0,-1 1-1 0 0,1 0 1 0 0,0 0-1 0 0,0 0 1 0 0,0 0 0 0 0,0 1-1 0 0,0-1 1 0 0,1 1-1 0 0,-1-1 1 0 0,1 1-1 0 0,0 0 1 0 0,0 0-1 0 0,0 0 1 0 0,0 0-1 0 0,0 0 1 0 0,0 1 0 0 0,0-1-1 0 0,1 1 1 0 0,-1 0-1 0 0,0 0 1 0 0,3 0-42 0 0,3-1-6 0 0,-1 0 0 0 0,0 0 0 0 0,0-1 0 0 0,0 0 0 0 0,0 0 0 0 0,0-1 1 0 0,0 0-1 0 0,-1-1 0 0 0,0 1 0 0 0,0-1 0 0 0,0-1 0 0 0,-1 1 0 0 0,1-1 0 0 0,-1 0 1 0 0,-1-1-1 0 0,1 0 0 0 0,-1 1 0 0 0,0-2 0 0 0,-1 1 0 0 0,0 0 0 0 0,0-1 0 0 0,2-4 6 0 0,17-47-94 0 0,-2-1-1 0 0,-3-1 0 0 0,4-32 95 0 0,-6 25 460 0 0,-8 108 1230 0 0,-23 229-777 0 0,-10 251 86 0 0,22-282-2115 0 0,14 43 1116 0 0,-10-266-285 0 0,5 48-995 0 0,-6-59 1002 0 0,1 1 0 0 0,0 0 0 0 0,1-1 1 0 0,-1 1-1 0 0,1-1 0 0 0,0 0 0 0 0,0 1 1 0 0,0-1-1 0 0,1 0 0 0 0,-1 0 0 0 0,2 0 278 0 0,-4-3-81 0 0,1-1 0 0 0,-1 1-1 0 0,1-1 1 0 0,-1 0-1 0 0,1 1 1 0 0,-1-1 0 0 0,1 0-1 0 0,0 1 1 0 0,-1-1-1 0 0,1 0 1 0 0,0 0 0 0 0,-1 1-1 0 0,1-1 1 0 0,0 0-1 0 0,-1 0 1 0 0,1 0 0 0 0,0 0-1 0 0,0 0 1 0 0,-1 0 0 0 0,1 0-1 0 0,0 0 1 0 0,-1 0-1 0 0,1-1 1 0 0,0 1 0 0 0,-1 0-1 0 0,1 0 1 0 0,0-1-1 0 0,-1 1 1 0 0,1 0 0 0 0,-1-1-1 0 0,1 1 1 0 0,0 0-1 0 0,-1-1 1 0 0,1 1 81 0 0,17-12-2510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4921 0 0,'0'-6'370'0'0,"0"-1"0"0"0,1 1 0 0 0,-1 0-1 0 0,1 0 1 0 0,1 0 0 0 0,-1 0 0 0 0,1 0 0 0 0,0 0 0 0 0,0 1-1 0 0,1-1 1 0 0,0 1 0 0 0,0-1 0 0 0,0 1 0 0 0,4-4-370 0 0,-1 2 384 0 0,1 0 1 0 0,-1 1-1 0 0,1 0 1 0 0,1 0-1 0 0,-1 0 1 0 0,1 1-1 0 0,0 0 0 0 0,1 1 1 0 0,3-2-385 0 0,26-11 614 0 0,1 1 0 0 0,1 3 0 0 0,7-2-614 0 0,-23 9 106 0 0,0 1 0 0 0,1 1 0 0 0,-1 1 0 0 0,1 1 0 0 0,-1 1 0 0 0,4 2-106 0 0,-26-1 29 0 0,1 0 1 0 0,0 0-1 0 0,0 0 1 0 0,0 1-1 0 0,-1-1 1 0 0,1 1-1 0 0,0 0 1 0 0,0 0-1 0 0,-1 0 1 0 0,1 0-1 0 0,-1 0 1 0 0,1 1-1 0 0,0 0-29 0 0,-2-1 9 0 0,0 0-1 0 0,0 1 0 0 0,0-1 1 0 0,0 0-1 0 0,0 1 0 0 0,-1-1 1 0 0,1 0-1 0 0,0 1 0 0 0,-1-1 1 0 0,1 1-1 0 0,-1-1 1 0 0,0 1-1 0 0,1 0 0 0 0,-1-1 1 0 0,0 1-1 0 0,0-1 0 0 0,0 1 1 0 0,0-1-1 0 0,0 1 0 0 0,0 0 1 0 0,-1-1-1 0 0,1 1 1 0 0,-1-1-1 0 0,1 2-8 0 0,-7 16 2 0 0,0 0 1 0 0,-1-1 0 0 0,0 0-1 0 0,-2 0 1 0 0,0-1-1 0 0,-1 0 1 0 0,-3 2-3 0 0,-13 23 7 0 0,-16 26 23 0 0,-2-3 0 0 0,-3-2 0 0 0,-40 39-30 0 0,85-99 3 0 0,-2 4 2 0 0,-1-1 0 0 0,-1 0 0 0 0,1 0 0 0 0,-1 0 0 0 0,0-1 0 0 0,0 0 1 0 0,0 0-1 0 0,-7 2-5 0 0,38-39 232 0 0,6 2-121 0 0,2 2 0 0 0,1 1 0 0 0,1 2 1 0 0,1 1-1 0 0,37-18-111 0 0,-51 31 43 0 0,0 1-1 0 0,1 1 1 0 0,0 1 0 0 0,1 0 0 0 0,0 2 0 0 0,0 1-1 0 0,0 1 1 0 0,0 1 0 0 0,1 1 0 0 0,-1 0 0 0 0,13 3-43 0 0,-25-1-37 0 0,0 1 1 0 0,0 1-1 0 0,-1 0 1 0 0,1 0-1 0 0,0 1 1 0 0,-1 1-1 0 0,0-1 1 0 0,0 2-1 0 0,0-1 1 0 0,0 2-1 0 0,2 1 37 0 0,-12-7-84 0 0,1 0-1 0 0,-1 0 1 0 0,1 1-1 0 0,-1-1 1 0 0,1 0-1 0 0,-1 1 1 0 0,0-1 0 0 0,1 0-1 0 0,-1 1 1 0 0,0-1-1 0 0,1 1 1 0 0,-1-1-1 0 0,0 1 1 0 0,1-1-1 0 0,-1 1 1 0 0,0-1 0 0 0,0 1-1 0 0,1-1 1 0 0,-1 1-1 0 0,0-1 1 0 0,0 1-1 0 0,0-1 1 0 0,0 1-1 0 0,0-1 1 0 0,0 1 0 0 0,0-1-1 0 0,0 1 1 0 0,0-1-1 0 0,0 1 1 0 0,0-1-1 0 0,0 1 85 0 0,-1 0-211 0 0,0 1 1 0 0,1-1-1 0 0,-1 0 0 0 0,0 0 0 0 0,0 0 0 0 0,0 0 1 0 0,0 0-1 0 0,0 0 0 0 0,0 0 0 0 0,0 0 0 0 0,0-1 1 0 0,-1 1-1 0 0,1 0 211 0 0,-42 17-3789 0 0,38-16 3597 0 0,-48 15-1651 0 0,22-7 939 0 0,1 1-1 0 0,-9 5 905 0 0,-11 13-2326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101 238 4889 0 0,'-30'15'530'0'0,"20"-11"0"0"0,2 0 0 0 0,-1 1 0 0 0,0 0 0 0 0,1 0 0 0 0,0 1 0 0 0,-7 6-530 0 0,14-12 95 0 0,1 1 0 0 0,0-1 0 0 0,0 0-1 0 0,-1 0 1 0 0,1 0 0 0 0,0 1 0 0 0,0-1-1 0 0,0 0 1 0 0,-1 0 0 0 0,1 1 0 0 0,0-1-1 0 0,0 0 1 0 0,0 1 0 0 0,0-1 0 0 0,-1 0 0 0 0,1 0-1 0 0,0 1 1 0 0,0-1 0 0 0,0 0 0 0 0,0 1-1 0 0,0-1 1 0 0,0 0 0 0 0,0 1 0 0 0,0-1 0 0 0,0 0-1 0 0,0 1 1 0 0,0-1 0 0 0,0 0 0 0 0,0 1-1 0 0,0-1 1 0 0,1 0 0 0 0,-1 1 0 0 0,0-1 0 0 0,0 0-1 0 0,0 0 1 0 0,0 1 0 0 0,1-1-95 0 0,12 7 1969 0 0,18-2-106 0 0,4-5-1202 0 0,0-1 0 0 0,-1-2 0 0 0,0-2-1 0 0,0 0 1 0 0,5-4-661 0 0,167-50 418 0 0,-192 54-355 0 0,221-79 113 0 0,-9 2-103 0 0,-158 61-108 0 0,0 3 1 0 0,30-2 34 0 0,-97 20-2 0 0,8-2-46 0 0,0 1 0 0 0,0 0 1 0 0,0 0-1 0 0,0 1 0 0 0,3 1 48 0 0,-10-1-14 0 0,-1 0 0 0 0,0 0 1 0 0,0 0-1 0 0,0 0 0 0 0,1 0 0 0 0,-1 1 0 0 0,0-1 0 0 0,0 0 1 0 0,0 1-1 0 0,1-1 0 0 0,-1 1 0 0 0,0 0 0 0 0,0-1 1 0 0,0 1-1 0 0,0 0 0 0 0,0-1 0 0 0,0 1 0 0 0,0 0 0 0 0,-1 0 1 0 0,1 0-1 0 0,0 0 0 0 0,0 0 0 0 0,-1 0 0 0 0,1 0 0 0 0,0 0 1 0 0,-1 0-1 0 0,1 0 0 0 0,-1 0 0 0 0,1 0 0 0 0,-1 1 0 0 0,0-1 1 0 0,1 0-1 0 0,-1 0 0 0 0,0 0 0 0 0,0 1 0 0 0,0-1 1 0 0,0 0-1 0 0,0 0 0 0 0,0 1 0 0 0,0-1 0 0 0,-1 0 0 0 0,1 0 14 0 0,-5 18-57 0 0,0 0-1 0 0,-2-1 0 0 0,0 1 0 0 0,-1-1 0 0 0,-5 6 58 0 0,-7 19-17 0 0,-2 5-287 0 0,-48 122 933 0 0,61-141-1489 0 0,0 0 0 0 0,2 1 0 0 0,1 0 0 0 0,1 0 0 0 0,2 1 860 0 0,3-27 58 0 0,-1 6-3660 0 0,-1-8 1251 0 0,-1-7 680 0 0,0-6-143 0 0,12 6-1197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1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5121 0 0,'-8'4'466'0'0,"1"1"0"0"0,0 0 0 0 0,0 0 0 0 0,0 0 0 0 0,1 1 0 0 0,-1-1-1 0 0,2 2 1 0 0,-1-1 0 0 0,0 1 0 0 0,1 0 0 0 0,1 0 0 0 0,-1 0 0 0 0,1 0 0 0 0,0 1 0 0 0,1 0 0 0 0,-2 4-466 0 0,3-5 333 0 0,0 1 1 0 0,1 0-1 0 0,-1-1 1 0 0,2 1-1 0 0,-1 0 1 0 0,1 0-1 0 0,0-1 1 0 0,1 1-1 0 0,0 0 1 0 0,0 0-1 0 0,0-1 1 0 0,1 1-1 0 0,1-1 1 0 0,-1 1-1 0 0,1-1 1 0 0,0 0-1 0 0,1 0 1 0 0,0 1-334 0 0,7 10 183 0 0,1 0 0 0 0,1-1 0 0 0,0 0 0 0 0,1-2 0 0 0,0 1 0 0 0,2-2 0 0 0,-1 0 1 0 0,2 0-1 0 0,0-2 0 0 0,1 0 0 0 0,0-1 0 0 0,0-1 0 0 0,1 0 0 0 0,1-2 0 0 0,-1 0 1 0 0,1-1-1 0 0,1-1 0 0 0,3-1-183 0 0,13 3-345 0 0,0-2-1 0 0,1-2 1 0 0,-1-2 0 0 0,1-1 0 0 0,0-2 0 0 0,-1-1-1 0 0,1-2 1 0 0,-1-2 0 0 0,31-9 345 0 0,7-7-3620 0 0,-1-4 0 0 0,0-3 0 0 0,31-19 3620 0 0,-49 23-5019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2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1 192 0 0,'4'4'532'0'0,"0"-1"1"0"0,0 1-1 0 0,1-1 0 0 0,0 0 1 0 0,0 0-1 0 0,0-1 0 0 0,1 1-532 0 0,7 12 754 0 0,-13-15-723 0 0,1 0 1 0 0,-1 0-1 0 0,0 0 0 0 0,0 1 0 0 0,1-1 0 0 0,-1 0 0 0 0,0 0 1 0 0,1 1-1 0 0,-1-1 0 0 0,0 0 0 0 0,0 0 0 0 0,0 1 0 0 0,1-1 1 0 0,-1 0-1 0 0,0 1 0 0 0,0-1 0 0 0,0 0 0 0 0,0 1 0 0 0,0-1 1 0 0,0 0-1 0 0,0 1 0 0 0,1-1 0 0 0,-1 0 0 0 0,0 1 1 0 0,0-1-1 0 0,0 1 0 0 0,0-1 0 0 0,-1 0 0 0 0,1 1 0 0 0,0-1 1 0 0,0 0-1 0 0,0 1 0 0 0,0-1 0 0 0,0 0 0 0 0,0 1 0 0 0,0-1 1 0 0,-1 0-1 0 0,1 1 0 0 0,0-1-31 0 0,0 0 181 0 0,3 31 2752 0 0,-3-26-2861 0 0,1-4-62 0 0,-1 0-1 0 0,0 0 0 0 0,0 0 0 0 0,0 0 0 0 0,0 1 0 0 0,0-1 0 0 0,0 0 0 0 0,-1 0 1 0 0,1 0-1 0 0,0 0 0 0 0,-1 0 0 0 0,1 1 0 0 0,0-1 0 0 0,-1 0 0 0 0,0 0 0 0 0,1 0 0 0 0,-1 0 1 0 0,1 0-1 0 0,-1 0 0 0 0,0-1 0 0 0,0 2-9 0 0,-10 22 304 0 0,2-3 57 0 0,2-8-154 0 0,0 0 1 0 0,0 1-1 0 0,2 0 0 0 0,-5 14-207 0 0,-19 95 756 0 0,24-103-614 0 0,2-1 0 0 0,-1 16-142 0 0,-4 18 52 0 0,8-49-35 0 0,-1 1 0 0 0,1 0 1 0 0,0 0-1 0 0,0-1 0 0 0,1 1 0 0 0,-1 0 0 0 0,1-1 1 0 0,0 1-1 0 0,1 0 0 0 0,-1-1 0 0 0,1 1-17 0 0,0 1 10 0 0,0 1 0 0 0,-1-1 0 0 0,1 1-1 0 0,-1-1 1 0 0,-1 1 0 0 0,1 0-10 0 0,7 83-51 0 0,-12-51 74 0 0,8-42-22 0 0,0 1 1 0 0,0-1-1 0 0,1 1 0 0 0,-1 1 1 0 0,1-1-1 0 0,0 1 0 0 0,-1-1 1 0 0,1 1-1 0 0,1 1-1 0 0,4-1 22 0 0,0-1 0 0 0,-1 1 0 0 0,1-1 0 0 0,-1-1 1 0 0,1 0-1 0 0,-1 0 0 0 0,4-2-22 0 0,-4 1 41 0 0,0 0 1 0 0,1 1-1 0 0,0 0 0 0 0,-1 1 0 0 0,1 0 1 0 0,0 0-1 0 0,5 1-41 0 0,0 1 33 0 0,-1-1-27 0 0,0 2-1 0 0,0 0 0 0 0,0 0 1 0 0,8 2-6 0 0,-21-2-5 0 0,0-1 1 0 0,-1 0 0 0 0,1 0 0 0 0,0 0 0 0 0,0 0-1 0 0,0 1 1 0 0,0-1 0 0 0,0-1 0 0 0,0 1-1 0 0,0 0 1 0 0,-1 0 0 0 0,1 0 0 0 0,0 0-1 0 0,0-1 1 0 0,0 1 0 0 0,0 0 0 0 0,-1-1 0 0 0,1 1-1 0 0,0 0 1 0 0,0-1 0 0 0,0 1 0 0 0,-1-1-1 0 0,1 0 1 0 0,0 1 0 0 0,-1-1 0 0 0,1 1-1 0 0,-1-1 1 0 0,1 0 0 0 0,-1 0 0 0 0,1 1 0 0 0,-1-1-1 0 0,1 0 1 0 0,-1 0 0 0 0,1 1 0 0 0,-1-1-1 0 0,0 0 1 0 0,0 0 0 0 0,1 0 0 0 0,-1-1 4 0 0,0 2-30 0 0,-1-4-2 0 0,0 0-1 0 0,0-1 1 0 0,0 1-1 0 0,0 0 1 0 0,-1 0-1 0 0,0 0 1 0 0,0 0-1 0 0,0 0 1 0 0,-1-1 32 0 0,-10-22-7 0 0,4-10-14 0 0,2 0-1 0 0,-1-10 22 0 0,-1-12 15 0 0,8 54-32 0 0,-1-7 57 0 0,0 0 0 0 0,0 0-1 0 0,1-1 1 0 0,1 1 0 0 0,0-3-40 0 0,0 11 31 0 0,1 0 0 0 0,0 0 0 0 0,0 0 0 0 0,0 0 0 0 0,0 0 0 0 0,1 0 0 0 0,-1 1 0 0 0,1-1 0 0 0,0 0 0 0 0,0 1 0 0 0,0 0 0 0 0,1-1-1 0 0,-1 1 1 0 0,1 0 0 0 0,0 0 0 0 0,-1 0 0 0 0,4-2-31 0 0,40-44-40 0 0,-45 48 12 0 0,-1 1 0 0 0,0-1 0 0 0,1 1 1 0 0,-1-1-1 0 0,0 1 0 0 0,0-1 0 0 0,1 1 0 0 0,-1-1 0 0 0,0 1 0 0 0,0-1 0 0 0,0 0 0 0 0,0 1 0 0 0,0-1 0 0 0,0 1 0 0 0,0-1 0 0 0,0 1 0 0 0,0-1 0 0 0,0 0 0 0 0,0 1 0 0 0,0-1 0 0 0,0 1 0 0 0,0-1 0 0 0,0 1 0 0 0,-1-1 0 0 0,1 0 0 0 0,0 0 28 0 0,-11-18-832 0 0,0-2-364 0 0,10 11 685 0 0,1 8 245 0 0,0 1 0 0 0,-1-1 0 0 0,1 0 0 0 0,0 0 0 0 0,-1 1 1 0 0,1-1-1 0 0,-1 0 0 0 0,1 1 0 0 0,-1-1 0 0 0,0 1 0 0 0,0-1 0 0 0,0 1 0 0 0,0-1 0 0 0,0 1 0 0 0,0-1 0 0 0,0 1 0 0 0,0 0 0 0 0,-1-1 266 0 0,-19-21-1693 0 0,14 16-578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10202 0 0,'-16'6'767'0'0,"1"2"0"0"0,0-1 1 0 0,0 2-1 0 0,0 0 0 0 0,1 1 0 0 0,-12 11-767 0 0,18-14 146 0 0,1 1 0 0 0,0 0 0 0 0,0 0 0 0 0,1 1 0 0 0,0 0 0 0 0,0 0-1 0 0,1 0 1 0 0,0 1 0 0 0,1 0 0 0 0,0-1 0 0 0,-1 9-146 0 0,1-4 68 0 0,0 1 0 0 0,1 0-1 0 0,1 0 1 0 0,1 0 0 0 0,0 0-1 0 0,0 0 1 0 0,2 0 0 0 0,0 0-1 0 0,1 0 1 0 0,0 0 0 0 0,1-1-1 0 0,3 8-67 0 0,-4-15 53 0 0,1 1 0 0 0,0-1-1 0 0,0 0 1 0 0,1 0 0 0 0,0 0 0 0 0,0 0-1 0 0,1 0 1 0 0,-1-1 0 0 0,1 0 0 0 0,1 0-1 0 0,-1 0 1 0 0,1-1 0 0 0,0 0 0 0 0,1 0-1 0 0,-1 0 1 0 0,1-1 0 0 0,0 0 0 0 0,0 0-1 0 0,0-1 1 0 0,1 0 0 0 0,-1 0-1 0 0,1 0 1 0 0,-1-1 0 0 0,3 0-53 0 0,-2 0 86 0 0,1-1 0 0 0,0 1 0 0 0,-1-2 0 0 0,1 1 0 0 0,0-1 0 0 0,-1 0 0 0 0,1-1 0 0 0,0 0 0 0 0,-1 0 0 0 0,1-1 0 0 0,-1 0 0 0 0,0-1 0 0 0,1 0 0 0 0,-1 0 0 0 0,0-1 0 0 0,-1 0 0 0 0,1 0 0 0 0,-1 0 0 0 0,1-1 0 0 0,-2 0 0 0 0,1-1 0 0 0,0 0 0 0 0,-1 0 0 0 0,0 0-1 0 0,-1-1 1 0 0,1 0 0 0 0,-1 0 0 0 0,0 0 0 0 0,-1 0 0 0 0,0-1 0 0 0,0 0 0 0 0,-1 0 0 0 0,0 0 0 0 0,0 0 0 0 0,-1-1 0 0 0,0 1-86 0 0,1-6 51 0 0,-1 1 0 0 0,-1-1 0 0 0,0 0-1 0 0,-1 1 1 0 0,-1-1 0 0 0,0 0 0 0 0,-1 1 0 0 0,0-1-1 0 0,-1 1 1 0 0,-1 0 0 0 0,0 0 0 0 0,-1 0 0 0 0,0 0-1 0 0,-1-1-50 0 0,1 4 35 0 0,0 0 1 0 0,-1 0-1 0 0,0 0 0 0 0,0 1 0 0 0,-1 0 0 0 0,0 0 0 0 0,-1 1 0 0 0,0 0 1 0 0,0 0-1 0 0,0 1 0 0 0,-1 0 0 0 0,-1 0 0 0 0,1 1 0 0 0,-1 0 0 0 0,0 1 0 0 0,0 0 1 0 0,-3 0-36 0 0,8 3-3 0 0,-1 1 1 0 0,1 0 0 0 0,-1 1-1 0 0,0-1 1 0 0,1 1 0 0 0,-1 0 0 0 0,0 1-1 0 0,1 0 1 0 0,-1-1 0 0 0,0 2-1 0 0,1-1 1 0 0,-1 1 0 0 0,1-1 0 0 0,0 2-1 0 0,0-1 1 0 0,0 0 0 0 0,0 1-1 0 0,0 0 1 0 0,0 0 0 0 0,0 1-1 0 0,1-1 1 0 0,0 1 0 0 0,-4 4 2 0 0,0 0-470 0 0,0 0 0 0 0,1 0 1 0 0,0 1-1 0 0,0 0 0 0 0,1 1 0 0 0,0-1 1 0 0,1 1-1 0 0,0 1 0 0 0,0-1 1 0 0,1 1-1 0 0,-2 7 470 0 0,5-11-995 0 0,-1-1 0 0 0,1 1 0 0 0,1 0 0 0 0,-1 0 0 0 0,1 0 0 0 0,0-1-1 0 0,0 1 1 0 0,2 7 995 0 0,3 5-5782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 1832 0 0,'-3'4'780'0'0,"2"-3"-741"0"0,1-1-1 0 0,0 1 0 0 0,-1-1 0 0 0,1 0 1 0 0,0 1-1 0 0,-1-1 0 0 0,1 1 1 0 0,0-1-1 0 0,-1 0 0 0 0,1 0 0 0 0,-1 1 1 0 0,1-1-1 0 0,-1 0 0 0 0,1 0 0 0 0,-1 1 1 0 0,1-1-1 0 0,-1 0 0 0 0,1 0 0 0 0,-1 0 1 0 0,1 0-1 0 0,-1 0 0 0 0,1 0 1 0 0,-1 0-1 0 0,1 0 0 0 0,-1 0 0 0 0,1 0 1 0 0,-1 0-1 0 0,1 0 0 0 0,-1 0 0 0 0,1 0 1 0 0,-1 0-1 0 0,1-1 0 0 0,-1 1 1 0 0,1 0-1 0 0,-1 0 0 0 0,1 0 0 0 0,-1-1 1 0 0,1 1-1 0 0,-1-1-38 0 0,-1 1 156 0 0,2-1-122 0 0,-1 1 1 0 0,1 0-1 0 0,0 0 0 0 0,0 0 1 0 0,0 0-1 0 0,-1 0 0 0 0,1 0 1 0 0,0 0-1 0 0,0 0 1 0 0,-1 0-1 0 0,1 0 0 0 0,0 0 1 0 0,0 0-1 0 0,0 0 0 0 0,-1 0 1 0 0,1 0-1 0 0,0 0 0 0 0,0 0 1 0 0,-1 0-1 0 0,1 0 1 0 0,0 0-1 0 0,0 0 0 0 0,0 0 1 0 0,-1 0-1 0 0,1 0 0 0 0,0 0 1 0 0,0 0-1 0 0,0 1 0 0 0,-1-1 1 0 0,1 0-1 0 0,0 0 1 0 0,0 0-1 0 0,0 0 0 0 0,0 1 1 0 0,-1-1-1 0 0,1 0 0 0 0,0 0-34 0 0,0 0 37 0 0,0 1 0 0 0,0-1 0 0 0,0 0 0 0 0,1 0 0 0 0,-1 1 0 0 0,0-1 0 0 0,0 0-1 0 0,0 0 1 0 0,0 0 0 0 0,0 1 0 0 0,1-1 0 0 0,-1 0 0 0 0,0 0 0 0 0,0 0 0 0 0,0 0-1 0 0,1 0 1 0 0,-1 1 0 0 0,0-1 0 0 0,0 0 0 0 0,0 0 0 0 0,1 0 0 0 0,-1 0 0 0 0,0 0 0 0 0,0 0-1 0 0,1 0 1 0 0,-1 0 0 0 0,0 0 0 0 0,0 0 0 0 0,1 0 0 0 0,-1 0 0 0 0,0 0 0 0 0,0 0-1 0 0,1 0 1 0 0,-1 0 0 0 0,0 0 0 0 0,0 0-37 0 0,2 0 97 0 0,-1 0 0 0 0,0 1 1 0 0,0-1-1 0 0,0 0 0 0 0,1 1 0 0 0,-1-1 0 0 0,0 1 0 0 0,0 0 0 0 0,0-1 0 0 0,0 1 1 0 0,0 0-1 0 0,0-1 0 0 0,1 2-97 0 0,-1-1 37 0 0,0 0 0 0 0,0 0 0 0 0,1 0 0 0 0,-1-1 0 0 0,0 1 0 0 0,1 0 0 0 0,-1 0 0 0 0,1-1 0 0 0,-1 1 0 0 0,1-1 0 0 0,-1 1 0 0 0,1-1 0 0 0,-1 0 0 0 0,2 0-37 0 0,66-6 737 0 0,-30 1-410 0 0,-15 2-288 0 0,0-1 0 0 0,-1 0 0 0 0,1-2 1 0 0,-1-1-1 0 0,0 0 0 0 0,-1-2 0 0 0,2-2-39 0 0,-17 7-134 0 0,-15 5-843 0 0,6 0 577 0 0,-1-1 0 0 0,1 1 1 0 0,-1-1-1 0 0,1 1 0 0 0,-1-1 0 0 0,0 0 1 0 0,1 0-1 0 0,-1 0 0 0 0,1-1 0 0 0,-3 0 400 0 0,-9-7-1341 0 0,7 7-1124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1808 0 0,'-6'2'404'0'0,"0"1"-1"0"0,0-1 1 0 0,0 1-1 0 0,0 0 1 0 0,-5 4-404 0 0,9-6 154 0 0,-22 10 833 0 0,20-9-734 0 0,0-1 0 0 0,0 1 0 0 0,0-1 0 0 0,1 1 0 0 0,-1 0 0 0 0,1 1 0 0 0,-1-1 0 0 0,-2 3-253 0 0,-3 4 429 0 0,7-8-344 0 0,1-1-1 0 0,0 1 0 0 0,0 0 1 0 0,-1 0-1 0 0,1 0 1 0 0,0 1-1 0 0,0-1 1 0 0,0 0-1 0 0,1 0 0 0 0,-1 0 1 0 0,0 1-1 0 0,0-1 1 0 0,0 0-1 0 0,1 1 1 0 0,-1-1-1 0 0,1 1 0 0 0,-1-1 1 0 0,1 1-1 0 0,0-1 1 0 0,0 1-85 0 0,-8 19 677 0 0,8-10-395 0 0,0 12-18 0 0,0 1 0 0 0,-2 0 0 0 0,-1 0 0 0 0,-1 3-264 0 0,0-8 193 0 0,1-1-1 0 0,1 0 1 0 0,1 1 0 0 0,0 0 0 0 0,2-1 0 0 0,0 1-1 0 0,2 8-192 0 0,0-10 18 0 0,-1-8 17 0 0,-1 1 0 0 0,1-1 0 0 0,-2 1 0 0 0,1 0 0 0 0,-1-1 0 0 0,-2 9-35 0 0,-3 24 50 0 0,4-22 5 0 0,-2 0-1 0 0,-1 0 1 0 0,-6 19-55 0 0,3-14-31 0 0,-13 28-132 0 0,10-117-8332 0 0,12 52 5677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 1744 0 0,'-11'-9'1225'0'0,"5"5"-1113"0"0,6 1 723 0 0,1-3 53 0 0,3 9-17 0 0,12 25 880 0 0,6 11-994 0 0,-20-37-677 0 0,0 1 0 0 0,0-1 0 0 0,-1 0 0 0 0,1 0-1 0 0,1 0 1 0 0,-1 0 0 0 0,0 0 0 0 0,0-1 0 0 0,1 1-1 0 0,-1-1 1 0 0,1 1 0 0 0,-1-1 0 0 0,1 0-80 0 0,1 0 57 0 0,-1-1 0 0 0,0 0 0 0 0,0 0 0 0 0,0 0 0 0 0,1 0 0 0 0,-1 0 0 0 0,0 0 0 0 0,0-1 0 0 0,0 0 0 0 0,1 0-57 0 0,19-2 68 0 0,26 0-226 0 0,49-8 158 0 0,-83 9-15 0 0,-3 0-85 0 0,0-1 1 0 0,0-1-1 0 0,-1 0 0 0 0,1 0 0 0 0,-1-1 1 0 0,0-1-1 0 0,0 0 0 0 0,-1-1 1 0 0,4-2 99 0 0,-10 6-44 0 0,0 1 0 0 0,1-1 1 0 0,0 0-1 0 0,0 1 1 0 0,0 0-1 0 0,0 0 1 0 0,0 1-1 0 0,0-1 1 0 0,0 1-1 0 0,0 0 1 0 0,1 1-1 0 0,-1-1 1 0 0,0 1-1 0 0,3 0 44 0 0,-8 0-44 0 0,0 0 0 0 0,1 1 0 0 0,-1-1 0 0 0,0 0 0 0 0,1 0 0 0 0,-1 0 0 0 0,0 1 0 0 0,1-1 0 0 0,-1 0 0 0 0,0 0 0 0 0,1 1 0 0 0,-1-1 0 0 0,0 0 0 0 0,0 0 1 0 0,0 1-1 0 0,1-1 0 0 0,-1 0 0 0 0,0 1 0 0 0,0-1 0 0 0,0 0 0 0 0,0 1 0 0 0,1-1 0 0 0,-1 0 0 0 0,0 1 0 0 0,0-1 0 0 0,0 0 0 0 0,0 1 0 0 0,0-1 0 0 0,0 1 0 0 0,0-1 0 0 0,0 0 0 0 0,0 1 0 0 0,0-1 0 0 0,0 0 0 0 0,0 1 0 0 0,-1-1 0 0 0,1 0 0 0 0,0 1 0 0 0,0-1 0 0 0,0 0 0 0 0,0 1 0 0 0,-1-1 0 0 0,1 0 0 0 0,0 1 0 0 0,0-1 0 0 0,0 0 0 0 0,-1 1 0 0 0,1-1 1 0 0,0 0-1 0 0,-1 0 44 0 0,1 1-90 0 0,-1 0 0 0 0,1 0 0 0 0,-1-1 1 0 0,1 1-1 0 0,-1 0 0 0 0,0-1 0 0 0,1 1 1 0 0,-1-1-1 0 0,0 1 0 0 0,0-1 0 0 0,0 1 1 0 0,1-1-1 0 0,-1 1 0 0 0,0-1 0 0 0,0 0 1 0 0,0 1-1 0 0,0-1 0 0 0,0 0 0 0 0,1 0 1 0 0,-1 1-1 0 0,0-1 0 0 0,0 0 90 0 0,-10-3-1009 0 0,4 5-1084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3913 0 0,'10'-6'742'0'0,"-4"1"-771"0"0,-8-7-37 0 0,2 11 119 0 0,-1 0 0 0 0,1 0-1 0 0,-1 0 1 0 0,1 0 0 0 0,0 0 0 0 0,-1 0 0 0 0,1 0 0 0 0,0 0 0 0 0,0 0 0 0 0,0 0 0 0 0,0 0 0 0 0,0 0 0 0 0,0 0 0 0 0,0 0 0 0 0,0 0 0 0 0,0 0 0 0 0,0 0 0 0 0,0 0 0 0 0,1 0 0 0 0,-1 0-1 0 0,0 0 1 0 0,1 0 0 0 0,-1 0 0 0 0,1 0 0 0 0,-1 0 0 0 0,1 0 0 0 0,0 0 0 0 0,-1 1 0 0 0,1-1 0 0 0,0 0 0 0 0,0 0 0 0 0,-1 1 0 0 0,1-1 0 0 0,0 0 0 0 0,0 1 0 0 0,0-1 0 0 0,0 1 0 0 0,0-1-1 0 0,0 1 1 0 0,0 0 0 0 0,0-1 0 0 0,0 1 0 0 0,0 0 0 0 0,0 0 0 0 0,0-1 0 0 0,0 1 0 0 0,0 0 0 0 0,0 0 0 0 0,0 0 0 0 0,0 0-53 0 0,2 0 55 0 0,0 0 0 0 0,0-1 1 0 0,-1 1-1 0 0,1-1 0 0 0,0 0 0 0 0,-1 0 1 0 0,1 0-1 0 0,0 0 0 0 0,-1-1 0 0 0,1 1 1 0 0,0-1-56 0 0,-1 0 50 0 0,0 1 0 0 0,1-1 0 0 0,-1 1 0 0 0,0 0 0 0 0,1 0 0 0 0,-1 0 1 0 0,1 0-1 0 0,-1 0 0 0 0,1 1 0 0 0,-1-1 0 0 0,1 1 0 0 0,-1 0 1 0 0,1-1-1 0 0,0 1 0 0 0,-1 1 0 0 0,1-1 0 0 0,1 0-50 0 0,31 10 484 0 0,-1 1-1 0 0,11 5-483 0 0,-9-2-133 0 0,36 9 133 0 0,-21-12-35 0 0,0-1 1 0 0,1-3-1 0 0,-1-2 1 0 0,1-2 0 0 0,13-3 34 0 0,-49-1-70 0 0,-1-1 0 0 0,0 0 1 0 0,0-1-1 0 0,0-1 0 0 0,0 0 0 0 0,0-1 1 0 0,-1-1-1 0 0,0 0 0 0 0,0-1 1 0 0,0-1-1 0 0,2-2 70 0 0,-12 7-67 0 0,-5 2 16 0 0,-11 3-2 0 0,-20 12 156 0 0,29-12-74 0 0,1 0 0 0 0,-1 0 0 0 0,0 0 0 0 0,0 0 0 0 0,1 1 0 0 0,-1-1 0 0 0,1 1 0 0 0,0 0 0 0 0,0-1 0 0 0,0 1 0 0 0,0 0 0 0 0,0 0 0 0 0,1 0 0 0 0,-1 1 0 0 0,1-1 0 0 0,0 0 0 0 0,0 0 0 0 0,0 1 0 0 0,0-1 0 0 0,1 1 0 0 0,-1-1 0 0 0,1 1 0 0 0,0 2-29 0 0,4 83 518 0 0,-2-45-244 0 0,-1-1 1 0 0,-3 9-275 0 0,-9 63 616 0 0,9-108-988 0 0,1-1 1 0 0,-1 1 0 0 0,-1-1 0 0 0,1 1-1 0 0,-3 3 372 0 0,5-24-4986 0 0,2 10 2633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61 3601 0 0,'-8'-10'632'0'0,"1"-2"-832"0"0,-9-5-304 0 0,3 6-1273 0 0,-5 1 257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22 672 0 0,'-8'-9'1208'0'0,"1"1"-47"0"0,7 7-1149 0 0,0 1-1 0 0,0 0 1 0 0,0 0 0 0 0,0 0-1 0 0,0 0 1 0 0,0 0-1 0 0,0 0 1 0 0,0-1-1 0 0,0 1 1 0 0,0 0-1 0 0,0 0 1 0 0,0 0-1 0 0,0 0 1 0 0,0 0-1 0 0,0 0 1 0 0,1-1-1 0 0,-1 1 1 0 0,0 0-1 0 0,0 0 1 0 0,0 0 0 0 0,0 0-1 0 0,0 0 1 0 0,0 0-1 0 0,0 0 1 0 0,0-1-1 0 0,0 1 1 0 0,0 0-1 0 0,1 0 1 0 0,-1 0-1 0 0,0 0 1 0 0,0 0-1 0 0,0 0 1 0 0,0 0-1 0 0,0 0 1 0 0,0 0-1 0 0,1 0 1 0 0,-1 0-1 0 0,0 0 1 0 0,0 0 0 0 0,0 0-1 0 0,0 0 1 0 0,0 0-1 0 0,0 0 1 0 0,1 0-1 0 0,-1 0 1 0 0,0 0-1 0 0,0 0 1 0 0,0 0-1 0 0,0 0 1 0 0,0 0-1 0 0,1 0 1 0 0,-1 0-1 0 0,0 0 1 0 0,0 0-1 0 0,0 0-11 0 0,14 17 1612 0 0,-8-9-1462 0 0,4 5-59 0 0,-8-11-58 0 0,-1 0 0 0 0,0-1 0 0 0,0 1 0 0 0,1-1 1 0 0,-1 1-1 0 0,1-1 0 0 0,-1 0 0 0 0,1 1 0 0 0,0-1 0 0 0,0 0 1 0 0,-1 0-1 0 0,1 0 0 0 0,0 0 0 0 0,0 0 0 0 0,1-1-33 0 0,21 14 645 0 0,-21-12-607 0 0,-1 0-1 0 0,1 0 1 0 0,-1 0 0 0 0,1-1 0 0 0,0 0 0 0 0,0 1 0 0 0,-1-1 0 0 0,1 0 0 0 0,0 0-1 0 0,0 0 1 0 0,0-1 0 0 0,3 1-38 0 0,3-2 59 0 0,-1 0-1 0 0,1 0 0 0 0,0-1 1 0 0,-1 0-1 0 0,1 0-58 0 0,0-1 38 0 0,0 1-1 0 0,0 0 0 0 0,0 0 1 0 0,1 1-1 0 0,0 1-37 0 0,0 1 119 0 0,1 0-1 0 0,-1 1 1 0 0,0 0 0 0 0,0 0-1 0 0,0 1 1 0 0,-1 1 0 0 0,1 0-1 0 0,1 1-118 0 0,45 15-60 0 0,-51-19 28 0 0,0 0-1 0 0,0 0 0 0 0,0 1 1 0 0,0-1-1 0 0,0 1 0 0 0,-1 1 1 0 0,1-1-1 0 0,0 1 0 0 0,-1-1 1 0 0,0 1 32 0 0,77 38-310 0 0,-79-40 387 0 0,5 3-1056 0 0,-7-4 940 0 0,0 0-1 0 0,1 0 0 0 0,-1 0 0 0 0,0 0 1 0 0,0 0-1 0 0,0 0 0 0 0,0 0 0 0 0,0 0 1 0 0,0 0-1 0 0,0 0 0 0 0,1-1 0 0 0,-1 1 1 0 0,0 0-1 0 0,0 0 0 0 0,0 0 0 0 0,0 0 1 0 0,0 0-1 0 0,0 0 0 0 0,0 0 1 0 0,0 0-1 0 0,0-1 0 0 0,0 1 0 0 0,0 0 1 0 0,0 0-1 0 0,0 0 0 0 0,1 0 0 0 0,-1 0 1 0 0,0-1-1 0 0,0 1 0 0 0,0 0 0 0 0,0 0 1 0 0,0 0-1 0 0,0 0 0 0 0,-1 0 0 0 0,1 0 1 0 0,0-1-1 0 0,0 1 0 0 0,0 0 1 0 0,0 0-1 0 0,0 0 0 0 0,0 0 0 0 0,0 0 1 0 0,0 0-1 0 0,0-1 0 0 0,0 1 0 0 0,0 0 1 0 0,0 0-1 0 0,0 0 0 0 0,0 0 0 0 0,-1 0 1 0 0,1 0-1 0 0,0 0 0 0 0,0 0 0 0 0,0 0 1 0 0,0 0-1 0 0,0-1 0 0 0,0 1 1 0 0,-1 0-1 0 0,1 0 0 0 0,0 0 0 0 0,0 0 40 0 0,-1-3-968 0 0,7 7-1090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3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1608 0 0,'3'1'468'0'0,"1"1"-1"0"0,-1-1 1 0 0,1 0-1 0 0,0 0 1 0 0,-1-1-1 0 0,1 1 1 0 0,0-1-1 0 0,0 0 1 0 0,1 0-468 0 0,11 2 645 0 0,-4 1-568 0 0,0-2-1 0 0,1 1 0 0 0,-1-2 1 0 0,1 0-1 0 0,-1 0 0 0 0,1-1 0 0 0,-1 0 1 0 0,0-1-1 0 0,1-1 0 0 0,-1 0 0 0 0,0-1 1 0 0,-1 0-1 0 0,1-1 0 0 0,-1 0 1 0 0,5-3-77 0 0,-10 6 80 0 0,-1 1 1 0 0,0-1-1 0 0,1 1 1 0 0,-1 0-1 0 0,1 1 1 0 0,0-1 0 0 0,-1 1-1 0 0,1 0 1 0 0,-1 1-1 0 0,1-1 1 0 0,2 1-81 0 0,16 1 97 0 0,42 2 91 0 0,-65-4-215 0 0,-1 0 0 0 0,1 0 1 0 0,-1 0-1 0 0,1-1 1 0 0,0 1-1 0 0,-1 0 1 0 0,1 0-1 0 0,-1 0 0 0 0,1 0 1 0 0,-1-1-1 0 0,1 1 1 0 0,0 0-1 0 0,-1-1 1 0 0,1 1-1 0 0,-1 0 0 0 0,1-1 1 0 0,-1 1-1 0 0,0-1 1 0 0,1 1-1 0 0,-1-1 1 0 0,1 1-1 0 0,-1-1 0 0 0,0 1 1 0 0,1-1-1 0 0,-1 1 1 0 0,0-1-1 0 0,0 1 0 0 0,1-1 1 0 0,-1 0-1 0 0,0 1 1 0 0,0-1-1 0 0,0 1 1 0 0,0-1-1 0 0,0 0 0 0 0,0 1 1 0 0,0-1-1 0 0,0 1 1 0 0,0-1-1 0 0,0 0 1 0 0,0 1-1 0 0,0-1 0 0 0,0 0 1 0 0,0 1-1 0 0,-1-1 1 0 0,1 1-1 0 0,0-1 27 0 0,-1-1-80 0 0,1 0 1 0 0,-1 0-1 0 0,1 1 0 0 0,-1-1 1 0 0,0 0-1 0 0,0 0 0 0 0,0 1 1 0 0,0-1-1 0 0,0 0 0 0 0,0 1 1 0 0,0-1-1 0 0,0 1 0 0 0,-1-1 1 0 0,0 0 79 0 0,-13-5-1143 0 0,0 0 1 0 0,0 1-1 0 0,-2-1 1143 0 0,8 7-2059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1 304 0 0,'1'0'203'0'0,"0"1"1"0"0,0-1-1 0 0,0 1 1 0 0,1-1-1 0 0,-1 1 1 0 0,0 0-1 0 0,0-1 0 0 0,0 1 1 0 0,0 0-1 0 0,0 0 1 0 0,-1 0-1 0 0,1 0 1 0 0,0 0-1 0 0,0 0-203 0 0,-1-1 53 0 0,1 0 0 0 0,-1 1 0 0 0,0-1 0 0 0,1 0 1 0 0,-1 1-1 0 0,0-1 0 0 0,1 0 0 0 0,-1 1 0 0 0,0-1 0 0 0,1 0 0 0 0,-1 1 0 0 0,0-1 1 0 0,0 1-1 0 0,0-1 0 0 0,1 1 0 0 0,-1-1 0 0 0,0 0 0 0 0,0 1 0 0 0,0-1 0 0 0,0 1 1 0 0,0-1-1 0 0,0 1 0 0 0,0-1 0 0 0,0 1 0 0 0,0-1 0 0 0,0 1 0 0 0,0-1 0 0 0,0 0 1 0 0,0 1-1 0 0,0-1 0 0 0,-1 1 0 0 0,1-1 0 0 0,0 1-53 0 0,-13 0 892 0 0,12-1-848 0 0,0 0 1 0 0,1 0-1 0 0,-1-1 1 0 0,0 1-1 0 0,0 0 0 0 0,1 0 1 0 0,-1 0-1 0 0,0 1 0 0 0,1-1 1 0 0,-1 0-1 0 0,0 0 1 0 0,0 0-1 0 0,1 0 0 0 0,-1 1 1 0 0,0-1-1 0 0,1 0 0 0 0,-1 1 1 0 0,0-1-1 0 0,1 0 0 0 0,-1 1 1 0 0,0-1-1 0 0,1 1 1 0 0,-1-1-1 0 0,1 1 0 0 0,-1-1 1 0 0,1 1-1 0 0,-1-1 0 0 0,1 1 1 0 0,0 0-1 0 0,-1 0-44 0 0,0 0 44 0 0,0 1 1 0 0,0-1-1 0 0,0 0 0 0 0,-1 1 0 0 0,1-1 0 0 0,0 0 0 0 0,-1 0 0 0 0,1 0 1 0 0,0 0-1 0 0,-1 0 0 0 0,0 0 0 0 0,1 0-44 0 0,-1 0 36 0 0,1 0 0 0 0,-1 0 0 0 0,1-1 0 0 0,0 1 0 0 0,-1 0 0 0 0,1 0 1 0 0,0 1-1 0 0,0-1 0 0 0,0 0 0 0 0,-1 0 0 0 0,1 1 0 0 0,1-1 0 0 0,-1 0 0 0 0,0 1 0 0 0,0-1 0 0 0,0 1 0 0 0,1-1 0 0 0,-1 1-36 0 0,-1 4 30 0 0,0-1 1 0 0,-1 1-1 0 0,0-1 0 0 0,0 1 0 0 0,0-1 1 0 0,0 0-1 0 0,-1-1 0 0 0,-2 3-30 0 0,1-1 127 0 0,0 0-1 0 0,1 1 1 0 0,0-1-1 0 0,0 1 1 0 0,-1 3-127 0 0,-4 16 175 0 0,1 1-1 0 0,-2 15-174 0 0,5-21 145 0 0,-1 1-1 0 0,0-1 0 0 0,-1 0 1 0 0,-6 9-145 0 0,4 5 265 0 0,9-33-241 0 0,0 0-1 0 0,-1 0 1 0 0,1 0-1 0 0,0-1 1 0 0,0 1-1 0 0,0 0 1 0 0,0 0-1 0 0,1 0 1 0 0,-1 0-1 0 0,0 0 1 0 0,1 0-1 0 0,0 0 1 0 0,-1 0-1 0 0,1 0 1 0 0,0-1-1 0 0,0 2-23 0 0,1-2-24 0 0,0 0-1 0 0,-1-1 1 0 0,1 1-1 0 0,-1-1 1 0 0,1 1-1 0 0,0-1 0 0 0,-1 0 1 0 0,1 0-1 0 0,0 0 1 0 0,-1 0-1 0 0,1 0 1 0 0,0 0-1 0 0,-1 0 1 0 0,1 0-1 0 0,0-1 1 0 0,-1 1-1 0 0,1 0 0 0 0,0-1 1 0 0,-1 0-1 0 0,2 0 25 0 0,33-15-50 0 0,-12 5 5 0 0,0 0 0 0 0,0 1 0 0 0,1 1 0 0 0,7 0 45 0 0,-18 6-29 0 0,-12 3 34 0 0,-1 0 1 0 0,0 0-1 0 0,0 0 0 0 0,1 0 1 0 0,-1-1-1 0 0,0 1 0 0 0,0 0 1 0 0,0-1-1 0 0,1 1 0 0 0,-1 0 1 0 0,0-1-1 0 0,0 1 0 0 0,0-1 1 0 0,0 0-1 0 0,0 1 0 0 0,0-1 1 0 0,0 0-1 0 0,0 0 0 0 0,0 0 0 0 0,0 1 1 0 0,-1-1-1 0 0,1 0 0 0 0,0 0 1 0 0,-1 0-1 0 0,1 0 0 0 0,0 0 1 0 0,-1-1-1 0 0,1 1 0 0 0,-1 0 1 0 0,1 0-1 0 0,-1 0 0 0 0,0 0 1 0 0,0-1-1 0 0,1 1 0 0 0,-1 0 1 0 0,0 0-1 0 0,0 0 0 0 0,0-1 1 0 0,0 1-1 0 0,-1-1-5 0 0,0-15 8 0 0,-1 0 0 0 0,-1 0 0 0 0,0 0 0 0 0,-5-13-8 0 0,-2-9-81 0 0,8 34 86 0 0,1 0 0 0 0,-1 1 0 0 0,0-1 0 0 0,0 0 0 0 0,0 1 0 0 0,-1 0 0 0 0,1-1 1 0 0,-1 1-1 0 0,0 0 0 0 0,-1 1 0 0 0,1-1 0 0 0,0 0 0 0 0,-3-1-5 0 0,-1-2 1 0 0,1-1 1 0 0,0-1-1 0 0,0 1 0 0 0,0-2-1 0 0,1 0 0 0 0,-1 1 0 0 0,-1 0-1 0 0,1 1 1 0 0,-3-2 0 0 0,8 9 15 0 0,0 0-1 0 0,-1 0 1 0 0,1 0 0 0 0,0 0-1 0 0,-1 0 1 0 0,1 0-1 0 0,-1 0 1 0 0,1 1-1 0 0,-1-1 1 0 0,1 1 0 0 0,-1-1-1 0 0,1 1 1 0 0,-1-1-1 0 0,0 1 1 0 0,1 0 0 0 0,-1 0-1 0 0,0 0 1 0 0,1 0-1 0 0,-1 0 1 0 0,1 0-1 0 0,-1 0 1 0 0,0 1 0 0 0,1-1-1 0 0,-1 1 1 0 0,1-1-1 0 0,-1 1 1 0 0,1-1 0 0 0,-1 1-1 0 0,1 0 1 0 0,-1 0-1 0 0,1 0-14 0 0,0-1 2 0 0,1 0 0 0 0,-1 0 0 0 0,0 0 0 0 0,1 0 0 0 0,-1 1 0 0 0,0-1-1 0 0,1 0 1 0 0,-1 0 0 0 0,1-1 0 0 0,-1 1 0 0 0,0 0 0 0 0,1 0 0 0 0,-1 0 0 0 0,0 0-1 0 0,1 0 1 0 0,-1-1 0 0 0,1 1 0 0 0,-1 0 0 0 0,1 0 0 0 0,-1-1 0 0 0,1 1 0 0 0,-1-1 0 0 0,1 1-1 0 0,-1 0 1 0 0,1-1 0 0 0,-1 1 0 0 0,1-1 0 0 0,-1 1 0 0 0,1-1-2 0 0,-1-3-1012 0 0,10 9-2466 0 0,1-1 601 0 0,0 3 495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2769 0 0,'10'1'2089'0'0,"-4"-5"-793"0"0,-5 4-1244 0 0,-1-1-1 0 0,1 0 0 0 0,-1 1 0 0 0,1-1 1 0 0,-1 1-1 0 0,1-1 0 0 0,0 1 0 0 0,-1-1 1 0 0,1 1-1 0 0,0-1 0 0 0,-1 1 0 0 0,1 0 1 0 0,0 0-1 0 0,-1-1 0 0 0,1 1 0 0 0,0 0 1 0 0,0 0-1 0 0,-1 0 0 0 0,1-1 0 0 0,0 1 1 0 0,0 0-1 0 0,0 0 0 0 0,-1 0 0 0 0,1 1-51 0 0,2-1 215 0 0,1 0-1 0 0,-1 1 0 0 0,0-1 0 0 0,0 0 1 0 0,0 0-1 0 0,0-1 0 0 0,0 1 1 0 0,0-1-1 0 0,0 1-214 0 0,26-3 821 0 0,-16 5-712 0 0,0-1 0 0 0,0 0 1 0 0,0-1-1 0 0,0-1 0 0 0,0 0 0 0 0,-1-1 0 0 0,1 0 0 0 0,0-1 0 0 0,-1 0 1 0 0,1-1-1 0 0,-1-1 0 0 0,3-1-109 0 0,2-2 61 0 0,1 1-1 0 0,0 1 1 0 0,0 1 0 0 0,1 0 0 0 0,-1 2-1 0 0,1 0 1 0 0,16-1-61 0 0,-31 4-68 0 0,14-1 216 0 0,-12 2-381 0 0,-7 3-526 0 0,-1-3 259 0 0,0 1 0 0 0,0-1-1 0 0,0 0 1 0 0,-1 1 0 0 0,1-1 0 0 0,0 0 0 0 0,-1 0-1 0 0,1-1 1 0 0,-1 1 0 0 0,1-1 0 0 0,-1 1 0 0 0,1-1-1 0 0,-1 0 1 0 0,1 1 0 0 0,-3-2 500 0 0,-1 3-2390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 0 0,'6'4'1981'0'0,"7"6"-598"0"0,0 0 0 0 0,0 1 1 0 0,3 6-1384 0 0,-10-10 65 0 0,12 11 815 0 0,-18-18-842 0 0,0 1-1 0 0,1-1 1 0 0,-1 0 0 0 0,1 0-1 0 0,-1 0 1 0 0,1 0 0 0 0,-1 0 0 0 0,1 1-1 0 0,-1-1 1 0 0,0 0 0 0 0,1 0 0 0 0,-1 0-1 0 0,1 0 1 0 0,-1 0 0 0 0,1 0-1 0 0,-1-1 1 0 0,1 1 0 0 0,-1 0 0 0 0,1 0-1 0 0,-1 0 1 0 0,0 0 0 0 0,1 0 0 0 0,-1-1-1 0 0,1 1 1 0 0,-1 0 0 0 0,0 0-1 0 0,1-1 1 0 0,-1 1 0 0 0,1 0 0 0 0,-1-1-1 0 0,0 1 1 0 0,0 0 0 0 0,1-1 0 0 0,-1 1-1 0 0,0-1 1 0 0,0 1 0 0 0,1 0-1 0 0,-1-1 1 0 0,0 1 0 0 0,0-1 0 0 0,0 1-1 0 0,0-1 1 0 0,1 1-38 0 0,-1-1 12 0 0,1 0 1 0 0,0 0-1 0 0,0 0 0 0 0,0 0 0 0 0,-1 1 0 0 0,1-1 1 0 0,0 0-1 0 0,0 1 0 0 0,0-1 0 0 0,0 1 1 0 0,0-1-1 0 0,0 1 0 0 0,0-1 0 0 0,1 1 1 0 0,-1 0-1 0 0,0-1 0 0 0,0 1 0 0 0,0 0 0 0 0,0 0 1 0 0,0 0-1 0 0,1 0 0 0 0,-1 0 0 0 0,0 0-12 0 0,32 3 209 0 0,-23-2-113 0 0,32 4 184 0 0,0-3 0 0 0,0-2 1 0 0,0-1-1 0 0,31-6-280 0 0,157-26-83 0 0,-223 31-7 0 0,0 0-1 0 0,1 0 1 0 0,-1-1 0 0 0,0 0-1 0 0,0-1 1 0 0,0 0 90 0 0,3-1-308 0 0,-10 5 279 0 0,0 0 0 0 0,0 0 0 0 0,0 0 0 0 0,0 0 1 0 0,0 0-1 0 0,0 0 0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0 0 0 0,0 0 0 0 0,0 0 1 0 0,0 0-1 0 0,0 0 0 0 0,0 0 0 0 0,0 0 0 0 0,0 0 0 0 0,0 1 1 0 0,0-1-1 0 0,0 0 0 0 0,0 0 0 0 0,0 0 0 0 0,0 0 1 0 0,0 0-1 0 0,0 0 0 0 0,0 0 0 0 0,0 0 0 0 0,0 0 0 0 0,0 0 1 0 0,0 1-1 0 0,0-1 0 0 0,0 0 0 0 0,0 0 0 0 0,0 0 1 0 0,0 0-1 0 0,0 0 0 0 0,0 0 0 0 0,0 0 0 0 0,0 0 0 0 0,0 0 1 0 0,0 1-1 0 0,0-1 29 0 0,-3 10-1646 0 0,0 6-1824 0 0,6-6 1205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 11947 0 0,'-5'-6'1494'0'0,"3"3"-981"0"0,0 0 1 0 0,0 0 0 0 0,-1 1-1 0 0,1-1 1 0 0,-1 1 0 0 0,1-1-1 0 0,-1 1 1 0 0,0 0 0 0 0,-1-1-514 0 0,4 3 68 0 0,-1 0 1 0 0,1 1-1 0 0,-1-1 0 0 0,0 0 1 0 0,1 0-1 0 0,-1 0 1 0 0,1 1-1 0 0,-1-1 0 0 0,1 0 1 0 0,-1 1-1 0 0,1-1 1 0 0,-1 0-1 0 0,1 1 0 0 0,-1-1 1 0 0,1 1-1 0 0,0-1 0 0 0,-1 1 1 0 0,1-1-1 0 0,0 1 1 0 0,-1-1-1 0 0,1 1 0 0 0,0-1 1 0 0,-1 1-1 0 0,1-1 1 0 0,0 1-1 0 0,0-1 0 0 0,0 1 1 0 0,0 0-1 0 0,0-1 0 0 0,-1 1 1 0 0,1-1-1 0 0,0 1 1 0 0,0 0-1 0 0,0 0-68 0 0,-3 24 474 0 0,3-25-451 0 0,-10 170 1905 0 0,7 3-1928 0 0,2-62 142 0 0,-1 70-769 0 0,7 0 1 0 0,9 15 626 0 0,-12-179-1495 0 0,1 0 0 0 0,0 0 0 0 0,2 0 0 0 0,2 7 1495 0 0,1-13-2542 0 0,-8-11 2456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86 0 0,0-1-298 0 0,0 0 0 0 0,-1 0 0 0 0,1 0 0 0 0,0 0 0 0 0,0-1 0 0 0,-1 1 0 0 0,0 0 0 0 0,1-1 0 0 0,-1-1 298 0 0,0-8-313 0 0,-1 1 0 0 0,-1 0-1 0 0,0-1 1 0 0,0 1 0 0 0,-1 0 0 0 0,-3-10 313 0 0,-31-61 2642 0 0,22 51 2899 0 0,-7-23-5541 0 0,20 48 215 0 0,0 1 1 0 0,1-1-1 0 0,0 0 0 0 0,0 0 0 0 0,1 0 1 0 0,-1 0-1 0 0,1 1 0 0 0,1-1 0 0 0,-1 0 1 0 0,1 0-1 0 0,0 0 0 0 0,0 0 1 0 0,1 1-1 0 0,-1-1 0 0 0,1 0 0 0 0,1 1 1 0 0,-1 0-1 0 0,1-1 0 0 0,0 1 0 0 0,0 0 1 0 0,0 0-1 0 0,1 0-215 0 0,12-14 10 0 0,0 2-1 0 0,1 0 1 0 0,0 0-1 0 0,19-12-9 0 0,-6 4 174 0 0,9-8-962 0 0,25-15 788 0 0,-46 36-3044 0 0,1 0 0 0 0,20-8 3044 0 0,-39 20-141 0 0,1 0 1 0 0,-1-1 0 0 0,1 1-1 0 0,-1 0 1 0 0,1 0-1 0 0,-1 0 1 0 0,1-1 0 0 0,-1 1-1 0 0,1 0 1 0 0,0 0 0 0 0,-1 0-1 0 0,1 0 1 0 0,-1 0 0 0 0,1 0-1 0 0,-1 0 1 0 0,1 0-1 0 0,-1 1 1 0 0,1-1 0 0 0,-1 0-1 0 0,1 0 141 0 0,15 12-5334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 2865 0 0,'-1'0'47'0'0,"1"-1"0"0"0,-1 1 1 0 0,1-1-1 0 0,-1 1 0 0 0,0 0 1 0 0,1-1-1 0 0,-1 1 0 0 0,1 0 1 0 0,-1 0-1 0 0,0-1 1 0 0,1 1-1 0 0,-1 0 0 0 0,0 0 1 0 0,1 0-1 0 0,-1 0 0 0 0,1 0 1 0 0,-1 0-1 0 0,0 0 0 0 0,1 0 1 0 0,-1 0-1 0 0,0 0 0 0 0,1 0 1 0 0,-1 1-1 0 0,0-1 1 0 0,1 0-1 0 0,-1 0 0 0 0,1 1 1 0 0,-1-1-1 0 0,0 0 0 0 0,1 1 1 0 0,-1-1-1 0 0,1 0 0 0 0,-1 1 1 0 0,1-1-1 0 0,-1 1 0 0 0,1-1 1 0 0,-1 1-1 0 0,1-1 1 0 0,0 1-1 0 0,-1-1 0 0 0,1 1 1 0 0,0 0-1 0 0,-1-1 0 0 0,1 1 1 0 0,0-1-1 0 0,0 1 0 0 0,0 0-47 0 0,3 63 3604 0 0,-1-45-3001 0 0,0 1 1 0 0,1-1-1 0 0,1 1 1 0 0,1-1-1 0 0,4 8-603 0 0,-2-1 522 0 0,-1-1 0 0 0,2 17-522 0 0,-7-21 186 0 0,0-1 1 0 0,-2 1 0 0 0,-1-1 0 0 0,0 0 0 0 0,-3 9-187 0 0,-5 45 211 0 0,8-47 10 0 0,1-1-1 0 0,2 0 0 0 0,0 1 1 0 0,2-1-1 0 0,2 7-220 0 0,-1-11 61 0 0,-1 1-1 0 0,-2 0 1 0 0,0 0 0 0 0,-1 0 0 0 0,-1 0 0 0 0,-1-1-1 0 0,-2 3-60 0 0,3-9 79 0 0,0 0-1 0 0,0 1 0 0 0,2 1-78 0 0,0-4 61 0 0,-1 0-1 0 0,-1 0 0 0 0,0 0 0 0 0,-1 2-60 0 0,1 11 106 0 0,1-27-144 0 0,18 31-2069 0 0,-2-20 334 0 0,-15-11 1643 0 0,-1 0 1 0 0,1 0 0 0 0,-1 1-1 0 0,0-1 1 0 0,1 0-1 0 0,-1 0 1 0 0,1 0 0 0 0,-1 0-1 0 0,0 1 1 0 0,1-1-1 0 0,-1 0 1 0 0,1 0 0 0 0,-1 0-1 0 0,1 0 1 0 0,-1 0-1 0 0,1 0 1 0 0,-1 0 0 0 0,0 0-1 0 0,1-1 1 0 0,-1 1-1 0 0,1 0 1 0 0,-1 0 0 0 0,1 0-1 0 0,-1 0 1 0 0,0 0-1 0 0,1-1 1 0 0,-1 1 0 0 0,1 0-1 0 0,-1 0 1 0 0,0-1-1 0 0,1 1 1 0 0,-1 0 0 0 0,0-1-1 0 0,0 1 1 0 0,1 0-1 0 0,-1-1 1 0 0,0 1 0 0 0,0 0-1 0 0,1-1 1 0 0,-1 1-1 0 0,0-1 1 0 0,0 1 129 0 0,0-1-139 0 0,0-1 0 0 0,0 1-1 0 0,0 0 1 0 0,-1 0 0 0 0,1 0 0 0 0,0 0 0 0 0,-1 0-1 0 0,1 0 1 0 0,-1 0 0 0 0,1-1 0 0 0,-1 1 0 0 0,1 0-1 0 0,-1 1 1 0 0,0-1 0 0 0,0 0 0 0 0,0-1 139 0 0,0 1-512 0 0,-1-6-2229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2320 0 0,'0'-7'413'0'0,"1"-6"2090"0"0,0 8 186 0 0,-1 15-545 0 0,1-5-1884 0 0,0-1 1 0 0,1 0 0 0 0,-1 0-1 0 0,1 0 1 0 0,0 0-1 0 0,0 0 1 0 0,1-1-1 0 0,1 3-260 0 0,5 10 728 0 0,10 18-49 0 0,-11-20-480 0 0,-1 0 0 0 0,0 0 0 0 0,0 3-199 0 0,-6-12 49 0 0,1 0-1 0 0,-1 1 1 0 0,1-1 0 0 0,-1 1 0 0 0,-1-1-1 0 0,1 1 1 0 0,-1 0 0 0 0,0-1 0 0 0,-1 1-1 0 0,0 4-48 0 0,-14 104 542 0 0,6-84-420 0 0,3-15-89 0 0,0 5 122 0 0,4-13-84 0 0,6-11-193 0 0,-3 2 109 0 0,1 0 1 0 0,0 1 0 0 0,0-1-1 0 0,0 1 1 0 0,1 0 0 0 0,-1 0-1 0 0,0-1 1 0 0,0 1 0 0 0,1 1-1 0 0,-1-1 1 0 0,0 0-1 0 0,1 0 1 0 0,-1 1 0 0 0,1 0-1 0 0,-1-1 1 0 0,2 1 12 0 0,0 0-27 0 0,1-1-1 0 0,-1 0 0 0 0,0-1 1 0 0,1 1-1 0 0,-1-1 1 0 0,4-1 27 0 0,26-18-153 0 0,2 1 1 0 0,4 1 152 0 0,-1 0-259 0 0,26-18 259 0 0,-55 31-43 0 0,15-11 118 0 0,1 1-1 0 0,0 1 0 0 0,1 2 0 0 0,25-9-74 0 0,-47 20-47 0 0,0 0 0 0 0,-1 0 0 0 0,1 0 0 0 0,0-1 0 0 0,-1 0 0 0 0,0 1 0 0 0,4-5 47 0 0,23 9-4265 0 0,-25-1 2132 0 0,-6-1 2018 0 0,1 1 0 0 0,-1-1 0 0 0,0 0 0 0 0,1 0 0 0 0,-1 0 0 0 0,1 0 0 0 0,-1 0 0 0 0,1 1-1 0 0,-1-1 1 0 0,1 0 0 0 0,-1 0 0 0 0,1 0 0 0 0,-1 0 0 0 0,1 0 0 0 0,-1 0 0 0 0,1 0 0 0 0,-1-1-1 0 0,1 1 1 0 0,-1 0 0 0 0,0 0 0 0 0,1 0 0 0 0,-1 0 0 0 0,1-1 0 0 0,-1 1 0 0 0,1 0 115 0 0,-2-9-1681 0 0,11 11-870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10 896 0 0,'-10'-8'1578'0'0,"10"8"-1553"0"0,0 0 1 0 0,0 0 0 0 0,0 0-1 0 0,0 0 1 0 0,0 0-1 0 0,0 0 1 0 0,0-1 0 0 0,-1 1-1 0 0,1 0 1 0 0,0 0-1 0 0,0 0 1 0 0,0 0-1 0 0,0 0 1 0 0,0 0 0 0 0,-1 0-1 0 0,1 0 1 0 0,0 0-1 0 0,0 0 1 0 0,0 0 0 0 0,-1-1-1 0 0,1 1 1 0 0,0 0-1 0 0,0 0 1 0 0,0 0 0 0 0,0 0-1 0 0,-1 0 1 0 0,1 1-1 0 0,0-1 1 0 0,0 0 0 0 0,0 0-1 0 0,0 0 1 0 0,-1 0-1 0 0,1 0 1 0 0,0 0 0 0 0,0 0-1 0 0,0 0 1 0 0,0 0-1 0 0,0 0 1 0 0,-1 0-1 0 0,1 0 1 0 0,0 1 0 0 0,0-1-1 0 0,0 0 1 0 0,0 0-1 0 0,0 0 1 0 0,0 0 0 0 0,-1 0-1 0 0,1 1 1 0 0,0-1-1 0 0,0 0 1 0 0,0 0 0 0 0,0 0-1 0 0,0 1-25 0 0,0-1 172 0 0,0 0 3 0 0,0 0-3 0 0,-15 10 2475 0 0,8 7-1822 0 0,-7 17 1363 0 0,-6 27-2188 0 0,14-47 248 0 0,0 0-1 0 0,0 0 1 0 0,-1-1 0 0 0,-1 0 0 0 0,-1 0 0 0 0,-7 9-248 0 0,-17 27 512 0 0,0 7-132 0 0,-37 65 147 0 0,63-106-300 0 0,2 0-1 0 0,0 0 1 0 0,1 0 0 0 0,0 1 0 0 0,1-1 0 0 0,0 7-227 0 0,0-3 10 0 0,-4 3-115 0 0,12-38-1343 0 0,1 4 558 0 0,-2 6 108 0 0,-1-1 1 0 0,1 1-1 0 0,-1-1 1 0 0,-1 0-1 0 0,1 0 1 0 0,-1-1-1 0 0,-1 1 1 0 0,1 0-1 0 0,-1-5 782 0 0,2 6-1086 0 0,10 9-1341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52 960 0 0,'0'-1'-2'0'0,"1"1"185"0"0,0-1 0 0 0,0 0 0 0 0,1 0 0 0 0,-1-1 0 0 0,0 1-1 0 0,-1 0 1 0 0,1 0 0 0 0,0 0 0 0 0,0-1 0 0 0,0 1 0 0 0,-1 0-1 0 0,1-1 1 0 0,-1 1 0 0 0,1-1-183 0 0,0 0 285 0 0,-1 0-130 0 0,1 0-1 0 0,0 0 1 0 0,-1 0-1 0 0,1 0 1 0 0,0 0-1 0 0,0 1 1 0 0,0-1-1 0 0,1 0 0 0 0,-1 1 1 0 0,0-1-1 0 0,0 1 1 0 0,1-1-1 0 0,-1 1 1 0 0,1 0-1 0 0,0-1 0 0 0,-1 1 1 0 0,1 0-155 0 0,-1 1 75 0 0,0-1-1 0 0,1 1 1 0 0,-1 0-1 0 0,0 0 1 0 0,0 0 0 0 0,0 0-1 0 0,0 0 1 0 0,0 0-1 0 0,0 0 1 0 0,0 0 0 0 0,0 0-1 0 0,0 0 1 0 0,0 1-1 0 0,1-1 1 0 0,-1 0 0 0 0,0 1-1 0 0,0-1 1 0 0,-1 1 0 0 0,1-1-1 0 0,0 1 1 0 0,0 0-1 0 0,0-1 1 0 0,0 1 0 0 0,0 0-1 0 0,0 0 1 0 0,-1-1-1 0 0,1 1 1 0 0,0 0 0 0 0,-1 0-1 0 0,1 0 1 0 0,-1 0 0 0 0,1 0-75 0 0,3 5 168 0 0,1-1 1 0 0,0 0 0 0 0,0 0-1 0 0,1 0 1 0 0,-1 0 0 0 0,1-1-1 0 0,0 0 1 0 0,0 0 0 0 0,1-1 0 0 0,-1 1-169 0 0,26 3 666 0 0,-19-5-337 0 0,-1 1 1 0 0,0 0-1 0 0,0 1 1 0 0,0 0-1 0 0,0 1 1 0 0,1 1-330 0 0,55 33 64 0 0,-67-39-108 0 0,1 0 0 0 0,0 1 0 0 0,-1-1 0 0 0,1 0 0 0 0,0 0 0 0 0,-1 0 0 0 0,1 0 0 0 0,0 0 0 0 0,0 0 0 0 0,-1-1 0 0 0,1 1 0 0 0,-1-1 0 0 0,1 1 0 0 0,0-1 0 0 0,-1 0 0 0 0,1 1 0 0 0,-1-1 0 0 0,1 0 0 0 0,-1 0 0 0 0,0 0 0 0 0,1 0 0 0 0,0-1 44 0 0,0 1-213 0 0,0 0 0 0 0,0-1 0 0 0,0 1 1 0 0,0 0-1 0 0,0 0 0 0 0,1 0 0 0 0,-1 0 0 0 0,1 1 0 0 0,-1-1 0 0 0,3 0 213 0 0,-4 1-25 0 0,0 1 1 0 0,0-1-1 0 0,0 1 0 0 0,1-1 0 0 0,-1 1 1 0 0,0 0-1 0 0,0-1 0 0 0,0 1 0 0 0,0 0 1 0 0,0-1-1 0 0,0 1 0 0 0,0 0 1 0 0,-1 0-1 0 0,1 0 0 0 0,0 0 0 0 0,0 0 1 0 0,-1 0-1 0 0,1 0 0 0 0,0 0 0 0 0,-1 1 25 0 0,2 0-44 0 0,-1 1-1 0 0,0-1 0 0 0,0 1 0 0 0,0-1 1 0 0,0 1-1 0 0,0-1 0 0 0,-1 1 0 0 0,1-1 1 0 0,-1 1 44 0 0,0-2-32 0 0,0-1 0 0 0,0 0-1 0 0,-1 1 1 0 0,1-1 0 0 0,0 0 0 0 0,-1 1 0 0 0,1-1 0 0 0,0 0 0 0 0,-1 0 0 0 0,1 1 0 0 0,0-1 0 0 0,-1 0 0 0 0,1 0 0 0 0,0 0 0 0 0,-1 1 0 0 0,1-1 0 0 0,-1 0 0 0 0,1 0 0 0 0,0 0 0 0 0,-1 0 0 0 0,1 0 0 0 0,-1 0 0 0 0,1 0 0 0 0,-1 0 0 0 0,1 0-1 0 0,0 0 1 0 0,-1 0 0 0 0,1 0 0 0 0,-1 0 0 0 0,1 0 32 0 0,-21-2-1600 0 0,13 2 179 0 0,-5-5 147 0 0,9 2 712 0 0,0 5-1764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11 238 432 0 0,'-11'-15'865'0'0,"11"15"-849"0"0,0 0 0 0 0,0 1-1 0 0,1-1 1 0 0,-1 0 0 0 0,0 0 0 0 0,0 0 0 0 0,0 0 0 0 0,0 0-1 0 0,0 0 1 0 0,0 0 0 0 0,1 0 0 0 0,-1 1 0 0 0,0-1-1 0 0,0 0 1 0 0,0 0 0 0 0,0 0 0 0 0,0 0 0 0 0,1 0 0 0 0,-1 0-1 0 0,0 0 1 0 0,0 0 0 0 0,0 0 0 0 0,0 0 0 0 0,0 0 0 0 0,1 0-1 0 0,-1 0 1 0 0,0 0 0 0 0,0 0 0 0 0,0 0 0 0 0,0 0-1 0 0,1 0 1 0 0,-1 0 0 0 0,0 0 0 0 0,0 0 0 0 0,0 0 0 0 0,0 0-1 0 0,0-1 1 0 0,0 1 0 0 0,1 0 0 0 0,-1 0 0 0 0,0 0-1 0 0,0 0 1 0 0,0 0 0 0 0,0 0 0 0 0,0 0 0 0 0,0-1 0 0 0,0 1-1 0 0,0 0 1 0 0,1 0 0 0 0,-1 0 0 0 0,0 0 0 0 0,0 0 0 0 0,0-1-1 0 0,0 1 1 0 0,0 0 0 0 0,0 0 0 0 0,0 0 0 0 0,0 0-1 0 0,0 0 1 0 0,0-1 0 0 0,0 1 0 0 0,0 0 0 0 0,0 0 0 0 0,0 0-1 0 0,0 0 1 0 0,0-1 0 0 0,0 1 0 0 0,0 0 0 0 0,0 0 0 0 0,0 0-16 0 0,-1-4 925 0 0,0 4-907 0 0,1 0 0 0 0,0 0 0 0 0,0 0 0 0 0,-1-1 0 0 0,1 1-1 0 0,0 0 1 0 0,0 0 0 0 0,0-1 0 0 0,-1 1 0 0 0,1 0 0 0 0,0 0 0 0 0,0-1 0 0 0,0 1 0 0 0,0 0 0 0 0,0 0 0 0 0,0-1 0 0 0,0 1 0 0 0,0 0 0 0 0,0-1 0 0 0,0 1 0 0 0,0 0 0 0 0,0-1 0 0 0,0 1 0 0 0,0 0 0 0 0,0-1 0 0 0,0 1 0 0 0,0 0 0 0 0,0 0 0 0 0,0-1 0 0 0,0 1 0 0 0,0 0 0 0 0,0-1 0 0 0,0 1 0 0 0,1 0-1 0 0,-1 0 1 0 0,0-1 0 0 0,0 1 0 0 0,0 0 0 0 0,0 0 0 0 0,1 0 0 0 0,-1-1 0 0 0,0 1 0 0 0,1 0-18 0 0,39-20 2762 0 0,-3 14-1645 0 0,-1 1-1 0 0,1 2 0 0 0,0 1 1 0 0,21 3-1117 0 0,-29-1 391 0 0,-13 1-299 0 0,1-2-1 0 0,-1 1 0 0 0,0-2 1 0 0,0 0-1 0 0,0-1 1 0 0,0-1-1 0 0,0 0 0 0 0,0-1 1 0 0,-1-1-1 0 0,0 0 1 0 0,2-3-92 0 0,3 0 121 0 0,0 1 0 0 0,0 0 0 0 0,1 2 0 0 0,0 0 0 0 0,6 0-121 0 0,47-14 163 0 0,-49 13 59 0 0,0 1 0 0 0,6 0-222 0 0,35-8 148 0 0,-64 13-154 0 0,1 0 0 0 0,-1 0 0 0 0,0 0 0 0 0,1-1-1 0 0,-1 1 1 0 0,0 0 0 0 0,0-1 0 0 0,0 0 0 0 0,0 1 0 0 0,0-2 6 0 0,15-10-68 0 0,-17 13 72 0 0,0 0-1 0 0,0-1 1 0 0,1 1 0 0 0,-1 0 0 0 0,0 0 0 0 0,1-1 0 0 0,-1 1 0 0 0,0 0 0 0 0,1 0-1 0 0,-1 0 1 0 0,1-1 0 0 0,-1 1 0 0 0,0 0 0 0 0,1 0 0 0 0,-1 0 0 0 0,1 0 0 0 0,-1 0-1 0 0,0 0 1 0 0,1 0 0 0 0,-1 0 0 0 0,1 0 0 0 0,-1 0 0 0 0,0 0 0 0 0,1 0 0 0 0,-1 0-1 0 0,1 0 1 0 0,-1 0 0 0 0,0 0 0 0 0,1 1 0 0 0,-1-1 0 0 0,0 0 0 0 0,1 0 0 0 0,-1 0-1 0 0,1 1 1 0 0,-1-1 0 0 0,0 0 0 0 0,0 0 0 0 0,1 1 0 0 0,-1-1 0 0 0,0 0 0 0 0,1 1 0 0 0,-1-1-1 0 0,0 0 1 0 0,0 1 0 0 0,0-1 0 0 0,1 0 0 0 0,-1 1 0 0 0,0-1 0 0 0,0 0 0 0 0,0 1-1 0 0,0-1 1 0 0,0 1 0 0 0,0-1 0 0 0,0 0-4 0 0,0 1-340 0 0,1-1 154 0 0,-1 1 0 0 0,0-1 0 0 0,0 0-1 0 0,0 1 1 0 0,0-1 0 0 0,0 0-1 0 0,0 1 1 0 0,0-1 0 0 0,0 0 0 0 0,0 1-1 0 0,0-1 1 0 0,0 0 0 0 0,0 1-1 0 0,0-1 1 0 0,0 0 0 0 0,0 1 0 0 0,-1-1-1 0 0,1 0 1 0 0,0 1 0 0 0,0-1 0 0 0,0 0-1 0 0,0 1 1 0 0,-1-1 0 0 0,1 0-1 0 0,0 0 1 0 0,0 1 0 0 0,-1-1 0 0 0,1 0-1 0 0,0 0 1 0 0,0 0 0 0 0,-1 1-1 0 0,1-1 1 0 0,0 0 0 0 0,0 0 0 0 0,-1 0-1 0 0,1 0 1 0 0,0 0 0 0 0,-1 1 0 0 0,1-1-1 0 0,0 0 1 0 0,-1 0 0 0 0,1 0-1 0 0,0 0 1 0 0,-1 0 0 0 0,1 0 0 0 0,0 0-1 0 0,-1 0 1 0 0,1 0 0 0 0,0 0-1 0 0,-1 0 1 0 0,1-1 0 0 0,0 1 0 0 0,-1 0-1 0 0,1 0 1 0 0,-1 0 186 0 0,-2-1-2214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2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65 1088 0 0,'-9'-15'1127'0'0,"5"9"-1096"0"0,0 0 0 0 0,0 0-1 0 0,0 0 1 0 0,-5-3-31 0 0,2 0-97 0 0,7 9 107 0 0,0-1 0 0 0,0 1 1 0 0,0 0-1 0 0,0-1 0 0 0,-1 1 0 0 0,1 0 1 0 0,0-1-1 0 0,0 1 0 0 0,0 0 0 0 0,0-1 0 0 0,-1 1 1 0 0,1 0-1 0 0,0-1 0 0 0,0 1 0 0 0,-1 0 1 0 0,1 0-1 0 0,0-1 0 0 0,-1 1 0 0 0,1 0 1 0 0,0 0-1 0 0,0 0 0 0 0,-1-1 0 0 0,1 1 1 0 0,0 0-1 0 0,-1 0 0 0 0,1 0 0 0 0,-1 0 1 0 0,1 0-1 0 0,0 0 0 0 0,-1 0 0 0 0,1 0 1 0 0,0 0-1 0 0,-1 0 0 0 0,1 0 0 0 0,0 0 1 0 0,-1 0-1 0 0,1 0 0 0 0,-1 0 0 0 0,1 0 1 0 0,0 0-1 0 0,-1 0 0 0 0,1 0 0 0 0,0 1 1 0 0,-1-1-1 0 0,1 0 0 0 0,0 0 0 0 0,0 0 1 0 0,-1 1-1 0 0,1-1 0 0 0,0 0 0 0 0,-1 0-10 0 0,-6 14 1066 0 0,7-13-1035 0 0,0 1-1 0 0,-1-1 1 0 0,1 0-1 0 0,-1 1 1 0 0,1-1-1 0 0,-1 0 1 0 0,0 0-1 0 0,0 1 1 0 0,1-1-1 0 0,-1 0 1 0 0,0 0-1 0 0,0 0 1 0 0,0 0-1 0 0,0 0 1 0 0,0 0 0 0 0,0 0-1 0 0,-1 0 1 0 0,1-1-1 0 0,0 1 1 0 0,-1 0-31 0 0,2-1 26 0 0,0 0-1 0 0,0 0 1 0 0,-1 0 0 0 0,1 1 0 0 0,0-1 0 0 0,0 0 0 0 0,-1 0 0 0 0,1 0 0 0 0,0 0 0 0 0,0 0 0 0 0,-1 0 0 0 0,1 0 0 0 0,0 0 0 0 0,0 0 0 0 0,-1 0-1 0 0,1 0 1 0 0,0 0 0 0 0,0 0 0 0 0,-1 0 0 0 0,1 0 0 0 0,0-1 0 0 0,0 1 0 0 0,0 0 0 0 0,-1 0 0 0 0,1 0 0 0 0,0 0 0 0 0,0 0 0 0 0,-1 0 0 0 0,1-1-1 0 0,0 1 1 0 0,0 0 0 0 0,0 0 0 0 0,0 0 0 0 0,-1-1 0 0 0,1 1 0 0 0,0 0 0 0 0,0 0 0 0 0,0 0 0 0 0,0-1 0 0 0,0 1 0 0 0,0 0 0 0 0,0 0-1 0 0,0-1 1 0 0,0 1 0 0 0,-1 0 0 0 0,1 0 0 0 0,0-1 0 0 0,0 1 0 0 0,0 0 0 0 0,0 0 0 0 0,0-1 0 0 0,1 1 0 0 0,-1 0 0 0 0,0 0 0 0 0,0-1 0 0 0,0 1-1 0 0,0 0 1 0 0,0 0-26 0 0,13-16 172 0 0,-2 1 444 0 0,-9 45 4149 0 0,4 30-3740 0 0,-4-51-959 0 0,0-1 0 0 0,0 0 0 0 0,1 1 0 0 0,0-1 0 0 0,2 3-66 0 0,7 17 120 0 0,-8-18-93 0 0,-3-9-26 0 0,-1-1 1 0 0,1 1-1 0 0,-1 0 1 0 0,1 0 0 0 0,-1 0-1 0 0,0 1 1 0 0,1-1 0 0 0,-1 0-1 0 0,0 0 1 0 0,0 0 0 0 0,0 0-1 0 0,0 0 1 0 0,0 0 0 0 0,0 0-1 0 0,0 0 1 0 0,0 0-1 0 0,-1 1-1 0 0,1 7 28 0 0,0-1-1 0 0,0 1 1 0 0,1-1-1 0 0,0 0 1 0 0,0 1-1 0 0,1-1 1 0 0,0 0-1 0 0,1 2-27 0 0,6 20 446 0 0,-5-19-322 0 0,0 0 0 0 0,-1 1 0 0 0,-1-1 0 0 0,0 1 0 0 0,-1 0 0 0 0,1 7-124 0 0,-1 22 426 0 0,0-29-357 0 0,0 0-1 0 0,-1 0 0 0 0,-1 0 0 0 0,0 0 1 0 0,0 0-1 0 0,-1-1 0 0 0,-1 1 0 0 0,0 1-68 0 0,-3 0 61 0 0,2-11-238 0 0,4-3 139 0 0,0 0-1 0 0,0 0 1 0 0,0 0 0 0 0,0 0-1 0 0,0 0 1 0 0,0 0 0 0 0,0 0-1 0 0,0 0 1 0 0,1 1 0 0 0,-1-1-1 0 0,0 0 1 0 0,0 0 0 0 0,1 0-1 0 0,-1 0 1 0 0,1 0-1 0 0,-1 0 1 0 0,1 0 38 0 0,-1-8-456 0 0,1 4-2354 0 0,10 3-1634 0 0,-15-2 3168 0 0,-16-15-518 0 0,17 15-985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40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16852 0 0,'0'41'416'0'0,"0"-2"-192"0"0,0 0-392 0 0,0-2-200 0 0,-2-37-945 0 0,4 0-759 0 0,0 6-777 0 0,-21-15-1696 0 0,30 25-184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 12779 0 0,'-2'1'248'0'0,"-5"0"285"0"0,1 1-1 0 0,0 0 1 0 0,0 0-1 0 0,0 0 1 0 0,0 1-1 0 0,-4 2-532 0 0,9-4 51 0 0,0 0-1 0 0,0 0 1 0 0,-1 0 0 0 0,1-1-1 0 0,0 2 1 0 0,0-1-1 0 0,1 0 1 0 0,-1 0 0 0 0,0 0-1 0 0,0 0 1 0 0,0 0-1 0 0,1 1 1 0 0,-1-1 0 0 0,1 0-1 0 0,-1 1 1 0 0,1-1-1 0 0,-1 1 1 0 0,1-1-1 0 0,0 0 1 0 0,0 1 0 0 0,-1-1-1 0 0,1 1 1 0 0,0-1-1 0 0,0 0 1 0 0,1 1 0 0 0,-1-1-1 0 0,0 1 1 0 0,0-1-1 0 0,1 1 1 0 0,-1-1 0 0 0,1 0-1 0 0,0 1-50 0 0,4 10 186 0 0,1-1-1 0 0,1 0 1 0 0,0 0 0 0 0,0-1 0 0 0,1 1-1 0 0,1-2 1 0 0,0 1 0 0 0,6 4-186 0 0,13 16 444 0 0,-16-17-223 0 0,0 0 0 0 0,0-1 0 0 0,1 0 0 0 0,1-1 0 0 0,0-1 0 0 0,0 0 0 0 0,4 1-221 0 0,-12-8 82 0 0,0 1 1 0 0,1-2 0 0 0,-1 1-1 0 0,1-1 1 0 0,0 0-1 0 0,-1 0 1 0 0,1-1 0 0 0,0 0-1 0 0,0 0 1 0 0,0-1 0 0 0,0 0-1 0 0,0 0 1 0 0,0-1-1 0 0,0 1 1 0 0,0-2 0 0 0,0 1-1 0 0,0-1 1 0 0,-1 0 0 0 0,3-1-83 0 0,19-9 62 0 0,0-1 0 0 0,-1-2 0 0 0,-1 0 0 0 0,0-2 0 0 0,17-15-62 0 0,37-37-2012 0 0,-6-5-4000 0 0,-69 68 5148 0 0,0-1 0 0 0,0 0 1 0 0,0 0-1 0 0,-1 0 0 0 0,0-1 0 0 0,0 0 0 0 0,-1 1 1 0 0,0-2-1 0 0,0 0 864 0 0,0 3-632 0 0,12-26-3864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35 10410 0 0,'-1'-3'496'0'0,"1"1"0"0"0,0-1-1 0 0,-1 1 1 0 0,0 0 0 0 0,1-1 0 0 0,-1 1-1 0 0,0 0 1 0 0,0 0 0 0 0,0 0-1 0 0,-1 0 1 0 0,1 0 0 0 0,0 0 0 0 0,-1 0-1 0 0,-1-2-495 0 0,3 4 72 0 0,-1 0-1 0 0,1 0 0 0 0,0 0 1 0 0,-1 0-1 0 0,1 0 0 0 0,-1 1 1 0 0,1-1-1 0 0,-1 0 0 0 0,1 0 1 0 0,0 0-1 0 0,-1 0 0 0 0,1 0 0 0 0,-1 0 1 0 0,1 1-1 0 0,0-1 0 0 0,-1 0 1 0 0,1 0-1 0 0,0 1 0 0 0,-1-1 1 0 0,1 0-1 0 0,0 0 0 0 0,-1 1 1 0 0,1-1-1 0 0,0 0 0 0 0,0 1 1 0 0,-1-1-1 0 0,1 1 0 0 0,0-1 1 0 0,0 0-1 0 0,0 1 0 0 0,0-1-71 0 0,-8 16 465 0 0,7-14-271 0 0,-56 128 1965 0 0,-13 27-1158 0 0,32-82-947 0 0,-35 76 526 0 0,62-126-1133 0 0,2 0 1 0 0,1 0-1 0 0,2 1 0 0 0,0 0 0 0 0,1 5 553 0 0,5-30-169 0 0,-1-1 0 0 0,1 1 0 0 0,0 0 0 0 0,0 0 0 0 0,0-1 0 0 0,0 1 0 0 0,0 0 1 0 0,0 0-1 0 0,0-1 0 0 0,0 1 0 0 0,0 0 0 0 0,0 0 0 0 0,1-1 0 0 0,-1 1 0 0 0,0 0 0 0 0,0-1 0 0 0,1 1 0 0 0,-1 0 0 0 0,0-1 1 0 0,1 1-1 0 0,-1 0 0 0 0,1-1 0 0 0,-1 1 0 0 0,0-1 0 0 0,1 1 0 0 0,0-1 0 0 0,-1 1 0 0 0,1-1 0 0 0,-1 1 0 0 0,1-1 0 0 0,0 0 1 0 0,0 1 168 0 0,0-1-366 0 0,0 0 0 0 0,0 0 0 0 0,0 0 0 0 0,0 0 1 0 0,0 0-1 0 0,0 0 0 0 0,0-1 0 0 0,0 1 1 0 0,0 0-1 0 0,0-1 0 0 0,0 1 0 0 0,0-1 0 0 0,0 1 1 0 0,-1-1-1 0 0,1 1 0 0 0,0-1 0 0 0,0 1 1 0 0,0-1-1 0 0,-1 0 0 0 0,1 1 0 0 0,0-1 0 0 0,-1 0 1 0 0,1 0-1 0 0,0 0 0 0 0,-1 0 366 0 0,11-21-4900 0 0</inkml:trace>
  <inkml:trace contextRef="#ctx0" brushRef="#br0" timeOffset="1">127 301 11074 0 0,'0'0'70'0'0,"-1"0"-1"0"0,1 0 1 0 0,0 0 0 0 0,0 0-1 0 0,0 0 1 0 0,0 0-1 0 0,0 0 1 0 0,0-1-1 0 0,0 1 1 0 0,0 0-1 0 0,0 0 1 0 0,-1 0 0 0 0,1 0-1 0 0,0 0 1 0 0,0 0-1 0 0,0 0 1 0 0,0 0-1 0 0,0 0 1 0 0,0-1 0 0 0,0 1-1 0 0,0 0 1 0 0,0 0-1 0 0,0 0 1 0 0,0 0-1 0 0,0 0 1 0 0,0 0-1 0 0,0 0 1 0 0,0-1 0 0 0,0 1-1 0 0,0 0 1 0 0,0 0-1 0 0,0 0 1 0 0,0 0-1 0 0,0 0 1 0 0,0 0-1 0 0,0 0 1 0 0,0-1 0 0 0,0 1-1 0 0,0 0 1 0 0,0 0-1 0 0,0 0 1 0 0,0 0-1 0 0,1 0 1 0 0,-1 0-1 0 0,0 0 1 0 0,0 0 0 0 0,0 0-1 0 0,0-1 1 0 0,0 1-1 0 0,0 0 1 0 0,0 0-1 0 0,0 0 1 0 0,0 0-1 0 0,0 0 1 0 0,1 0 0 0 0,-1 0-1 0 0,0 0 1 0 0,0 0-1 0 0,0 0 1 0 0,0 0-1 0 0,0 0 1 0 0,0 0-1 0 0,0 0 1 0 0,1 0 0 0 0,-1 0-70 0 0,11 5 1349 0 0,12 11-880 0 0,-2 1-210 0 0,-1 1-1 0 0,0 0 0 0 0,-1 2 0 0 0,-1 0 1 0 0,9 16-259 0 0,18 29-2421 0 0,8 21 2421 0 0,-47-76-454 0 0,-3-5-80 0 0,0 1-550 0 0,1 0-1 0 0,-1 0 1 0 0,1-1 0 0 0,1 1 0 0 0,-1-1-1 0 0,1 0 1 0 0,3 3 1084 0 0,1-1-4570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50 626 8170 0 0,'-6'-5'595'0'0,"1"0"0"0"0,0-1 1 0 0,1 0-1 0 0,0 1 0 0 0,0-1 1 0 0,0-1-1 0 0,0 1 0 0 0,1 0 1 0 0,0-1-1 0 0,-1-3-595 0 0,3 5 104 0 0,0 1 0 0 0,1-1 0 0 0,-1 0 0 0 0,1 1-1 0 0,-1-1 1 0 0,2 0 0 0 0,-1 1 0 0 0,0-1 0 0 0,1 0 0 0 0,0 1-1 0 0,0-1 1 0 0,0 0 0 0 0,1 1 0 0 0,-1 0 0 0 0,1-1 0 0 0,1 0-104 0 0,18-33 240 0 0,1 2 0 0 0,1 1 1 0 0,26-28-241 0 0,-20 26 531 0 0,-2 0 0 0 0,-2-2 0 0 0,1-5-531 0 0,-2-9 1224 0 0,-17 35-611 0 0,1 1 1 0 0,1 0-1 0 0,0 0 1 0 0,6-6-614 0 0,-15 23 15 0 0,0 0 1 0 0,0 0-1 0 0,0-1 1 0 0,0 1-1 0 0,0 0 1 0 0,0 0-1 0 0,0 0 1 0 0,0-1-1 0 0,1 1 1 0 0,-1 0 0 0 0,0 0-1 0 0,0 0 1 0 0,0 0-1 0 0,0-1 1 0 0,1 1-1 0 0,-1 0 1 0 0,0 0-1 0 0,0 0 1 0 0,0 0-1 0 0,1 0 1 0 0,-1 0-1 0 0,0 0 1 0 0,0-1-1 0 0,0 1 1 0 0,1 0 0 0 0,-1 0-1 0 0,0 0 1 0 0,0 0-1 0 0,1 0 1 0 0,-1 0-1 0 0,0 0 1 0 0,0 0-1 0 0,0 0 1 0 0,1 0-1 0 0,-1 0 1 0 0,0 0-1 0 0,0 1 1 0 0,1-1 0 0 0,-1 0-1 0 0,0 0 1 0 0,0 0-1 0 0,0 0 1 0 0,1 0-16 0 0,3 12 290 0 0,-2 17-80 0 0,-6 70 410 0 0,-6 21-620 0 0,2-45 47 0 0,4-1-1 0 0,4 70-46 0 0,4-99-1365 0 0,6 30 1365 0 0,-6-58-1400 0 0,0 1 0 0 0,1-1 0 0 0,1 0 0 0 0,0 0 0 0 0,7 10 1400 0 0,0-8-3656 0 0,7-4-3036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 16123 0 0,'-1'-1'254'0'0,"0"0"-1"0"0,0 0 1 0 0,0 0 0 0 0,0 1-1 0 0,0-1 1 0 0,0 0-1 0 0,0 1 1 0 0,-1-1-1 0 0,1 1 1 0 0,0-1-1 0 0,0 1 1 0 0,-1 0-1 0 0,1-1 1 0 0,0 1-1 0 0,0 0 1 0 0,-1 0-1 0 0,1 0 1 0 0,0 0-1 0 0,-1 0 1 0 0,0 0-254 0 0,1 1 93 0 0,0-1 0 0 0,0 1 0 0 0,0-1 0 0 0,1 1 0 0 0,-1-1 0 0 0,0 1 0 0 0,0 0 0 0 0,1 0 0 0 0,-1-1-1 0 0,1 1 1 0 0,-1 0 0 0 0,0 0 0 0 0,1 0 0 0 0,-1-1 0 0 0,1 1 0 0 0,0 0 0 0 0,-1 0 0 0 0,1 0 0 0 0,0 0 0 0 0,-1 1-93 0 0,0 5 81 0 0,0 0-1 0 0,0 1 1 0 0,0-1 0 0 0,1 1-1 0 0,0-1 1 0 0,1 3-81 0 0,8 163 890 0 0,-11 82-890 0 0,-3-140-135 0 0,-2 109-509 0 0,8-178-2343 0 0,2 0-1 0 0,2 1 1 0 0,8 32 2987 0 0,-5-48-3958 0 0,1-5-2465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35 16500 0 0,'-48'-34'5686'0'0,"70"79"-4959"0"0,-19-35-922 0 0,0 1-1 0 0,0 0 1 0 0,-2 0-1 0 0,1 0 1 0 0,-1 1 0 0 0,-1-1-1 0 0,0 0 1 0 0,-1 0 0 0 0,0 0-1 0 0,0 1 1 0 0,-1-1 0 0 0,-2 3 195 0 0,-2 8-909 0 0,0 0 1 0 0,-2 0 0 0 0,-1 0 0 0 0,0-1-1 0 0,-7 9 909 0 0,12-23-68 0 0,0-1 0 0 0,-1 1-1 0 0,1 0 1 0 0,-2-1 0 0 0,1 0-1 0 0,-1-1 1 0 0,0 1 0 0 0,0-1-1 0 0,0 0 1 0 0,-1 0 0 0 0,-1 0 68 0 0,1-1 351 0 0,0 0 0 0 0,-1-1 1 0 0,1 0-1 0 0,-1-1 0 0 0,0 0 1 0 0,1 0-1 0 0,-1 0 0 0 0,0-1 0 0 0,0 0 1 0 0,0-1-1 0 0,-2 1-351 0 0,9-1 71 0 0,0 0-1 0 0,0 0 0 0 0,1 0 1 0 0,-1 0-1 0 0,0 0 1 0 0,0 0-1 0 0,0 0 1 0 0,0 0-1 0 0,1 0 1 0 0,-1-1-1 0 0,0 1 0 0 0,0 0 1 0 0,1 0-1 0 0,-1-1 1 0 0,0 1-1 0 0,0-1 1 0 0,1 1-1 0 0,-1 0 1 0 0,0-1-1 0 0,1 1 0 0 0,-1-1 1 0 0,1 0-1 0 0,-1 1 1 0 0,0-1-71 0 0,1 0 43 0 0,0 0 0 0 0,0 0 1 0 0,0 1-1 0 0,0-1 0 0 0,0 0 1 0 0,0 0-1 0 0,0 0 0 0 0,0 1 1 0 0,0-1-1 0 0,0 0 0 0 0,0 0 1 0 0,1 0-1 0 0,-1 1 0 0 0,0-1 0 0 0,1 0 1 0 0,-1 1-1 0 0,0-1 0 0 0,1 0 1 0 0,-1 1-1 0 0,1-1-43 0 0,3-5 64 0 0,0 1 0 0 0,1 0 0 0 0,0-1 0 0 0,0 2 0 0 0,1-1-64 0 0,44-35 65 0 0,2 3 1 0 0,1 2 0 0 0,2 2-1 0 0,48-20-65 0 0,-28 22 39 0 0,-90 52 148 0 0,-1 0-1 0 0,-4 1-186 0 0,19-21 7 0 0,-187 200 493 0 0,179-193-459 0 0,0 2 0 0 0,1-1-1 0 0,0 1 1 0 0,1 1 0 0 0,0-1-1 0 0,1 1 1 0 0,0 0 0 0 0,1 1-1 0 0,-3 6-40 0 0,7-15 4 0 0,0 1-1 0 0,0 0 0 0 0,0 0 0 0 0,0 0 0 0 0,1 0 0 0 0,-1 0 0 0 0,1 0 0 0 0,0 0 1 0 0,0 0-1 0 0,1 0 0 0 0,-1-1 0 0 0,1 1 0 0 0,0 0 0 0 0,0 0 0 0 0,0 0 0 0 0,0 0 0 0 0,1-1 1 0 0,0 1-1 0 0,-1-1 0 0 0,1 1 0 0 0,1-1 0 0 0,-1 0 0 0 0,0 0 0 0 0,1 1 0 0 0,0-2 0 0 0,-1 1 1 0 0,1 0-1 0 0,0-1 0 0 0,0 1 0 0 0,1-1 0 0 0,1 1-3 0 0,6 4 7 0 0,0-1 0 0 0,1 0 0 0 0,-1-1 0 0 0,1 0 0 0 0,1-1 0 0 0,-1-1 0 0 0,0 0 0 0 0,1 0 0 0 0,-1-1 0 0 0,6-1-7 0 0,-11 0 10 0 0,0-1 0 0 0,1 0 0 0 0,-1 0 0 0 0,0-1 0 0 0,1 1 0 0 0,-1-2 0 0 0,0 1 0 0 0,0-1 0 0 0,0 0 0 0 0,0-1 0 0 0,0 0 0 0 0,0 0 0 0 0,-1 0 0 0 0,1-1 0 0 0,-1 0 0 0 0,0 0-1 0 0,0 0 1 0 0,3-4-10 0 0,-1-1 6 0 0,0 0 0 0 0,0-1 0 0 0,-1 0 0 0 0,0-1 0 0 0,-1 1-1 0 0,0-1 1 0 0,0 0 0 0 0,-2-1 0 0 0,1 1 0 0 0,-1-1 0 0 0,-1 0-1 0 0,0 0 1 0 0,-1 0 0 0 0,0-1 0 0 0,-1 1 0 0 0,0-1-1 0 0,-1 1 1 0 0,0 0 0 0 0,-1-1 0 0 0,-1 1 0 0 0,0 0 0 0 0,0 0-1 0 0,-1 0 1 0 0,-1 0 0 0 0,0 0 0 0 0,-1 0 0 0 0,0 1 0 0 0,0 0-1 0 0,-1 0 1 0 0,-6-7-6 0 0,9 14-3 0 0,-1-1 0 0 0,0 1-1 0 0,1 0 1 0 0,-2 0 0 0 0,1 0 0 0 0,0 0-1 0 0,-1 1 1 0 0,1-1 0 0 0,-1 1 0 0 0,0 1-1 0 0,0-1 1 0 0,-1 1 0 0 0,1 0 0 0 0,0 0-1 0 0,-1 0 1 0 0,1 1 0 0 0,-1-1 0 0 0,1 2-1 0 0,-1-1 1 0 0,0 0 0 0 0,-3 1 3 0 0,1 0-5 0 0,0 1 1 0 0,0 0-1 0 0,1 0 1 0 0,-1 1-1 0 0,1 0 1 0 0,-1 0-1 0 0,1 1 1 0 0,-1 0-1 0 0,1 0 1 0 0,0 1-1 0 0,0-1 1 0 0,1 2-1 0 0,-1-1 1 0 0,1 1-1 0 0,-3 3 5 0 0,7-7-3 0 0,1 0 1 0 0,0 0-1 0 0,0 0 1 0 0,0 0-1 0 0,0 0 0 0 0,0 1 1 0 0,0-1-1 0 0,0 0 0 0 0,0 1 1 0 0,1-1-1 0 0,-1 1 0 0 0,0 0 3 0 0,1-1-1 0 0,0-1 0 0 0,0 1 0 0 0,0-1-1 0 0,0 1 1 0 0,0-1 0 0 0,0 1-1 0 0,0-1 1 0 0,0 1 0 0 0,0-1 0 0 0,0 1-1 0 0,0-1 1 0 0,0 1 0 0 0,1-1-1 0 0,-1 0 1 0 0,0 1 0 0 0,0-1 0 0 0,0 1-1 0 0,1-1 1 0 0,-1 0 0 0 0,0 1-1 0 0,1-1 1 0 0,-1 0 0 0 0,0 1-1 0 0,1-1 1 0 0,-1 0 0 0 0,1 1 1 0 0,1 0 5 0 0,0 0 0 0 0,0 0 0 0 0,0 0 0 0 0,0-1 0 0 0,1 1 1 0 0,-1 0-1 0 0,0-1 0 0 0,1 0 0 0 0,-1 1 0 0 0,0-1 0 0 0,1 0 0 0 0,-1 0 0 0 0,3-1-5 0 0,8-1 63 0 0,-1-1 0 0 0,1-1 0 0 0,-1 0-1 0 0,0 0 1 0 0,0-2 0 0 0,0 1 0 0 0,10-8-63 0 0,11-4 95 0 0,-6 4-45 0 0,28-14-36 0 0,1 1 0 0 0,2 3 1 0 0,0 3-1 0 0,2 2-14 0 0,-50 16-251 0 0,-1 0 0 0 0,1 1 1 0 0,-1 0-1 0 0,0 0 0 0 0,1 1 0 0 0,0 0 1 0 0,2 1 250 0 0,-10-1-279 0 0,0 1 0 0 0,0-1 0 0 0,0 1 0 0 0,1-1 0 0 0,-1 1 0 0 0,0 0 1 0 0,0 0-1 0 0,0 0 0 0 0,0 0 0 0 0,0 0 0 0 0,0 1 0 0 0,-1-1 0 0 0,1 1 0 0 0,1 0 279 0 0,-2 0-426 0 0,0-1-1 0 0,0 1 1 0 0,0 0-1 0 0,0 0 0 0 0,0 0 1 0 0,0 0-1 0 0,0 0 0 0 0,-1 0 1 0 0,1 0-1 0 0,-1 0 0 0 0,1 0 1 0 0,-1 0-1 0 0,0 0 1 0 0,0 0-1 0 0,0 0 0 0 0,0 0 1 0 0,0 0-1 0 0,0 1 427 0 0,-4 19-6500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5T11:30:3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87 445 10306 0 0,'-21'7'3116'0'0,"-1"-1"0"0"0,-13 1-3116 0 0,26-7 1701 0 0,13-5-974 0 0,17-9-538 0 0,-18 12-101 0 0,39-22 31 0 0,1 2 0 0 0,32-10-119 0 0,-36 16-665 0 0,-1-2-1 0 0,0-1 1 0 0,31-23 665 0 0,-61 36-40 0 0,-1-1 1 0 0,0-1-1 0 0,0 1 1 0 0,0-1-1 0 0,-1-1 0 0 0,0 1 1 0 0,0-1-1 0 0,-1 0 0 0 0,-1 0 1 0 0,1 0-1 0 0,-1-1 0 0 0,-1 0 1 0 0,0 0-1 0 0,0 0 1 0 0,-1 0-1 0 0,0 0 0 0 0,-1 0 1 0 0,0 0-1 0 0,-1-1 0 0 0,0 1 1 0 0,0 0-1 0 0,-1-1 0 0 0,-1 1 1 0 0,1 0-1 0 0,-3-5 40 0 0,4 14 104 0 0,0 0 0 0 0,-1-1 0 0 0,1 1 0 0 0,-1 0 0 0 0,1 0 0 0 0,-1 0-1 0 0,1-1 1 0 0,-1 1 0 0 0,0 0 0 0 0,1 0 0 0 0,-1 0 0 0 0,0 0 0 0 0,0 0 0 0 0,0 0 0 0 0,0 0 0 0 0,0 0-1 0 0,0 1 1 0 0,0-1 0 0 0,0 0 0 0 0,0 0 0 0 0,-1 1 0 0 0,1-1 0 0 0,0 1 0 0 0,0-1 0 0 0,-1 1-104 0 0,1 0 60 0 0,-1 0 0 0 0,1 0 0 0 0,0 1 0 0 0,0-1 0 0 0,0 0 0 0 0,0 1 0 0 0,0-1 0 0 0,0 1 0 0 0,0-1 0 0 0,0 1 0 0 0,0-1 0 0 0,0 1 0 0 0,0 0 0 0 0,0-1 0 0 0,1 1 0 0 0,-1 0 0 0 0,0 0 0 0 0,0 0 0 0 0,1 0 0 0 0,-1 0 0 0 0,1 0 0 0 0,-1 0 0 0 0,1 0 0 0 0,-1 0 0 0 0,1 0 0 0 0,-1 0 0 0 0,1 0 0 0 0,0 0 0 0 0,-1 1-60 0 0,-8 34 388 0 0,0 1 0 0 0,3 0-1 0 0,0 11-387 0 0,-3 13 210 0 0,-1 29-379 0 0,4 1 0 0 0,4 61 169 0 0,2-136-189 0 0,0-1-142 0 0,1 24-3845 0 0,-6 31 4176 0 0,4-57-1869 0 0,-2 0 1 0 0,0 0-1 0 0,0 0 1 0 0,-3 5 1868 0 0,-2 5-5864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2.png"/><Relationship Id="rId42" Type="http://schemas.openxmlformats.org/officeDocument/2006/relationships/customXml" Target="../ink/ink22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5.xml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40" Type="http://schemas.openxmlformats.org/officeDocument/2006/relationships/customXml" Target="../ink/ink21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6.png"/><Relationship Id="rId8" Type="http://schemas.openxmlformats.org/officeDocument/2006/relationships/customXml" Target="../ink/ink5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1.xml"/><Relationship Id="rId41" Type="http://schemas.openxmlformats.org/officeDocument/2006/relationships/image" Target="../media/image22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6.xml"/><Relationship Id="rId31" Type="http://schemas.openxmlformats.org/officeDocument/2006/relationships/image" Target="../media/image17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4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9" Type="http://schemas.openxmlformats.org/officeDocument/2006/relationships/image" Target="../media/image21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>
            <a:cxnSpLocks/>
          </p:cNvCxnSpPr>
          <p:nvPr/>
        </p:nvCxnSpPr>
        <p:spPr>
          <a:xfrm>
            <a:off x="529389" y="2781701"/>
            <a:ext cx="3416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3762429" y="1803788"/>
            <a:ext cx="8968211" cy="1124475"/>
          </a:xfrm>
          <a:prstGeom prst="rect">
            <a:avLst/>
          </a:prstGeom>
          <a:noFill/>
        </p:spPr>
        <p:txBody>
          <a:bodyPr wrap="square" bIns="46800" spcCol="288000" rtlCol="0" anchor="ctr" anchorCtr="1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Earthworm Game</a:t>
            </a:r>
          </a:p>
          <a:p>
            <a:endParaRPr lang="en-US" altLang="ko-KR" sz="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지렁이 키우기 게임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A147A-0873-4DE4-9647-46B059D5F18B}"/>
              </a:ext>
            </a:extLst>
          </p:cNvPr>
          <p:cNvSpPr txBox="1"/>
          <p:nvPr/>
        </p:nvSpPr>
        <p:spPr>
          <a:xfrm>
            <a:off x="7755673" y="4371979"/>
            <a:ext cx="420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스마트시스템소프트웨어학과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20192906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박현수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스마트시스템소프트웨어학과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20192925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이해준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스마트시스템소프트웨어학과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20160376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안세현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F85AF-4F42-4A43-9ED9-D3D4AB4D8C29}"/>
              </a:ext>
            </a:extLst>
          </p:cNvPr>
          <p:cNvSpPr txBox="1"/>
          <p:nvPr/>
        </p:nvSpPr>
        <p:spPr>
          <a:xfrm>
            <a:off x="529389" y="2366026"/>
            <a:ext cx="38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기초 프로젝트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5F782F6-D489-4B7A-A71B-14ED11E3367E}"/>
                  </a:ext>
                </a:extLst>
              </p14:cNvPr>
              <p14:cNvContentPartPr/>
              <p14:nvPr/>
            </p14:nvContentPartPr>
            <p14:xfrm>
              <a:off x="9377062" y="2423034"/>
              <a:ext cx="52200" cy="10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5F782F6-D489-4B7A-A71B-14ED11E33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8062" y="2414394"/>
                <a:ext cx="698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97E4AA-5A8D-44F0-96DE-DF49CECC990E}"/>
              </a:ext>
            </a:extLst>
          </p:cNvPr>
          <p:cNvGrpSpPr/>
          <p:nvPr/>
        </p:nvGrpSpPr>
        <p:grpSpPr>
          <a:xfrm>
            <a:off x="1711690" y="2676919"/>
            <a:ext cx="2279997" cy="2330249"/>
            <a:chOff x="1531667" y="2469298"/>
            <a:chExt cx="1643617" cy="167984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A512510-2BA2-4530-8A19-945D066A16E7}"/>
                </a:ext>
              </a:extLst>
            </p:cNvPr>
            <p:cNvSpPr/>
            <p:nvPr/>
          </p:nvSpPr>
          <p:spPr>
            <a:xfrm>
              <a:off x="1531667" y="2469298"/>
              <a:ext cx="1643617" cy="16798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0D252"/>
                  </a:solidFill>
                </a:rPr>
                <a:t>개발목표</a:t>
              </a:r>
              <a:r>
                <a:rPr lang="en-US" altLang="ko-KR" dirty="0">
                  <a:solidFill>
                    <a:srgbClr val="F0D252"/>
                  </a:solidFill>
                </a:rPr>
                <a:t> /</a:t>
              </a:r>
              <a:r>
                <a:rPr lang="ko-KR" altLang="en-US" dirty="0">
                  <a:solidFill>
                    <a:srgbClr val="F0D252"/>
                  </a:solidFill>
                </a:rPr>
                <a:t> </a:t>
              </a:r>
              <a:endParaRPr lang="en-US" altLang="ko-KR" dirty="0">
                <a:solidFill>
                  <a:srgbClr val="F0D252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F0D252"/>
                  </a:solidFill>
                </a:rPr>
                <a:t>개발내용 </a:t>
              </a:r>
              <a:r>
                <a:rPr lang="en-US" altLang="ko-KR" dirty="0">
                  <a:solidFill>
                    <a:srgbClr val="F0D252"/>
                  </a:solidFill>
                </a:rPr>
                <a:t>/</a:t>
              </a:r>
            </a:p>
            <a:p>
              <a:pPr algn="ctr"/>
              <a:r>
                <a:rPr lang="ko-KR" altLang="en-US" dirty="0">
                  <a:solidFill>
                    <a:srgbClr val="F0D252"/>
                  </a:solidFill>
                </a:rPr>
                <a:t>개발환경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F3144B-24E5-4E75-8594-FEEF36E6124E}"/>
                </a:ext>
              </a:extLst>
            </p:cNvPr>
            <p:cNvSpPr/>
            <p:nvPr/>
          </p:nvSpPr>
          <p:spPr>
            <a:xfrm>
              <a:off x="2443252" y="3231862"/>
              <a:ext cx="133169" cy="2884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000" dirty="0">
                <a:solidFill>
                  <a:srgbClr val="F0D252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4CB76-0966-459D-8081-F4E74CEF0DC7}"/>
              </a:ext>
            </a:extLst>
          </p:cNvPr>
          <p:cNvGrpSpPr/>
          <p:nvPr/>
        </p:nvGrpSpPr>
        <p:grpSpPr>
          <a:xfrm>
            <a:off x="3852371" y="5529651"/>
            <a:ext cx="4327147" cy="334674"/>
            <a:chOff x="4279416" y="4596566"/>
            <a:chExt cx="4327147" cy="33467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480290-0C92-4574-B631-155D916913A6}"/>
                </a:ext>
              </a:extLst>
            </p:cNvPr>
            <p:cNvCxnSpPr/>
            <p:nvPr/>
          </p:nvCxnSpPr>
          <p:spPr>
            <a:xfrm>
              <a:off x="5764636" y="4596566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41690F-3CA3-43A4-9C00-0A1A716ABEEE}"/>
                </a:ext>
              </a:extLst>
            </p:cNvPr>
            <p:cNvSpPr txBox="1"/>
            <p:nvPr/>
          </p:nvSpPr>
          <p:spPr>
            <a:xfrm>
              <a:off x="4279416" y="4623463"/>
              <a:ext cx="4327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Earthworm_game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made by Smart System Software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025284" y="1692124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046440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6FF304-C613-4FFA-9832-3B97A375CC7D}"/>
              </a:ext>
            </a:extLst>
          </p:cNvPr>
          <p:cNvSpPr/>
          <p:nvPr/>
        </p:nvSpPr>
        <p:spPr>
          <a:xfrm>
            <a:off x="6270866" y="2663470"/>
            <a:ext cx="2279997" cy="2330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0D252"/>
                </a:solidFill>
              </a:rPr>
              <a:t>프로젝트</a:t>
            </a:r>
            <a:endParaRPr lang="en-US" altLang="ko-KR" dirty="0">
              <a:solidFill>
                <a:srgbClr val="F0D252"/>
              </a:solidFill>
            </a:endParaRPr>
          </a:p>
          <a:p>
            <a:pPr algn="ctr"/>
            <a:r>
              <a:rPr lang="ko-KR" altLang="en-US" dirty="0">
                <a:solidFill>
                  <a:srgbClr val="F0D252"/>
                </a:solidFill>
              </a:rPr>
              <a:t> 수행 범위</a:t>
            </a:r>
            <a:endParaRPr lang="en-US" altLang="ko-KR" dirty="0">
              <a:solidFill>
                <a:srgbClr val="F0D252"/>
              </a:solidFill>
            </a:endParaRPr>
          </a:p>
          <a:p>
            <a:pPr algn="ctr"/>
            <a:r>
              <a:rPr lang="ko-KR" altLang="en-US" dirty="0">
                <a:solidFill>
                  <a:srgbClr val="F0D252"/>
                </a:solidFill>
              </a:rPr>
              <a:t>및</a:t>
            </a:r>
            <a:endParaRPr lang="en-US" altLang="ko-KR" dirty="0">
              <a:solidFill>
                <a:srgbClr val="F0D252"/>
              </a:solidFill>
            </a:endParaRPr>
          </a:p>
          <a:p>
            <a:pPr algn="ctr"/>
            <a:r>
              <a:rPr lang="ko-KR" altLang="en-US" dirty="0">
                <a:solidFill>
                  <a:srgbClr val="F0D252"/>
                </a:solidFill>
              </a:rPr>
              <a:t>프로그램</a:t>
            </a:r>
            <a:endParaRPr lang="en-US" altLang="ko-KR" dirty="0">
              <a:solidFill>
                <a:srgbClr val="F0D252"/>
              </a:solidFill>
            </a:endParaRPr>
          </a:p>
          <a:p>
            <a:pPr algn="ctr"/>
            <a:r>
              <a:rPr lang="ko-KR" altLang="en-US" dirty="0">
                <a:solidFill>
                  <a:srgbClr val="F0D252"/>
                </a:solidFill>
              </a:rPr>
              <a:t>순서도</a:t>
            </a:r>
            <a:endParaRPr lang="en-US" altLang="ko-KR" dirty="0">
              <a:solidFill>
                <a:srgbClr val="F0D252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4F9C120-9912-4544-A3C5-94FBF2558093}"/>
              </a:ext>
            </a:extLst>
          </p:cNvPr>
          <p:cNvSpPr/>
          <p:nvPr/>
        </p:nvSpPr>
        <p:spPr>
          <a:xfrm>
            <a:off x="3991278" y="2677998"/>
            <a:ext cx="2279997" cy="2330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0D252"/>
                </a:solidFill>
              </a:rPr>
              <a:t>프로젝트 </a:t>
            </a:r>
            <a:endParaRPr lang="en-US" altLang="ko-KR" dirty="0">
              <a:solidFill>
                <a:srgbClr val="F0D252"/>
              </a:solidFill>
            </a:endParaRPr>
          </a:p>
          <a:p>
            <a:pPr algn="ctr"/>
            <a:r>
              <a:rPr lang="ko-KR" altLang="en-US" dirty="0">
                <a:solidFill>
                  <a:srgbClr val="F0D252"/>
                </a:solidFill>
              </a:rPr>
              <a:t>구성원 역할</a:t>
            </a:r>
            <a:endParaRPr lang="en-US" altLang="ko-KR" dirty="0">
              <a:solidFill>
                <a:srgbClr val="F0D252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1C8E20-CACD-4988-873D-E7BA1817913E}"/>
              </a:ext>
            </a:extLst>
          </p:cNvPr>
          <p:cNvSpPr/>
          <p:nvPr/>
        </p:nvSpPr>
        <p:spPr>
          <a:xfrm>
            <a:off x="8480037" y="2663470"/>
            <a:ext cx="2279997" cy="2330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0D252"/>
                </a:solidFill>
              </a:rPr>
              <a:t>수행 일정</a:t>
            </a:r>
            <a:endParaRPr lang="en-US" altLang="ko-KR" dirty="0">
              <a:solidFill>
                <a:srgbClr val="F0D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0300" y="485144"/>
            <a:ext cx="8374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개발 목표 </a:t>
            </a:r>
            <a:r>
              <a:rPr lang="en-US" altLang="ko-KR" sz="4000" dirty="0">
                <a:latin typeface="+mj-ea"/>
                <a:ea typeface="+mj-ea"/>
              </a:rPr>
              <a:t>/ </a:t>
            </a:r>
            <a:r>
              <a:rPr lang="ko-KR" altLang="en-US" sz="4000" dirty="0">
                <a:latin typeface="+mj-ea"/>
                <a:ea typeface="+mj-ea"/>
              </a:rPr>
              <a:t>개발 환경 </a:t>
            </a:r>
            <a:r>
              <a:rPr lang="en-US" altLang="ko-KR" sz="4000" dirty="0">
                <a:latin typeface="+mj-ea"/>
                <a:ea typeface="+mj-ea"/>
              </a:rPr>
              <a:t>/ </a:t>
            </a:r>
            <a:r>
              <a:rPr lang="ko-KR" altLang="en-US" sz="4000" dirty="0">
                <a:latin typeface="+mj-ea"/>
                <a:ea typeface="+mj-ea"/>
              </a:rPr>
              <a:t>개발 내용 </a:t>
            </a:r>
            <a:endParaRPr lang="en-US" altLang="ko-KR" sz="4000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>
            <a:cxnSpLocks/>
          </p:cNvCxnSpPr>
          <p:nvPr/>
        </p:nvCxnSpPr>
        <p:spPr>
          <a:xfrm>
            <a:off x="182880" y="1523370"/>
            <a:ext cx="43883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4576769" y="1462390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7849212" y="1463711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30E05-457A-4069-AD3A-07AB9E03A862}"/>
              </a:ext>
            </a:extLst>
          </p:cNvPr>
          <p:cNvSpPr txBox="1"/>
          <p:nvPr/>
        </p:nvSpPr>
        <p:spPr>
          <a:xfrm>
            <a:off x="3663587" y="1368159"/>
            <a:ext cx="517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GOAL &amp; ENVIROMENT &amp; CONTENT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167B55-2D1C-411A-9484-F0EE55F4C709}"/>
              </a:ext>
            </a:extLst>
          </p:cNvPr>
          <p:cNvSpPr/>
          <p:nvPr/>
        </p:nvSpPr>
        <p:spPr>
          <a:xfrm>
            <a:off x="460300" y="2183459"/>
            <a:ext cx="6103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&lt;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개발 목표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&gt;</a:t>
            </a:r>
          </a:p>
          <a:p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오류 없는 완벽한 게임 구현과 더불어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C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/>
              </a:rPr>
              <a:t>언어 실력 향상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Bold" panose="00000800000000000000" pitchFamily="2" charset="-127"/>
              <a:ea typeface="KoPub돋움체 Bold" panose="00000800000000000000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Light" panose="00000300000000000000" pitchFamily="2" charset="-127"/>
                <a:ea typeface="KoPub돋움체 Bold" panose="00000800000000000000"/>
              </a:rPr>
              <a:t>&lt;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Light" panose="00000300000000000000" pitchFamily="2" charset="-127"/>
                <a:ea typeface="KoPub돋움체 Bold" panose="00000800000000000000"/>
              </a:rPr>
              <a:t>개발 환경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Light" panose="00000300000000000000" pitchFamily="2" charset="-127"/>
                <a:ea typeface="KoPub돋움체 Bold" panose="00000800000000000000"/>
              </a:rPr>
              <a:t>&gt;</a:t>
            </a: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Light" panose="00000300000000000000" pitchFamily="2" charset="-127"/>
              <a:ea typeface="KoPub돋움체 Bold" panose="00000800000000000000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Visual Studio 2019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에서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C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언어 사용하여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콘솔창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Bold" panose="00000800000000000000"/>
              </a:rPr>
              <a:t> 출력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Bold" panose="00000800000000000000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57B494-ADC3-40CF-94E7-2C02A3D83CD9}"/>
              </a:ext>
            </a:extLst>
          </p:cNvPr>
          <p:cNvSpPr/>
          <p:nvPr/>
        </p:nvSpPr>
        <p:spPr>
          <a:xfrm>
            <a:off x="6855680" y="2190541"/>
            <a:ext cx="49542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내용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</a:p>
          <a:p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a typeface="KoPub돋움체 Bold" panose="00000800000000000000" pitchFamily="2" charset="-127"/>
            </a:endParaRPr>
          </a:p>
          <a:p>
            <a:r>
              <a:rPr lang="ko-KR" altLang="en-US" dirty="0"/>
              <a:t>지렁이는 현재 머리가 향하고 있는 방향으로 멈추지 않고 이동하지 합니다</a:t>
            </a:r>
            <a:r>
              <a:rPr lang="en-US" altLang="ko-KR" dirty="0"/>
              <a:t>. </a:t>
            </a:r>
            <a:r>
              <a:rPr lang="ko-KR" altLang="en-US" dirty="0"/>
              <a:t>플레이어의 조작을 통해서 머리의 진행 방향을 바꿀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지렁이는 벽이나 자신의 몸에 부딪히면 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놓인 먹이를 먹으면 지렁이의 길이가 길어집니다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화면의 먹이를 최대한 많이 먹어보세요</a:t>
            </a:r>
            <a:r>
              <a:rPr lang="en-US" altLang="ko-KR" dirty="0"/>
              <a:t>!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E2CA2-1866-464D-A198-85B4CB57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63" y="1675936"/>
            <a:ext cx="2271607" cy="11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2F5C14-5FB6-449C-8C01-3D6CB347BEEB}"/>
              </a:ext>
            </a:extLst>
          </p:cNvPr>
          <p:cNvCxnSpPr>
            <a:cxnSpLocks/>
          </p:cNvCxnSpPr>
          <p:nvPr/>
        </p:nvCxnSpPr>
        <p:spPr>
          <a:xfrm>
            <a:off x="7968529" y="1522047"/>
            <a:ext cx="41111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408FA-739B-4F22-A8E1-81AFD9B6E92D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9F092-90F9-4D9B-A1F6-D3ED86208160}"/>
              </a:ext>
            </a:extLst>
          </p:cNvPr>
          <p:cNvSpPr txBox="1"/>
          <p:nvPr/>
        </p:nvSpPr>
        <p:spPr>
          <a:xfrm>
            <a:off x="-411910" y="379576"/>
            <a:ext cx="510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구성원 역할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6B7FF3B-739A-4721-A709-620443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0001"/>
              </p:ext>
            </p:extLst>
          </p:nvPr>
        </p:nvGraphicFramePr>
        <p:xfrm>
          <a:off x="850605" y="1452904"/>
          <a:ext cx="10751133" cy="475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8919">
                  <a:extLst>
                    <a:ext uri="{9D8B030D-6E8A-4147-A177-3AD203B41FA5}">
                      <a16:colId xmlns:a16="http://schemas.microsoft.com/office/drawing/2014/main" val="3632254069"/>
                    </a:ext>
                  </a:extLst>
                </a:gridCol>
                <a:gridCol w="5094514">
                  <a:extLst>
                    <a:ext uri="{9D8B030D-6E8A-4147-A177-3AD203B41FA5}">
                      <a16:colId xmlns:a16="http://schemas.microsoft.com/office/drawing/2014/main" val="950822437"/>
                    </a:ext>
                  </a:extLst>
                </a:gridCol>
                <a:gridCol w="1769021">
                  <a:extLst>
                    <a:ext uri="{9D8B030D-6E8A-4147-A177-3AD203B41FA5}">
                      <a16:colId xmlns:a16="http://schemas.microsoft.com/office/drawing/2014/main" val="2838202479"/>
                    </a:ext>
                  </a:extLst>
                </a:gridCol>
                <a:gridCol w="2688679">
                  <a:extLst>
                    <a:ext uri="{9D8B030D-6E8A-4147-A177-3AD203B41FA5}">
                      <a16:colId xmlns:a16="http://schemas.microsoft.com/office/drawing/2014/main" val="606508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기여도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2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이해준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algn="ctr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타이틀 화면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이동키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메뉴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UI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구현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파일 입출력을 통한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best score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구현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게임 규칙 및 전체 내용 구상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게임 조작법과 게임 맵 등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UI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구현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난이도별 속도 차이와 그에 따른 점수 획득 량 구현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645849"/>
                  </a:ext>
                </a:extLst>
              </a:tr>
              <a:tr h="49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안세현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algn="ctr"/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먹이 생성 알고리즘과 게임 중심 알고리즘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(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충돌 검사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)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이해 및 구현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/ 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게임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UI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화면 구성 보조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 /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프로젝트 일지 작성 </a:t>
                      </a:r>
                      <a:endParaRPr lang="en-US" altLang="ko-KR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02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팀원 수 </a:t>
                      </a:r>
                      <a:r>
                        <a:rPr lang="en-US" altLang="ko-KR" dirty="0"/>
                        <a:t>* 100</a:t>
                      </a:r>
                      <a:r>
                        <a:rPr lang="ko-KR" altLang="en-US" dirty="0"/>
                        <a:t>점 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071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48A2C1-2E85-476F-B50B-DD20A6B73739}"/>
              </a:ext>
            </a:extLst>
          </p:cNvPr>
          <p:cNvGrpSpPr/>
          <p:nvPr/>
        </p:nvGrpSpPr>
        <p:grpSpPr>
          <a:xfrm>
            <a:off x="9411982" y="4685634"/>
            <a:ext cx="1139040" cy="493920"/>
            <a:chOff x="9411982" y="4685634"/>
            <a:chExt cx="11390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770C018-402F-4567-B25C-66A55250D754}"/>
                    </a:ext>
                  </a:extLst>
                </p14:cNvPr>
                <p14:cNvContentPartPr/>
                <p14:nvPr/>
              </p14:nvContentPartPr>
              <p14:xfrm>
                <a:off x="9411982" y="4771314"/>
                <a:ext cx="146520" cy="187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770C018-402F-4567-B25C-66A55250D7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02982" y="4762674"/>
                  <a:ext cx="16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E4F5424-404F-4930-B6B7-224A2431DBDF}"/>
                    </a:ext>
                  </a:extLst>
                </p14:cNvPr>
                <p14:cNvContentPartPr/>
                <p14:nvPr/>
              </p14:nvContentPartPr>
              <p14:xfrm>
                <a:off x="9589102" y="4685634"/>
                <a:ext cx="132840" cy="416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E4F5424-404F-4930-B6B7-224A2431DB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0102" y="4676634"/>
                  <a:ext cx="1504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97151E3-95E8-4762-80C3-56CA609D0737}"/>
                    </a:ext>
                  </a:extLst>
                </p14:cNvPr>
                <p14:cNvContentPartPr/>
                <p14:nvPr/>
              </p14:nvContentPartPr>
              <p14:xfrm>
                <a:off x="9482902" y="4991634"/>
                <a:ext cx="267480" cy="133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97151E3-95E8-4762-80C3-56CA609D07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3902" y="4982994"/>
                  <a:ext cx="285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56BD678-2F27-4516-B8DE-BCD385D2B31A}"/>
                    </a:ext>
                  </a:extLst>
                </p14:cNvPr>
                <p14:cNvContentPartPr/>
                <p14:nvPr/>
              </p14:nvContentPartPr>
              <p14:xfrm>
                <a:off x="9692062" y="4822434"/>
                <a:ext cx="158040" cy="2584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56BD678-2F27-4516-B8DE-BCD385D2B3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3422" y="4813434"/>
                  <a:ext cx="175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8FDE372-BAF7-499E-931E-64AD38D44FDC}"/>
                    </a:ext>
                  </a:extLst>
                </p14:cNvPr>
                <p14:cNvContentPartPr/>
                <p14:nvPr/>
              </p14:nvContentPartPr>
              <p14:xfrm>
                <a:off x="9830302" y="4816674"/>
                <a:ext cx="136800" cy="295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8FDE372-BAF7-499E-931E-64AD38D44F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1302" y="4807674"/>
                  <a:ext cx="154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C7EC865-AF72-4FBE-B911-5902C5403B12}"/>
                    </a:ext>
                  </a:extLst>
                </p14:cNvPr>
                <p14:cNvContentPartPr/>
                <p14:nvPr/>
              </p14:nvContentPartPr>
              <p14:xfrm>
                <a:off x="10015702" y="4778514"/>
                <a:ext cx="17280" cy="4010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C7EC865-AF72-4FBE-B911-5902C5403B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7062" y="4769874"/>
                  <a:ext cx="34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946448B-7F6C-4921-9913-AB74183EBE03}"/>
                    </a:ext>
                  </a:extLst>
                </p14:cNvPr>
                <p14:cNvContentPartPr/>
                <p14:nvPr/>
              </p14:nvContentPartPr>
              <p14:xfrm>
                <a:off x="10044862" y="4784634"/>
                <a:ext cx="296280" cy="243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946448B-7F6C-4921-9913-AB74183EBE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36222" y="4775994"/>
                  <a:ext cx="313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DB7546C-80FC-4A90-B5BD-CBB18B011195}"/>
                    </a:ext>
                  </a:extLst>
                </p14:cNvPr>
                <p14:cNvContentPartPr/>
                <p14:nvPr/>
              </p14:nvContentPartPr>
              <p14:xfrm>
                <a:off x="10195702" y="4812354"/>
                <a:ext cx="165600" cy="2908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DB7546C-80FC-4A90-B5BD-CBB18B0111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86702" y="4803714"/>
                  <a:ext cx="183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9AF2A47-2DE7-489B-B75C-5F5CA8CCA71F}"/>
                    </a:ext>
                  </a:extLst>
                </p14:cNvPr>
                <p14:cNvContentPartPr/>
                <p14:nvPr/>
              </p14:nvContentPartPr>
              <p14:xfrm>
                <a:off x="10176262" y="4947354"/>
                <a:ext cx="374760" cy="1908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9AF2A47-2DE7-489B-B75C-5F5CA8CCA7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7262" y="4938354"/>
                  <a:ext cx="39240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96FA7B5C-E8E3-44E3-A2FD-1F3E83162B28}"/>
                  </a:ext>
                </a:extLst>
              </p14:cNvPr>
              <p14:cNvContentPartPr/>
              <p14:nvPr/>
            </p14:nvContentPartPr>
            <p14:xfrm>
              <a:off x="11136382" y="4935474"/>
              <a:ext cx="55080" cy="33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96FA7B5C-E8E3-44E3-A2FD-1F3E83162B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7382" y="4926474"/>
                <a:ext cx="7272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AB64838-8DD8-4615-A20A-5CA9A2D73445}"/>
              </a:ext>
            </a:extLst>
          </p:cNvPr>
          <p:cNvGrpSpPr/>
          <p:nvPr/>
        </p:nvGrpSpPr>
        <p:grpSpPr>
          <a:xfrm>
            <a:off x="9000142" y="2162394"/>
            <a:ext cx="1375920" cy="844560"/>
            <a:chOff x="9000142" y="2162394"/>
            <a:chExt cx="137592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085DC9A-D6F2-4D12-A949-E7F86E50FD9D}"/>
                    </a:ext>
                  </a:extLst>
                </p14:cNvPr>
                <p14:cNvContentPartPr/>
                <p14:nvPr/>
              </p14:nvContentPartPr>
              <p14:xfrm>
                <a:off x="9000142" y="2405034"/>
                <a:ext cx="338400" cy="3621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085DC9A-D6F2-4D12-A949-E7F86E50FD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1142" y="2396394"/>
                  <a:ext cx="3560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778BCA0-1395-41EE-B050-2DBC80E804E8}"/>
                    </a:ext>
                  </a:extLst>
                </p14:cNvPr>
                <p14:cNvContentPartPr/>
                <p14:nvPr/>
              </p14:nvContentPartPr>
              <p14:xfrm>
                <a:off x="9358342" y="2162394"/>
                <a:ext cx="64080" cy="7326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778BCA0-1395-41EE-B050-2DBC80E804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49342" y="2153754"/>
                  <a:ext cx="81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12B1796-1667-464C-BE92-DB1529C3A8D6}"/>
                    </a:ext>
                  </a:extLst>
                </p14:cNvPr>
                <p14:cNvContentPartPr/>
                <p14:nvPr/>
              </p14:nvContentPartPr>
              <p14:xfrm>
                <a:off x="9479302" y="2328354"/>
                <a:ext cx="271800" cy="3808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12B1796-1667-464C-BE92-DB1529C3A8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70302" y="2319354"/>
                  <a:ext cx="289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23F90DA3-9E57-4164-88D9-064667B8B096}"/>
                    </a:ext>
                  </a:extLst>
                </p14:cNvPr>
                <p14:cNvContentPartPr/>
                <p14:nvPr/>
              </p14:nvContentPartPr>
              <p14:xfrm>
                <a:off x="9775942" y="2287314"/>
                <a:ext cx="150120" cy="6296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23F90DA3-9E57-4164-88D9-064667B8B0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67302" y="2278314"/>
                  <a:ext cx="1677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914587B-3F0E-41C9-BEED-FA6A0B8F5D34}"/>
                    </a:ext>
                  </a:extLst>
                </p14:cNvPr>
                <p14:cNvContentPartPr/>
                <p14:nvPr/>
              </p14:nvContentPartPr>
              <p14:xfrm>
                <a:off x="9963862" y="2378034"/>
                <a:ext cx="279360" cy="2131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914587B-3F0E-41C9-BEED-FA6A0B8F5D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5222" y="2369034"/>
                  <a:ext cx="297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DF1F08B-545B-4DFC-9D53-03FED203540C}"/>
                    </a:ext>
                  </a:extLst>
                </p14:cNvPr>
                <p14:cNvContentPartPr/>
                <p14:nvPr/>
              </p14:nvContentPartPr>
              <p14:xfrm>
                <a:off x="9782422" y="2640114"/>
                <a:ext cx="453960" cy="2192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DF1F08B-545B-4DFC-9D53-03FED20354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3422" y="2631114"/>
                  <a:ext cx="47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96655AC-A532-4B3A-A335-0FE653CFB1DB}"/>
                    </a:ext>
                  </a:extLst>
                </p14:cNvPr>
                <p14:cNvContentPartPr/>
                <p14:nvPr/>
              </p14:nvContentPartPr>
              <p14:xfrm>
                <a:off x="9967822" y="2823714"/>
                <a:ext cx="408240" cy="1832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96655AC-A532-4B3A-A335-0FE653CFB1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8822" y="2814714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152E171-F1D3-480B-A848-AE2B1DDCA579}"/>
              </a:ext>
            </a:extLst>
          </p:cNvPr>
          <p:cNvGrpSpPr/>
          <p:nvPr/>
        </p:nvGrpSpPr>
        <p:grpSpPr>
          <a:xfrm>
            <a:off x="9089422" y="3526074"/>
            <a:ext cx="1212840" cy="610920"/>
            <a:chOff x="9089422" y="3526074"/>
            <a:chExt cx="121284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E4AC2A0-958F-451B-97D3-51D7ACF1DAD6}"/>
                    </a:ext>
                  </a:extLst>
                </p14:cNvPr>
                <p14:cNvContentPartPr/>
                <p14:nvPr/>
              </p14:nvContentPartPr>
              <p14:xfrm>
                <a:off x="9100582" y="3526074"/>
                <a:ext cx="131040" cy="2595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E4AC2A0-958F-451B-97D3-51D7ACF1D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91582" y="3517434"/>
                  <a:ext cx="148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A9F7081-1D25-4456-8517-3B9EA315B727}"/>
                    </a:ext>
                  </a:extLst>
                </p14:cNvPr>
                <p14:cNvContentPartPr/>
                <p14:nvPr/>
              </p14:nvContentPartPr>
              <p14:xfrm>
                <a:off x="9089422" y="3654234"/>
                <a:ext cx="125640" cy="266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A9F7081-1D25-4456-8517-3B9EA315B7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0422" y="3645234"/>
                  <a:ext cx="143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6259006-8664-475F-AD74-C45D71E92E73}"/>
                    </a:ext>
                  </a:extLst>
                </p14:cNvPr>
                <p14:cNvContentPartPr/>
                <p14:nvPr/>
              </p14:nvContentPartPr>
              <p14:xfrm>
                <a:off x="9282022" y="3561714"/>
                <a:ext cx="74160" cy="2552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6259006-8664-475F-AD74-C45D71E92E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3382" y="3552714"/>
                  <a:ext cx="91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BC3C0EF-B7E5-4178-8F8D-A0ECDBC90BCE}"/>
                    </a:ext>
                  </a:extLst>
                </p14:cNvPr>
                <p14:cNvContentPartPr/>
                <p14:nvPr/>
              </p14:nvContentPartPr>
              <p14:xfrm>
                <a:off x="9321262" y="3675114"/>
                <a:ext cx="178200" cy="35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BC3C0EF-B7E5-4178-8F8D-A0ECDBC90B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2622" y="3666474"/>
                  <a:ext cx="195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6F8F0FB3-30CF-4C36-A9CF-E46AF6464BC3}"/>
                    </a:ext>
                  </a:extLst>
                </p14:cNvPr>
                <p14:cNvContentPartPr/>
                <p14:nvPr/>
              </p14:nvContentPartPr>
              <p14:xfrm>
                <a:off x="9183022" y="3900474"/>
                <a:ext cx="303480" cy="1882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6F8F0FB3-30CF-4C36-A9CF-E46AF6464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4022" y="3891474"/>
                  <a:ext cx="321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D91AD64-A8B0-4FE9-97F5-578D9D48AFA1}"/>
                    </a:ext>
                  </a:extLst>
                </p14:cNvPr>
                <p14:cNvContentPartPr/>
                <p14:nvPr/>
              </p14:nvContentPartPr>
              <p14:xfrm>
                <a:off x="9782062" y="3596274"/>
                <a:ext cx="22680" cy="219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D91AD64-A8B0-4FE9-97F5-578D9D48AF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73062" y="3587634"/>
                  <a:ext cx="4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577E74D-AD28-4486-B15A-7DDA3A7F5621}"/>
                    </a:ext>
                  </a:extLst>
                </p14:cNvPr>
                <p14:cNvContentPartPr/>
                <p14:nvPr/>
              </p14:nvContentPartPr>
              <p14:xfrm>
                <a:off x="9529342" y="3542634"/>
                <a:ext cx="189720" cy="658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577E74D-AD28-4486-B15A-7DDA3A7F56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20342" y="3533994"/>
                  <a:ext cx="207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78FD78DB-6F1F-418D-98BD-1AED4A9E4481}"/>
                    </a:ext>
                  </a:extLst>
                </p14:cNvPr>
                <p14:cNvContentPartPr/>
                <p14:nvPr/>
              </p14:nvContentPartPr>
              <p14:xfrm>
                <a:off x="9616462" y="3640914"/>
                <a:ext cx="153720" cy="399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78FD78DB-6F1F-418D-98BD-1AED4A9E44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7822" y="3631914"/>
                  <a:ext cx="171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A9438CCF-B55C-4C96-AC95-60EC5A5DB3E3}"/>
                    </a:ext>
                  </a:extLst>
                </p14:cNvPr>
                <p14:cNvContentPartPr/>
                <p14:nvPr/>
              </p14:nvContentPartPr>
              <p14:xfrm>
                <a:off x="9600622" y="3725514"/>
                <a:ext cx="91080" cy="1612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A9438CCF-B55C-4C96-AC95-60EC5A5DB3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1622" y="37168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204C4960-17B1-46AA-A557-9375DD4F59A2}"/>
                    </a:ext>
                  </a:extLst>
                </p14:cNvPr>
                <p14:cNvContentPartPr/>
                <p14:nvPr/>
              </p14:nvContentPartPr>
              <p14:xfrm>
                <a:off x="9701422" y="3751074"/>
                <a:ext cx="162720" cy="291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204C4960-17B1-46AA-A557-9375DD4F59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92422" y="3742074"/>
                  <a:ext cx="180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D36366BF-F632-4601-A832-68F9B5DA11A2}"/>
                    </a:ext>
                  </a:extLst>
                </p14:cNvPr>
                <p14:cNvContentPartPr/>
                <p14:nvPr/>
              </p14:nvContentPartPr>
              <p14:xfrm>
                <a:off x="9724102" y="3863394"/>
                <a:ext cx="253080" cy="288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D36366BF-F632-4601-A832-68F9B5DA11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5462" y="3854394"/>
                  <a:ext cx="270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B24076B-FD68-498C-8288-E5F2B87FE60B}"/>
                    </a:ext>
                  </a:extLst>
                </p14:cNvPr>
                <p14:cNvContentPartPr/>
                <p14:nvPr/>
              </p14:nvContentPartPr>
              <p14:xfrm>
                <a:off x="9897262" y="3633714"/>
                <a:ext cx="30960" cy="3808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B24076B-FD68-498C-8288-E5F2B87FE6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88622" y="3625074"/>
                  <a:ext cx="48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F8D34185-958C-4935-8510-C2B77C5A8F39}"/>
                    </a:ext>
                  </a:extLst>
                </p14:cNvPr>
                <p14:cNvContentPartPr/>
                <p14:nvPr/>
              </p14:nvContentPartPr>
              <p14:xfrm>
                <a:off x="9793222" y="3989754"/>
                <a:ext cx="216360" cy="1472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F8D34185-958C-4935-8510-C2B77C5A8F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84222" y="3980754"/>
                  <a:ext cx="234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A8C38AC-E91C-4F28-923C-8E6798F1F94A}"/>
                    </a:ext>
                  </a:extLst>
                </p14:cNvPr>
                <p14:cNvContentPartPr/>
                <p14:nvPr/>
              </p14:nvContentPartPr>
              <p14:xfrm>
                <a:off x="9997342" y="3634794"/>
                <a:ext cx="111600" cy="2196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A8C38AC-E91C-4F28-923C-8E6798F1F9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8702" y="3625794"/>
                  <a:ext cx="129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8A846AB8-4902-4A95-9A23-4DD684BC0CF8}"/>
                    </a:ext>
                  </a:extLst>
                </p14:cNvPr>
                <p14:cNvContentPartPr/>
                <p14:nvPr/>
              </p14:nvContentPartPr>
              <p14:xfrm>
                <a:off x="10033342" y="3701034"/>
                <a:ext cx="146160" cy="594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8A846AB8-4902-4A95-9A23-4DD684BC0C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24702" y="3692394"/>
                  <a:ext cx="16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16963AB1-4A59-4E93-8D1E-C4179C2B410E}"/>
                    </a:ext>
                  </a:extLst>
                </p14:cNvPr>
                <p14:cNvContentPartPr/>
                <p14:nvPr/>
              </p14:nvContentPartPr>
              <p14:xfrm>
                <a:off x="9985102" y="3892554"/>
                <a:ext cx="317160" cy="856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16963AB1-4A59-4E93-8D1E-C4179C2B41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6102" y="3883914"/>
                  <a:ext cx="334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527C411-CF46-4272-8409-2A57EBABE944}"/>
                    </a:ext>
                  </a:extLst>
                </p14:cNvPr>
                <p14:cNvContentPartPr/>
                <p14:nvPr/>
              </p14:nvContentPartPr>
              <p14:xfrm>
                <a:off x="10106782" y="3929634"/>
                <a:ext cx="39240" cy="2023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527C411-CF46-4272-8409-2A57EBABE9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97782" y="3920994"/>
                  <a:ext cx="568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568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408FA-739B-4F22-A8E1-81AFD9B6E92D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E265-88C7-4F7F-8F04-89A8C22220C3}"/>
              </a:ext>
            </a:extLst>
          </p:cNvPr>
          <p:cNvSpPr txBox="1"/>
          <p:nvPr/>
        </p:nvSpPr>
        <p:spPr>
          <a:xfrm>
            <a:off x="404260" y="505134"/>
            <a:ext cx="1001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수행 범위 및 프로그램 순서도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5A19C5-4086-4DAC-B19B-83144927BBC2}"/>
              </a:ext>
            </a:extLst>
          </p:cNvPr>
          <p:cNvCxnSpPr>
            <a:cxnSpLocks/>
          </p:cNvCxnSpPr>
          <p:nvPr/>
        </p:nvCxnSpPr>
        <p:spPr>
          <a:xfrm>
            <a:off x="463464" y="1650690"/>
            <a:ext cx="4621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E878CF75-8C80-425E-BA76-528DD826A477}"/>
              </a:ext>
            </a:extLst>
          </p:cNvPr>
          <p:cNvSpPr/>
          <p:nvPr/>
        </p:nvSpPr>
        <p:spPr>
          <a:xfrm>
            <a:off x="5070183" y="1591031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C57DA393-AC8B-44F6-B51F-B14399963E18}"/>
              </a:ext>
            </a:extLst>
          </p:cNvPr>
          <p:cNvSpPr/>
          <p:nvPr/>
        </p:nvSpPr>
        <p:spPr>
          <a:xfrm>
            <a:off x="6841496" y="1591031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1EC6-FF05-409C-8BB1-CCE88845A1F6}"/>
              </a:ext>
            </a:extLst>
          </p:cNvPr>
          <p:cNvSpPr txBox="1"/>
          <p:nvPr/>
        </p:nvSpPr>
        <p:spPr>
          <a:xfrm>
            <a:off x="5118072" y="1496800"/>
            <a:ext cx="179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Scope of Execution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4BE495-62B5-4396-A2D0-2C3668521AEA}"/>
              </a:ext>
            </a:extLst>
          </p:cNvPr>
          <p:cNvCxnSpPr>
            <a:cxnSpLocks/>
          </p:cNvCxnSpPr>
          <p:nvPr/>
        </p:nvCxnSpPr>
        <p:spPr>
          <a:xfrm>
            <a:off x="6960813" y="1638486"/>
            <a:ext cx="4621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B7C707-58C7-4FAF-ADD9-222B021BE757}"/>
              </a:ext>
            </a:extLst>
          </p:cNvPr>
          <p:cNvSpPr txBox="1"/>
          <p:nvPr/>
        </p:nvSpPr>
        <p:spPr>
          <a:xfrm>
            <a:off x="614526" y="1770006"/>
            <a:ext cx="8479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콘솔 </a:t>
            </a:r>
            <a:r>
              <a:rPr lang="ko-KR" altLang="en-US" dirty="0" err="1"/>
              <a:t>핸들러</a:t>
            </a:r>
            <a:r>
              <a:rPr lang="ko-KR" altLang="en-US" dirty="0"/>
              <a:t> 사용하여 게임 조작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파일 입출력으로 최고 점수  기록하기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충돌 검사를 하기 위한 배열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82491-096D-4234-A39E-714829AF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9" y="2487838"/>
            <a:ext cx="6261485" cy="876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28B4F9-D769-4BB8-87B3-7E9760F2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49" y="3768970"/>
            <a:ext cx="3758372" cy="1277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A3730-12BC-41C9-BEB9-822048523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48" y="5477284"/>
            <a:ext cx="6864422" cy="12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408FA-739B-4F22-A8E1-81AFD9B6E92D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E265-88C7-4F7F-8F04-89A8C22220C3}"/>
              </a:ext>
            </a:extLst>
          </p:cNvPr>
          <p:cNvSpPr txBox="1"/>
          <p:nvPr/>
        </p:nvSpPr>
        <p:spPr>
          <a:xfrm>
            <a:off x="404260" y="505134"/>
            <a:ext cx="1001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수행 범위 및 프로그램 순서도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5A19C5-4086-4DAC-B19B-83144927BBC2}"/>
              </a:ext>
            </a:extLst>
          </p:cNvPr>
          <p:cNvCxnSpPr>
            <a:cxnSpLocks/>
          </p:cNvCxnSpPr>
          <p:nvPr/>
        </p:nvCxnSpPr>
        <p:spPr>
          <a:xfrm>
            <a:off x="482715" y="1366910"/>
            <a:ext cx="4621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E878CF75-8C80-425E-BA76-528DD826A477}"/>
              </a:ext>
            </a:extLst>
          </p:cNvPr>
          <p:cNvSpPr/>
          <p:nvPr/>
        </p:nvSpPr>
        <p:spPr>
          <a:xfrm>
            <a:off x="5089434" y="1307251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C57DA393-AC8B-44F6-B51F-B14399963E18}"/>
              </a:ext>
            </a:extLst>
          </p:cNvPr>
          <p:cNvSpPr/>
          <p:nvPr/>
        </p:nvSpPr>
        <p:spPr>
          <a:xfrm>
            <a:off x="6860747" y="1307251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1EC6-FF05-409C-8BB1-CCE88845A1F6}"/>
              </a:ext>
            </a:extLst>
          </p:cNvPr>
          <p:cNvSpPr txBox="1"/>
          <p:nvPr/>
        </p:nvSpPr>
        <p:spPr>
          <a:xfrm>
            <a:off x="5137323" y="1213020"/>
            <a:ext cx="179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Flow chart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4BE495-62B5-4396-A2D0-2C3668521AEA}"/>
              </a:ext>
            </a:extLst>
          </p:cNvPr>
          <p:cNvCxnSpPr>
            <a:cxnSpLocks/>
          </p:cNvCxnSpPr>
          <p:nvPr/>
        </p:nvCxnSpPr>
        <p:spPr>
          <a:xfrm>
            <a:off x="6980064" y="1354706"/>
            <a:ext cx="4621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C86A9C-0ED9-42C9-9C3F-B073FD0F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05" y="1508597"/>
            <a:ext cx="4774130" cy="53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9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04260" y="328081"/>
            <a:ext cx="510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수행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E53ADE-4804-45EB-B645-16F3EB68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47975"/>
              </p:ext>
            </p:extLst>
          </p:nvPr>
        </p:nvGraphicFramePr>
        <p:xfrm>
          <a:off x="847022" y="1482292"/>
          <a:ext cx="10214008" cy="4871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1552">
                  <a:extLst>
                    <a:ext uri="{9D8B030D-6E8A-4147-A177-3AD203B41FA5}">
                      <a16:colId xmlns:a16="http://schemas.microsoft.com/office/drawing/2014/main" val="2418155778"/>
                    </a:ext>
                  </a:extLst>
                </a:gridCol>
                <a:gridCol w="1904793">
                  <a:extLst>
                    <a:ext uri="{9D8B030D-6E8A-4147-A177-3AD203B41FA5}">
                      <a16:colId xmlns:a16="http://schemas.microsoft.com/office/drawing/2014/main" val="3881281272"/>
                    </a:ext>
                  </a:extLst>
                </a:gridCol>
                <a:gridCol w="2346825">
                  <a:extLst>
                    <a:ext uri="{9D8B030D-6E8A-4147-A177-3AD203B41FA5}">
                      <a16:colId xmlns:a16="http://schemas.microsoft.com/office/drawing/2014/main" val="591609987"/>
                    </a:ext>
                  </a:extLst>
                </a:gridCol>
                <a:gridCol w="2530726">
                  <a:extLst>
                    <a:ext uri="{9D8B030D-6E8A-4147-A177-3AD203B41FA5}">
                      <a16:colId xmlns:a16="http://schemas.microsoft.com/office/drawing/2014/main" val="2421480752"/>
                    </a:ext>
                  </a:extLst>
                </a:gridCol>
                <a:gridCol w="2480112">
                  <a:extLst>
                    <a:ext uri="{9D8B030D-6E8A-4147-A177-3AD203B41FA5}">
                      <a16:colId xmlns:a16="http://schemas.microsoft.com/office/drawing/2014/main" val="3070943879"/>
                    </a:ext>
                  </a:extLst>
                </a:gridCol>
              </a:tblGrid>
              <a:tr h="726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11/ 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11/18 ~ 11/24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11/25 ~ 12/01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12/02 ~ 12/05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17242"/>
                  </a:ext>
                </a:extLst>
              </a:tr>
              <a:tr h="8743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sng" dirty="0"/>
                        <a:t>1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주제 정하기 및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전체 게임 구조도 작성</a:t>
                      </a:r>
                      <a:r>
                        <a:rPr lang="en-US" altLang="ko-KR" sz="1400" b="1" dirty="0"/>
                        <a:t>.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81019"/>
                  </a:ext>
                </a:extLst>
              </a:tr>
              <a:tr h="9447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sng" dirty="0"/>
                        <a:t>2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게임 메뉴 화면 제작 </a:t>
                      </a:r>
                      <a:r>
                        <a:rPr lang="en-US" altLang="ko-KR" sz="1400" b="1" dirty="0"/>
                        <a:t>/ Map  </a:t>
                      </a:r>
                      <a:r>
                        <a:rPr lang="ko-KR" altLang="en-US" sz="1400" b="1" dirty="0"/>
                        <a:t>구현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게임 난이도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단계로 나누기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927189"/>
                  </a:ext>
                </a:extLst>
              </a:tr>
              <a:tr h="15987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sng" dirty="0"/>
                        <a:t>3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먹이 키우는 알고리즘 구현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 종료 화면 만들기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점수 기록하기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 속도 조절을 통해 더 스릴 있는 게임 구현  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657726"/>
                  </a:ext>
                </a:extLst>
              </a:tr>
              <a:tr h="7267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sng" dirty="0"/>
                        <a:t>4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발표 자료 및 동영상 제작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8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7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>
            <a:cxnSpLocks/>
          </p:cNvCxnSpPr>
          <p:nvPr/>
        </p:nvCxnSpPr>
        <p:spPr>
          <a:xfrm>
            <a:off x="537856" y="1897300"/>
            <a:ext cx="3212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277258" y="41388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363425" y="59584"/>
            <a:ext cx="3607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64DB640-CA0F-4CC3-822B-40BF2F951588}"/>
                  </a:ext>
                </a:extLst>
              </p14:cNvPr>
              <p14:cNvContentPartPr/>
              <p14:nvPr/>
            </p14:nvContentPartPr>
            <p14:xfrm>
              <a:off x="10926324" y="2541754"/>
              <a:ext cx="7200" cy="61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64DB640-CA0F-4CC3-822B-40BF2F951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7684" y="2533114"/>
                <a:ext cx="2484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>
            <a:cxnSpLocks/>
          </p:cNvCxnSpPr>
          <p:nvPr/>
        </p:nvCxnSpPr>
        <p:spPr>
          <a:xfrm>
            <a:off x="4457931" y="4487029"/>
            <a:ext cx="3212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2218266" y="2675468"/>
            <a:ext cx="2561398" cy="68579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FA6E3-E447-4C6D-9703-C1BFCC45D050}"/>
              </a:ext>
            </a:extLst>
          </p:cNvPr>
          <p:cNvSpPr txBox="1"/>
          <p:nvPr/>
        </p:nvSpPr>
        <p:spPr>
          <a:xfrm>
            <a:off x="2408766" y="2497976"/>
            <a:ext cx="73744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26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330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KoPub돋움체 Bold</vt:lpstr>
      <vt:lpstr>KoPub돋움체 Light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AN SEHYEON</cp:lastModifiedBy>
  <cp:revision>71</cp:revision>
  <dcterms:created xsi:type="dcterms:W3CDTF">2018-04-26T13:55:58Z</dcterms:created>
  <dcterms:modified xsi:type="dcterms:W3CDTF">2019-12-05T22:10:50Z</dcterms:modified>
</cp:coreProperties>
</file>