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 autoAdjust="0"/>
    <p:restoredTop sz="94660"/>
  </p:normalViewPr>
  <p:slideViewPr>
    <p:cSldViewPr snapToGrid="0">
      <p:cViewPr varScale="1">
        <p:scale>
          <a:sx n="58" d="100"/>
          <a:sy n="58" d="100"/>
        </p:scale>
        <p:origin x="10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770D56-9C70-17F7-9C99-B1F64B0600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A4F0EEE-94AE-AE79-5306-D26C128B45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B222D8-0EF2-10C1-C1EF-4ED687A95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AF740-852C-48E1-BD8C-D186FAA44B88}" type="datetimeFigureOut">
              <a:rPr kumimoji="1" lang="ja-JP" altLang="en-US" smtClean="0"/>
              <a:t>2024/9/1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451DA64-FAF4-25E7-DC5F-DC896413E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B05748-454A-9450-3112-AD594FFA7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BCCAE-8E4A-4271-809F-7808A42640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7095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9CD5C0-EB68-9F51-D934-2C5636F06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DEFE207-D6EE-5153-7270-ED952FAA31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3C1525-E4DF-AEB3-29E1-3D0555948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AF740-852C-48E1-BD8C-D186FAA44B88}" type="datetimeFigureOut">
              <a:rPr kumimoji="1" lang="ja-JP" altLang="en-US" smtClean="0"/>
              <a:t>2024/9/1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580822-5EF5-CA2E-D529-3E721F848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7CAA34-9957-A03D-1C1F-DEE6A409C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BCCAE-8E4A-4271-809F-7808A42640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5730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B00FDBC-5779-A44B-2B9C-65EC7EEF50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3601AC8-A8A2-534F-1D91-D76CBE123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0ACD74-7518-67EE-7B31-39F985DA4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AF740-852C-48E1-BD8C-D186FAA44B88}" type="datetimeFigureOut">
              <a:rPr kumimoji="1" lang="ja-JP" altLang="en-US" smtClean="0"/>
              <a:t>2024/9/1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F6BB89-2883-2FDF-85FA-AD6077781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546269C-FBEA-FA53-124B-D8F07542E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BCCAE-8E4A-4271-809F-7808A42640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131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AF679B-9053-07FF-C0E7-214466276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3AB0B1-CEB2-8BB9-5C09-065E8A49C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DE60F8-6FBA-8F1C-779B-A13C999C3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AF740-852C-48E1-BD8C-D186FAA44B88}" type="datetimeFigureOut">
              <a:rPr kumimoji="1" lang="ja-JP" altLang="en-US" smtClean="0"/>
              <a:t>2024/9/1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7C1009-630F-E7F3-6B31-06B8292D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DD5A4F-1A2F-A3B7-756C-36114D437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BCCAE-8E4A-4271-809F-7808A42640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0445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C83B90-A012-83F1-F517-525DA5954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F56FCBC-666D-821B-A09A-301F8AB3E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4A5B4E4-EC66-4024-77A7-45D1F3C65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AF740-852C-48E1-BD8C-D186FAA44B88}" type="datetimeFigureOut">
              <a:rPr kumimoji="1" lang="ja-JP" altLang="en-US" smtClean="0"/>
              <a:t>2024/9/1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F5A456-A782-402D-5468-C92975DE2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137D0A-CA4C-717C-1043-76C9C8F25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BCCAE-8E4A-4271-809F-7808A42640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4071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FE8F3E-307B-BEF9-D89A-60046B990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D91CC9-AB4D-7806-90F4-08C09C9ABF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B3434EC-F54A-AD4E-5431-CAC894B5D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67F525B-1B2D-4E11-3C0A-FEFECA7FC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AF740-852C-48E1-BD8C-D186FAA44B88}" type="datetimeFigureOut">
              <a:rPr kumimoji="1" lang="ja-JP" altLang="en-US" smtClean="0"/>
              <a:t>2024/9/1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EC104AD-4B66-2B11-A28E-029E0AD40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B4537BA-35EB-65C5-7E69-0A555F85A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BCCAE-8E4A-4271-809F-7808A42640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304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BCE879-F29F-07CA-A551-46D53FDB2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DAD4989-6276-D217-AB21-7E50DAE63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2C841CE-D24F-2998-0A88-AC137A7534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1C4722D-BD0E-491F-723E-0B243D0783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60280B6-E351-F95F-7CD8-6EC0682C06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054FBBC-A8B2-C9B1-BD6E-FF7E2DB9A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AF740-852C-48E1-BD8C-D186FAA44B88}" type="datetimeFigureOut">
              <a:rPr kumimoji="1" lang="ja-JP" altLang="en-US" smtClean="0"/>
              <a:t>2024/9/1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FF5E558-42FF-CEE9-D883-7E6F130D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F0E3868-8644-43D8-E9B6-8084ED01F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BCCAE-8E4A-4271-809F-7808A42640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8755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0AA25C-25E2-78D4-0CFE-EC8E860A3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3E7A4F5-19FA-DC82-DB8C-57448812A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AF740-852C-48E1-BD8C-D186FAA44B88}" type="datetimeFigureOut">
              <a:rPr kumimoji="1" lang="ja-JP" altLang="en-US" smtClean="0"/>
              <a:t>2024/9/1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48E6568-3CB4-F8AF-7C39-105875131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AEBB84D-3F45-31C7-7614-B9498E35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BCCAE-8E4A-4271-809F-7808A42640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431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33165D7-3A19-C071-F62A-4CB2A6EE0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AF740-852C-48E1-BD8C-D186FAA44B88}" type="datetimeFigureOut">
              <a:rPr kumimoji="1" lang="ja-JP" altLang="en-US" smtClean="0"/>
              <a:t>2024/9/1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EE0D464-4297-3D77-9584-AA65F7F37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053A98A-172A-AB73-6C5E-05A42D76F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BCCAE-8E4A-4271-809F-7808A42640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3959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2B18D6-802C-616E-EF28-5DA498645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0C84ED-5837-358F-03C5-A1C13A850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E3EFF5B-BB85-6D50-650D-31827A2E7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3D8275-DEB6-7C63-9B68-599CFB1F2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AF740-852C-48E1-BD8C-D186FAA44B88}" type="datetimeFigureOut">
              <a:rPr kumimoji="1" lang="ja-JP" altLang="en-US" smtClean="0"/>
              <a:t>2024/9/1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23994B0-9E66-3C67-74B3-F899576C8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BCCDF0C-81E2-437B-137D-C9E1D7FC1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BCCAE-8E4A-4271-809F-7808A42640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1319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454A75-C186-6845-871A-09E400ABF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0311C5F-FB91-CB4E-D977-D0A3423148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83EB6D0-D47C-C036-4C7E-741DFDBE6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E41F2D6-E496-4F16-2A36-4B20B74CB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AF740-852C-48E1-BD8C-D186FAA44B88}" type="datetimeFigureOut">
              <a:rPr kumimoji="1" lang="ja-JP" altLang="en-US" smtClean="0"/>
              <a:t>2024/9/1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28000DD-23F3-A449-9BF7-5121F3473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9D6C085-5F45-BE29-FEB7-29751BCEC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BCCAE-8E4A-4271-809F-7808A42640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8055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3DCF0E8-65EC-CBD8-896A-F5FD1FC29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43818E6-9130-6920-0207-2A530E358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49A2F8-9723-2170-DF99-2DC5C181C6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3AF740-852C-48E1-BD8C-D186FAA44B88}" type="datetimeFigureOut">
              <a:rPr kumimoji="1" lang="ja-JP" altLang="en-US" smtClean="0"/>
              <a:t>2024/9/1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1BB199-A616-4B2D-950F-EC9F402DFF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EFE147-4DF6-C312-ABF4-9D17AB7179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9BCCAE-8E4A-4271-809F-7808A42640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642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&#10;&#10;自動的に生成された説明">
            <a:extLst>
              <a:ext uri="{FF2B5EF4-FFF2-40B4-BE49-F238E27FC236}">
                <a16:creationId xmlns:a16="http://schemas.microsoft.com/office/drawing/2014/main" id="{EFA66C21-5C2D-4BA2-7DFC-49DD5F988E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834850" cy="641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00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B20B9EBC-67DB-7288-7185-54F7ED14B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4184" cy="638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921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442EBCD-1121-D665-923D-C8D15E9FD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95909" cy="623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709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4B1E903-63BF-3826-5664-745560EBB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919" y="59928"/>
            <a:ext cx="8886162" cy="679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36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42D4B02F-6812-22AB-A893-3F1B04FD3A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3896933"/>
              </p:ext>
            </p:extLst>
          </p:nvPr>
        </p:nvGraphicFramePr>
        <p:xfrm>
          <a:off x="255615" y="279458"/>
          <a:ext cx="11680770" cy="1632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795">
                  <a:extLst>
                    <a:ext uri="{9D8B030D-6E8A-4147-A177-3AD203B41FA5}">
                      <a16:colId xmlns:a16="http://schemas.microsoft.com/office/drawing/2014/main" val="598864074"/>
                    </a:ext>
                  </a:extLst>
                </a:gridCol>
                <a:gridCol w="1946795">
                  <a:extLst>
                    <a:ext uri="{9D8B030D-6E8A-4147-A177-3AD203B41FA5}">
                      <a16:colId xmlns:a16="http://schemas.microsoft.com/office/drawing/2014/main" val="751197471"/>
                    </a:ext>
                  </a:extLst>
                </a:gridCol>
                <a:gridCol w="1946795">
                  <a:extLst>
                    <a:ext uri="{9D8B030D-6E8A-4147-A177-3AD203B41FA5}">
                      <a16:colId xmlns:a16="http://schemas.microsoft.com/office/drawing/2014/main" val="3254248329"/>
                    </a:ext>
                  </a:extLst>
                </a:gridCol>
                <a:gridCol w="1946795">
                  <a:extLst>
                    <a:ext uri="{9D8B030D-6E8A-4147-A177-3AD203B41FA5}">
                      <a16:colId xmlns:a16="http://schemas.microsoft.com/office/drawing/2014/main" val="3284836218"/>
                    </a:ext>
                  </a:extLst>
                </a:gridCol>
                <a:gridCol w="1946795">
                  <a:extLst>
                    <a:ext uri="{9D8B030D-6E8A-4147-A177-3AD203B41FA5}">
                      <a16:colId xmlns:a16="http://schemas.microsoft.com/office/drawing/2014/main" val="3008950229"/>
                    </a:ext>
                  </a:extLst>
                </a:gridCol>
                <a:gridCol w="1946795">
                  <a:extLst>
                    <a:ext uri="{9D8B030D-6E8A-4147-A177-3AD203B41FA5}">
                      <a16:colId xmlns:a16="http://schemas.microsoft.com/office/drawing/2014/main" val="2377302571"/>
                    </a:ext>
                  </a:extLst>
                </a:gridCol>
              </a:tblGrid>
              <a:tr h="544156"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世代数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個体数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初期値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突然変異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選択手法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651292"/>
                  </a:ext>
                </a:extLst>
              </a:tr>
              <a:tr h="54415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分割あり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900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200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-30~30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0.01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ルーレット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983637"/>
                  </a:ext>
                </a:extLst>
              </a:tr>
              <a:tr h="54415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分割なし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300×3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200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-30~30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0.01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ルーレット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125847"/>
                  </a:ext>
                </a:extLst>
              </a:tr>
            </a:tbl>
          </a:graphicData>
        </a:graphic>
      </p:graphicFrame>
      <p:graphicFrame>
        <p:nvGraphicFramePr>
          <p:cNvPr id="5" name="コンテンツ プレースホルダー 3">
            <a:extLst>
              <a:ext uri="{FF2B5EF4-FFF2-40B4-BE49-F238E27FC236}">
                <a16:creationId xmlns:a16="http://schemas.microsoft.com/office/drawing/2014/main" id="{634DA296-F905-9D48-499E-AD9980CF1D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7028189"/>
              </p:ext>
            </p:extLst>
          </p:nvPr>
        </p:nvGraphicFramePr>
        <p:xfrm>
          <a:off x="255615" y="2410287"/>
          <a:ext cx="11680770" cy="108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795">
                  <a:extLst>
                    <a:ext uri="{9D8B030D-6E8A-4147-A177-3AD203B41FA5}">
                      <a16:colId xmlns:a16="http://schemas.microsoft.com/office/drawing/2014/main" val="598864074"/>
                    </a:ext>
                  </a:extLst>
                </a:gridCol>
                <a:gridCol w="1946795">
                  <a:extLst>
                    <a:ext uri="{9D8B030D-6E8A-4147-A177-3AD203B41FA5}">
                      <a16:colId xmlns:a16="http://schemas.microsoft.com/office/drawing/2014/main" val="751197471"/>
                    </a:ext>
                  </a:extLst>
                </a:gridCol>
                <a:gridCol w="1946795">
                  <a:extLst>
                    <a:ext uri="{9D8B030D-6E8A-4147-A177-3AD203B41FA5}">
                      <a16:colId xmlns:a16="http://schemas.microsoft.com/office/drawing/2014/main" val="3254248329"/>
                    </a:ext>
                  </a:extLst>
                </a:gridCol>
                <a:gridCol w="1946795">
                  <a:extLst>
                    <a:ext uri="{9D8B030D-6E8A-4147-A177-3AD203B41FA5}">
                      <a16:colId xmlns:a16="http://schemas.microsoft.com/office/drawing/2014/main" val="3284836218"/>
                    </a:ext>
                  </a:extLst>
                </a:gridCol>
                <a:gridCol w="1946795">
                  <a:extLst>
                    <a:ext uri="{9D8B030D-6E8A-4147-A177-3AD203B41FA5}">
                      <a16:colId xmlns:a16="http://schemas.microsoft.com/office/drawing/2014/main" val="3008950229"/>
                    </a:ext>
                  </a:extLst>
                </a:gridCol>
                <a:gridCol w="1946795">
                  <a:extLst>
                    <a:ext uri="{9D8B030D-6E8A-4147-A177-3AD203B41FA5}">
                      <a16:colId xmlns:a16="http://schemas.microsoft.com/office/drawing/2014/main" val="2377302571"/>
                    </a:ext>
                  </a:extLst>
                </a:gridCol>
              </a:tblGrid>
              <a:tr h="544156"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Epoch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Lr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Batch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err="1"/>
                        <a:t>Opt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err="1"/>
                        <a:t>Loss_fn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651292"/>
                  </a:ext>
                </a:extLst>
              </a:tr>
              <a:tr h="544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NN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80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0.01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60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Adam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MSE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983637"/>
                  </a:ext>
                </a:extLst>
              </a:tr>
            </a:tbl>
          </a:graphicData>
        </a:graphic>
      </p:graphicFrame>
      <p:sp>
        <p:nvSpPr>
          <p:cNvPr id="6" name="吹き出し: 円形 5">
            <a:extLst>
              <a:ext uri="{FF2B5EF4-FFF2-40B4-BE49-F238E27FC236}">
                <a16:creationId xmlns:a16="http://schemas.microsoft.com/office/drawing/2014/main" id="{0EA2896A-C40D-77BC-60A7-42E0085CA9CF}"/>
              </a:ext>
            </a:extLst>
          </p:cNvPr>
          <p:cNvSpPr/>
          <p:nvPr/>
        </p:nvSpPr>
        <p:spPr>
          <a:xfrm>
            <a:off x="8994371" y="3773977"/>
            <a:ext cx="2709949" cy="1330037"/>
          </a:xfrm>
          <a:prstGeom prst="wedgeEllipseCallout">
            <a:avLst>
              <a:gd name="adj1" fmla="val -45373"/>
              <a:gd name="adj2" fmla="val -65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削除率</a:t>
            </a:r>
            <a:endParaRPr kumimoji="1" lang="en-US" altLang="ja-JP" sz="2800" dirty="0"/>
          </a:p>
          <a:p>
            <a:pPr algn="ctr"/>
            <a:r>
              <a:rPr lang="en-US" altLang="ja-JP" sz="2800" dirty="0"/>
              <a:t>10%</a:t>
            </a:r>
            <a:r>
              <a:rPr lang="ja-JP" altLang="en-US" sz="2800" dirty="0"/>
              <a:t>→</a:t>
            </a:r>
            <a:r>
              <a:rPr lang="en-US" altLang="ja-JP" sz="2800" dirty="0"/>
              <a:t>50%</a:t>
            </a:r>
            <a:endParaRPr kumimoji="1" lang="ja-JP" altLang="en-US" sz="2800" dirty="0"/>
          </a:p>
        </p:txBody>
      </p:sp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06653800-AA13-183E-C8EF-E4CFD01B22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247103"/>
              </p:ext>
            </p:extLst>
          </p:nvPr>
        </p:nvGraphicFramePr>
        <p:xfrm>
          <a:off x="3009207" y="3657600"/>
          <a:ext cx="5802284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1142">
                  <a:extLst>
                    <a:ext uri="{9D8B030D-6E8A-4147-A177-3AD203B41FA5}">
                      <a16:colId xmlns:a16="http://schemas.microsoft.com/office/drawing/2014/main" val="1793422199"/>
                    </a:ext>
                  </a:extLst>
                </a:gridCol>
                <a:gridCol w="2901142">
                  <a:extLst>
                    <a:ext uri="{9D8B030D-6E8A-4147-A177-3AD203B41FA5}">
                      <a16:colId xmlns:a16="http://schemas.microsoft.com/office/drawing/2014/main" val="762772344"/>
                    </a:ext>
                  </a:extLst>
                </a:gridCol>
              </a:tblGrid>
              <a:tr h="30879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入力層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出力層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681862"/>
                  </a:ext>
                </a:extLst>
              </a:tr>
              <a:tr h="30879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150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50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127350"/>
                  </a:ext>
                </a:extLst>
              </a:tr>
              <a:tr h="30879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50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30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126795"/>
                  </a:ext>
                </a:extLst>
              </a:tr>
              <a:tr h="30879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30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10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540299"/>
                  </a:ext>
                </a:extLst>
              </a:tr>
              <a:tr h="30879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10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8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154935"/>
                  </a:ext>
                </a:extLst>
              </a:tr>
              <a:tr h="30879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8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031926"/>
                  </a:ext>
                </a:extLst>
              </a:tr>
              <a:tr h="30879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621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9748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コンテンツ プレースホルダー 3">
            <a:extLst>
              <a:ext uri="{FF2B5EF4-FFF2-40B4-BE49-F238E27FC236}">
                <a16:creationId xmlns:a16="http://schemas.microsoft.com/office/drawing/2014/main" id="{2583A93B-3986-4FD9-D6C0-5C664FAEDC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2495417"/>
              </p:ext>
            </p:extLst>
          </p:nvPr>
        </p:nvGraphicFramePr>
        <p:xfrm>
          <a:off x="255615" y="576349"/>
          <a:ext cx="11680770" cy="108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795">
                  <a:extLst>
                    <a:ext uri="{9D8B030D-6E8A-4147-A177-3AD203B41FA5}">
                      <a16:colId xmlns:a16="http://schemas.microsoft.com/office/drawing/2014/main" val="598864074"/>
                    </a:ext>
                  </a:extLst>
                </a:gridCol>
                <a:gridCol w="1946795">
                  <a:extLst>
                    <a:ext uri="{9D8B030D-6E8A-4147-A177-3AD203B41FA5}">
                      <a16:colId xmlns:a16="http://schemas.microsoft.com/office/drawing/2014/main" val="751197471"/>
                    </a:ext>
                  </a:extLst>
                </a:gridCol>
                <a:gridCol w="1946795">
                  <a:extLst>
                    <a:ext uri="{9D8B030D-6E8A-4147-A177-3AD203B41FA5}">
                      <a16:colId xmlns:a16="http://schemas.microsoft.com/office/drawing/2014/main" val="3254248329"/>
                    </a:ext>
                  </a:extLst>
                </a:gridCol>
                <a:gridCol w="1946795">
                  <a:extLst>
                    <a:ext uri="{9D8B030D-6E8A-4147-A177-3AD203B41FA5}">
                      <a16:colId xmlns:a16="http://schemas.microsoft.com/office/drawing/2014/main" val="3284836218"/>
                    </a:ext>
                  </a:extLst>
                </a:gridCol>
                <a:gridCol w="1946795">
                  <a:extLst>
                    <a:ext uri="{9D8B030D-6E8A-4147-A177-3AD203B41FA5}">
                      <a16:colId xmlns:a16="http://schemas.microsoft.com/office/drawing/2014/main" val="3008950229"/>
                    </a:ext>
                  </a:extLst>
                </a:gridCol>
                <a:gridCol w="1946795">
                  <a:extLst>
                    <a:ext uri="{9D8B030D-6E8A-4147-A177-3AD203B41FA5}">
                      <a16:colId xmlns:a16="http://schemas.microsoft.com/office/drawing/2014/main" val="2377302571"/>
                    </a:ext>
                  </a:extLst>
                </a:gridCol>
              </a:tblGrid>
              <a:tr h="544156"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Epoch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Lr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Batch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err="1"/>
                        <a:t>Opt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err="1"/>
                        <a:t>Loss_fn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651292"/>
                  </a:ext>
                </a:extLst>
              </a:tr>
              <a:tr h="544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GNN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2000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0.01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60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Adam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MSE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983637"/>
                  </a:ext>
                </a:extLst>
              </a:tr>
            </a:tbl>
          </a:graphicData>
        </a:graphic>
      </p:graphicFrame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C03A36FE-D1BB-8874-C3AA-73299F67CB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06777"/>
              </p:ext>
            </p:extLst>
          </p:nvPr>
        </p:nvGraphicFramePr>
        <p:xfrm>
          <a:off x="2032000" y="1850196"/>
          <a:ext cx="8641542" cy="4617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771">
                  <a:extLst>
                    <a:ext uri="{9D8B030D-6E8A-4147-A177-3AD203B41FA5}">
                      <a16:colId xmlns:a16="http://schemas.microsoft.com/office/drawing/2014/main" val="1793422199"/>
                    </a:ext>
                  </a:extLst>
                </a:gridCol>
                <a:gridCol w="4320771">
                  <a:extLst>
                    <a:ext uri="{9D8B030D-6E8A-4147-A177-3AD203B41FA5}">
                      <a16:colId xmlns:a16="http://schemas.microsoft.com/office/drawing/2014/main" val="762772344"/>
                    </a:ext>
                  </a:extLst>
                </a:gridCol>
              </a:tblGrid>
              <a:tr h="57713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入力層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出力層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681862"/>
                  </a:ext>
                </a:extLst>
              </a:tr>
              <a:tr h="57713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150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100</a:t>
                      </a:r>
                      <a:endParaRPr kumimoji="1" lang="ja-JP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127350"/>
                  </a:ext>
                </a:extLst>
              </a:tr>
              <a:tr h="57713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100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80</a:t>
                      </a:r>
                      <a:endParaRPr kumimoji="1" lang="ja-JP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126795"/>
                  </a:ext>
                </a:extLst>
              </a:tr>
              <a:tr h="57713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80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50</a:t>
                      </a:r>
                      <a:endParaRPr kumimoji="1" lang="ja-JP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540299"/>
                  </a:ext>
                </a:extLst>
              </a:tr>
              <a:tr h="57713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50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30</a:t>
                      </a:r>
                      <a:endParaRPr kumimoji="1" lang="ja-JP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154935"/>
                  </a:ext>
                </a:extLst>
              </a:tr>
              <a:tr h="57713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30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20</a:t>
                      </a:r>
                      <a:endParaRPr kumimoji="1" lang="ja-JP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031926"/>
                  </a:ext>
                </a:extLst>
              </a:tr>
              <a:tr h="57713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20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10</a:t>
                      </a:r>
                      <a:endParaRPr kumimoji="1" lang="ja-JP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621695"/>
                  </a:ext>
                </a:extLst>
              </a:tr>
              <a:tr h="57713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10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4</a:t>
                      </a:r>
                      <a:endParaRPr kumimoji="1" lang="ja-JP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757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7938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86</Words>
  <Application>Microsoft Office PowerPoint</Application>
  <PresentationFormat>ワイド画面</PresentationFormat>
  <Paragraphs>71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g2121057</dc:creator>
  <cp:lastModifiedBy>g2121057</cp:lastModifiedBy>
  <cp:revision>1</cp:revision>
  <dcterms:created xsi:type="dcterms:W3CDTF">2024-09-01T04:04:14Z</dcterms:created>
  <dcterms:modified xsi:type="dcterms:W3CDTF">2024-09-01T04:20:40Z</dcterms:modified>
</cp:coreProperties>
</file>