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7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D6CE-2F84-469A-AB9B-6BA3B5294E2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7F2-68D6-4C8A-942F-2AB463C55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57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D6CE-2F84-469A-AB9B-6BA3B5294E2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7F2-68D6-4C8A-942F-2AB463C55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28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D6CE-2F84-469A-AB9B-6BA3B5294E2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7F2-68D6-4C8A-942F-2AB463C55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07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1995" y="2051404"/>
            <a:ext cx="4854575" cy="457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2"/>
            <a:ext cx="640080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F583-AC3B-4888-B567-5627490BECBE}" type="datetime1">
              <a:rPr lang="en-US" altLang="ja-JP" smtClean="0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4">
              <a:lnSpc>
                <a:spcPts val="1223"/>
              </a:lnSpc>
            </a:pPr>
            <a:fld id="{81D60167-4931-47E6-BA6A-407CBD079E47}" type="slidenum">
              <a:rPr lang="en-US" altLang="ja-JP" spc="-37" smtClean="0"/>
              <a:pPr marL="62864">
                <a:lnSpc>
                  <a:spcPts val="1223"/>
                </a:lnSpc>
              </a:pPr>
              <a:t>‹#›</a:t>
            </a:fld>
            <a:endParaRPr lang="en-US" altLang="ja-JP" spc="-37"/>
          </a:p>
        </p:txBody>
      </p:sp>
    </p:spTree>
    <p:extLst>
      <p:ext uri="{BB962C8B-B14F-4D97-AF65-F5344CB8AC3E}">
        <p14:creationId xmlns:p14="http://schemas.microsoft.com/office/powerpoint/2010/main" val="9182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D6CE-2F84-469A-AB9B-6BA3B5294E2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7F2-68D6-4C8A-942F-2AB463C55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45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D6CE-2F84-469A-AB9B-6BA3B5294E2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7F2-68D6-4C8A-942F-2AB463C55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1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D6CE-2F84-469A-AB9B-6BA3B5294E2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7F2-68D6-4C8A-942F-2AB463C55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07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D6CE-2F84-469A-AB9B-6BA3B5294E2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7F2-68D6-4C8A-942F-2AB463C55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7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D6CE-2F84-469A-AB9B-6BA3B5294E2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7F2-68D6-4C8A-942F-2AB463C55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30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D6CE-2F84-469A-AB9B-6BA3B5294E2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7F2-68D6-4C8A-942F-2AB463C55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57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D6CE-2F84-469A-AB9B-6BA3B5294E2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7F2-68D6-4C8A-942F-2AB463C55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30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D6CE-2F84-469A-AB9B-6BA3B5294E2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7F2-68D6-4C8A-942F-2AB463C55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9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2ED6CE-2F84-469A-AB9B-6BA3B5294E22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E7C7F2-68D6-4C8A-942F-2AB463C55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1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9B57665-E0A5-C36B-4CA9-35EA2BF7C81A}"/>
              </a:ext>
            </a:extLst>
          </p:cNvPr>
          <p:cNvSpPr/>
          <p:nvPr/>
        </p:nvSpPr>
        <p:spPr>
          <a:xfrm>
            <a:off x="700" y="3534175"/>
            <a:ext cx="4458183" cy="22891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F7D08A1-389F-03B3-84F3-AD26F82E9F9A}"/>
              </a:ext>
            </a:extLst>
          </p:cNvPr>
          <p:cNvSpPr/>
          <p:nvPr/>
        </p:nvSpPr>
        <p:spPr>
          <a:xfrm>
            <a:off x="6257106" y="1242690"/>
            <a:ext cx="2696028" cy="22717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0A4017-EA52-B175-4ACB-29D81F4B4195}"/>
              </a:ext>
            </a:extLst>
          </p:cNvPr>
          <p:cNvSpPr/>
          <p:nvPr/>
        </p:nvSpPr>
        <p:spPr>
          <a:xfrm>
            <a:off x="4562165" y="3693719"/>
            <a:ext cx="4577252" cy="21197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9F37F25-950D-08D4-FECC-F75DB33263E2}"/>
              </a:ext>
            </a:extLst>
          </p:cNvPr>
          <p:cNvSpPr/>
          <p:nvPr/>
        </p:nvSpPr>
        <p:spPr>
          <a:xfrm>
            <a:off x="187112" y="1238361"/>
            <a:ext cx="6067213" cy="22694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361132-1E31-B016-443F-B89E2050035C}"/>
              </a:ext>
            </a:extLst>
          </p:cNvPr>
          <p:cNvSpPr/>
          <p:nvPr/>
        </p:nvSpPr>
        <p:spPr>
          <a:xfrm>
            <a:off x="167490" y="4930807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Initialization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BE55771-5D8C-B0EB-E901-C58228B0713C}"/>
              </a:ext>
            </a:extLst>
          </p:cNvPr>
          <p:cNvCxnSpPr>
            <a:cxnSpLocks/>
          </p:cNvCxnSpPr>
          <p:nvPr/>
        </p:nvCxnSpPr>
        <p:spPr>
          <a:xfrm flipV="1">
            <a:off x="989733" y="4341686"/>
            <a:ext cx="0" cy="520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2DB486-2B7E-C2E5-B712-1FB91DAC4502}"/>
              </a:ext>
            </a:extLst>
          </p:cNvPr>
          <p:cNvSpPr/>
          <p:nvPr/>
        </p:nvSpPr>
        <p:spPr>
          <a:xfrm>
            <a:off x="171372" y="3931227"/>
            <a:ext cx="1915136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Real Evaluation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726056A-3E07-7D1D-DC3C-209E37B4FA9A}"/>
              </a:ext>
            </a:extLst>
          </p:cNvPr>
          <p:cNvCxnSpPr>
            <a:cxnSpLocks/>
          </p:cNvCxnSpPr>
          <p:nvPr/>
        </p:nvCxnSpPr>
        <p:spPr>
          <a:xfrm flipV="1">
            <a:off x="1028010" y="2980538"/>
            <a:ext cx="634809" cy="976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D5B4C3CA-AB69-FD6B-2824-B8B036495B72}"/>
              </a:ext>
            </a:extLst>
          </p:cNvPr>
          <p:cNvSpPr/>
          <p:nvPr/>
        </p:nvSpPr>
        <p:spPr>
          <a:xfrm>
            <a:off x="639962" y="1780027"/>
            <a:ext cx="1641423" cy="1214204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Training dataset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D30B692-4207-E14A-25DF-AA9574121550}"/>
              </a:ext>
            </a:extLst>
          </p:cNvPr>
          <p:cNvSpPr/>
          <p:nvPr/>
        </p:nvSpPr>
        <p:spPr>
          <a:xfrm>
            <a:off x="3700574" y="1604861"/>
            <a:ext cx="2434028" cy="1686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5C50057-4E3F-42DB-6A15-70EEC50FD033}"/>
              </a:ext>
            </a:extLst>
          </p:cNvPr>
          <p:cNvCxnSpPr>
            <a:cxnSpLocks/>
          </p:cNvCxnSpPr>
          <p:nvPr/>
        </p:nvCxnSpPr>
        <p:spPr>
          <a:xfrm>
            <a:off x="2301003" y="2396946"/>
            <a:ext cx="1379948" cy="2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9C5B73CC-7C92-DCCB-291C-0885E188E0A8}"/>
              </a:ext>
            </a:extLst>
          </p:cNvPr>
          <p:cNvSpPr/>
          <p:nvPr/>
        </p:nvSpPr>
        <p:spPr>
          <a:xfrm>
            <a:off x="3832018" y="1632365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4BE5113-6618-B5CD-2975-31F398E74203}"/>
              </a:ext>
            </a:extLst>
          </p:cNvPr>
          <p:cNvSpPr/>
          <p:nvPr/>
        </p:nvSpPr>
        <p:spPr>
          <a:xfrm>
            <a:off x="3832018" y="1969643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3C95812-BAC7-7C72-B84A-F045561A1856}"/>
              </a:ext>
            </a:extLst>
          </p:cNvPr>
          <p:cNvSpPr/>
          <p:nvPr/>
        </p:nvSpPr>
        <p:spPr>
          <a:xfrm>
            <a:off x="3832018" y="2304111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CFF6F51-52CA-2CB1-3F8B-4BB7D3C0C7CC}"/>
              </a:ext>
            </a:extLst>
          </p:cNvPr>
          <p:cNvSpPr/>
          <p:nvPr/>
        </p:nvSpPr>
        <p:spPr>
          <a:xfrm>
            <a:off x="3832018" y="2638579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A936EB6-563C-F760-4264-7E1190DCA505}"/>
              </a:ext>
            </a:extLst>
          </p:cNvPr>
          <p:cNvSpPr/>
          <p:nvPr/>
        </p:nvSpPr>
        <p:spPr>
          <a:xfrm>
            <a:off x="3832017" y="2978669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8E556D2-9848-8D88-05C3-9EC4A104FEF1}"/>
              </a:ext>
            </a:extLst>
          </p:cNvPr>
          <p:cNvSpPr/>
          <p:nvPr/>
        </p:nvSpPr>
        <p:spPr>
          <a:xfrm>
            <a:off x="4472847" y="207925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E6788FB-1685-1484-1449-0865748BDB4D}"/>
              </a:ext>
            </a:extLst>
          </p:cNvPr>
          <p:cNvSpPr/>
          <p:nvPr/>
        </p:nvSpPr>
        <p:spPr>
          <a:xfrm>
            <a:off x="4478469" y="2445349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1E7C108-2F88-93C3-9EAC-6D7496D58281}"/>
              </a:ext>
            </a:extLst>
          </p:cNvPr>
          <p:cNvSpPr/>
          <p:nvPr/>
        </p:nvSpPr>
        <p:spPr>
          <a:xfrm>
            <a:off x="4470035" y="2767869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BEFF5A41-115E-74F1-5523-F83F5303D26C}"/>
              </a:ext>
            </a:extLst>
          </p:cNvPr>
          <p:cNvSpPr/>
          <p:nvPr/>
        </p:nvSpPr>
        <p:spPr>
          <a:xfrm>
            <a:off x="4470034" y="1713169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A7CD4CE-8F45-33A0-9B40-1F01CC73F227}"/>
              </a:ext>
            </a:extLst>
          </p:cNvPr>
          <p:cNvSpPr/>
          <p:nvPr/>
        </p:nvSpPr>
        <p:spPr>
          <a:xfrm>
            <a:off x="5001249" y="1969643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0A16BC5-3105-095D-267A-5E3FA6260A25}"/>
              </a:ext>
            </a:extLst>
          </p:cNvPr>
          <p:cNvSpPr/>
          <p:nvPr/>
        </p:nvSpPr>
        <p:spPr>
          <a:xfrm>
            <a:off x="5001247" y="2368757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C864BD2-8431-FAF4-9EAE-282792F00AF1}"/>
              </a:ext>
            </a:extLst>
          </p:cNvPr>
          <p:cNvSpPr/>
          <p:nvPr/>
        </p:nvSpPr>
        <p:spPr>
          <a:xfrm>
            <a:off x="5001247" y="2708843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E27D418-90B9-3D5E-0CFA-2DA1CF2222E0}"/>
              </a:ext>
            </a:extLst>
          </p:cNvPr>
          <p:cNvSpPr/>
          <p:nvPr/>
        </p:nvSpPr>
        <p:spPr>
          <a:xfrm>
            <a:off x="5464351" y="2296383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F427412-73A8-0097-B992-F30BE01A9E8B}"/>
              </a:ext>
            </a:extLst>
          </p:cNvPr>
          <p:cNvCxnSpPr>
            <a:cxnSpLocks/>
          </p:cNvCxnSpPr>
          <p:nvPr/>
        </p:nvCxnSpPr>
        <p:spPr>
          <a:xfrm>
            <a:off x="6173847" y="2391788"/>
            <a:ext cx="676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81BC072-E740-5315-5134-6F37133266C6}"/>
              </a:ext>
            </a:extLst>
          </p:cNvPr>
          <p:cNvSpPr/>
          <p:nvPr/>
        </p:nvSpPr>
        <p:spPr>
          <a:xfrm>
            <a:off x="6901256" y="2153717"/>
            <a:ext cx="1993059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Node classification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FA7B3A2-6861-D060-F32B-DEB845595B17}"/>
              </a:ext>
            </a:extLst>
          </p:cNvPr>
          <p:cNvCxnSpPr>
            <a:cxnSpLocks/>
          </p:cNvCxnSpPr>
          <p:nvPr/>
        </p:nvCxnSpPr>
        <p:spPr>
          <a:xfrm flipH="1">
            <a:off x="5640223" y="2710367"/>
            <a:ext cx="1976556" cy="2112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0C87E39-25B5-C402-17F8-81CC86425F69}"/>
              </a:ext>
            </a:extLst>
          </p:cNvPr>
          <p:cNvSpPr txBox="1"/>
          <p:nvPr/>
        </p:nvSpPr>
        <p:spPr>
          <a:xfrm>
            <a:off x="6562271" y="3697669"/>
            <a:ext cx="2192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dimension reduction</a:t>
            </a:r>
          </a:p>
          <a:p>
            <a:r>
              <a:rPr lang="en-US" altLang="ja-JP"/>
              <a:t>(group)</a:t>
            </a:r>
            <a:endParaRPr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248E87B-6942-EA0B-F64D-7397B16A9272}"/>
              </a:ext>
            </a:extLst>
          </p:cNvPr>
          <p:cNvCxnSpPr>
            <a:cxnSpLocks/>
          </p:cNvCxnSpPr>
          <p:nvPr/>
        </p:nvCxnSpPr>
        <p:spPr>
          <a:xfrm flipH="1">
            <a:off x="3661329" y="3242481"/>
            <a:ext cx="1025320" cy="696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9CFF33E-2B0C-75D3-8C22-36D52CAF8FE1}"/>
              </a:ext>
            </a:extLst>
          </p:cNvPr>
          <p:cNvSpPr/>
          <p:nvPr/>
        </p:nvSpPr>
        <p:spPr>
          <a:xfrm>
            <a:off x="4878684" y="4862493"/>
            <a:ext cx="1753391" cy="579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GA (reduction)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61D0A4F-1C92-D1EA-8DFD-A6549BFEACB1}"/>
              </a:ext>
            </a:extLst>
          </p:cNvPr>
          <p:cNvCxnSpPr/>
          <p:nvPr/>
        </p:nvCxnSpPr>
        <p:spPr>
          <a:xfrm>
            <a:off x="6631877" y="5224335"/>
            <a:ext cx="770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AD9A046-FA5F-EAC6-A143-C978CBA40B2C}"/>
              </a:ext>
            </a:extLst>
          </p:cNvPr>
          <p:cNvSpPr/>
          <p:nvPr/>
        </p:nvSpPr>
        <p:spPr>
          <a:xfrm>
            <a:off x="7412588" y="4958314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A6BA7DF-DFF5-E2AE-2EB2-2A5C1D737DE6}"/>
              </a:ext>
            </a:extLst>
          </p:cNvPr>
          <p:cNvSpPr txBox="1"/>
          <p:nvPr/>
        </p:nvSpPr>
        <p:spPr>
          <a:xfrm>
            <a:off x="1342354" y="1320398"/>
            <a:ext cx="1929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100" b="1"/>
              <a:t>Surrogate</a:t>
            </a:r>
            <a:endParaRPr lang="ja-JP" altLang="en-US" sz="2100" b="1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C3E7D2-996B-2474-FE20-451A92C006EE}"/>
              </a:ext>
            </a:extLst>
          </p:cNvPr>
          <p:cNvSpPr txBox="1"/>
          <p:nvPr/>
        </p:nvSpPr>
        <p:spPr>
          <a:xfrm>
            <a:off x="8418003" y="3747766"/>
            <a:ext cx="14335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100" b="1"/>
              <a:t>GA</a:t>
            </a:r>
            <a:endParaRPr lang="ja-JP" altLang="en-US" sz="2100" b="1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00D0C83-5103-F81B-2A01-55CA0B9474C9}"/>
              </a:ext>
            </a:extLst>
          </p:cNvPr>
          <p:cNvSpPr txBox="1"/>
          <p:nvPr/>
        </p:nvSpPr>
        <p:spPr>
          <a:xfrm>
            <a:off x="6504002" y="1371755"/>
            <a:ext cx="2458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100" b="1"/>
              <a:t>Graph neural network</a:t>
            </a:r>
            <a:endParaRPr lang="ja-JP" altLang="en-US" sz="2100" b="1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1A57945-585F-D7AF-63A2-0FBC3274AC91}"/>
              </a:ext>
            </a:extLst>
          </p:cNvPr>
          <p:cNvSpPr/>
          <p:nvPr/>
        </p:nvSpPr>
        <p:spPr>
          <a:xfrm>
            <a:off x="2290583" y="3950846"/>
            <a:ext cx="2160415" cy="4006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ea typeface="ＭＳ Ｐゴシック"/>
              </a:rPr>
              <a:t>Estimate Evaluation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FDE093C-DACB-A742-AFA7-BCB8A95C6198}"/>
              </a:ext>
            </a:extLst>
          </p:cNvPr>
          <p:cNvSpPr txBox="1"/>
          <p:nvPr/>
        </p:nvSpPr>
        <p:spPr>
          <a:xfrm>
            <a:off x="2411770" y="5205618"/>
            <a:ext cx="1929617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2100" b="1"/>
              <a:t>System</a:t>
            </a:r>
            <a:endParaRPr lang="ja-JP" altLang="en-US" sz="2100" b="1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7603CC5-6454-22B3-7754-E57D50F4CE9D}"/>
              </a:ext>
            </a:extLst>
          </p:cNvPr>
          <p:cNvCxnSpPr/>
          <p:nvPr/>
        </p:nvCxnSpPr>
        <p:spPr>
          <a:xfrm>
            <a:off x="3545755" y="4423852"/>
            <a:ext cx="1297037" cy="708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7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25</Words>
  <Application>Microsoft Office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HGPSoeiKakugothicUB</vt:lpstr>
      <vt:lpstr>ＭＳ Ｐゴシック</vt:lpstr>
      <vt:lpstr>Aptos</vt:lpstr>
      <vt:lpstr>Aptos Display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g2121057</dc:creator>
  <cp:lastModifiedBy>g2121057</cp:lastModifiedBy>
  <cp:revision>1</cp:revision>
  <dcterms:created xsi:type="dcterms:W3CDTF">2024-08-12T08:04:22Z</dcterms:created>
  <dcterms:modified xsi:type="dcterms:W3CDTF">2024-08-12T08:05:39Z</dcterms:modified>
</cp:coreProperties>
</file>