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C59A3720-9112-4C85-9695-B129C37256A5}"/>
    <pc:docChg chg="modSld">
      <pc:chgData name="g2121057" userId="037dc83c-fac4-4eea-acb3-34d3beafcde8" providerId="ADAL" clId="{C59A3720-9112-4C85-9695-B129C37256A5}" dt="2024-08-25T09:47:49.585" v="24" actId="14100"/>
      <pc:docMkLst>
        <pc:docMk/>
      </pc:docMkLst>
      <pc:sldChg chg="modSp mod">
        <pc:chgData name="g2121057" userId="037dc83c-fac4-4eea-acb3-34d3beafcde8" providerId="ADAL" clId="{C59A3720-9112-4C85-9695-B129C37256A5}" dt="2024-08-25T09:47:49.585" v="24" actId="14100"/>
        <pc:sldMkLst>
          <pc:docMk/>
          <pc:sldMk cId="2802561408" sldId="378"/>
        </pc:sldMkLst>
        <pc:spChg chg="mod">
          <ac:chgData name="g2121057" userId="037dc83c-fac4-4eea-acb3-34d3beafcde8" providerId="ADAL" clId="{C59A3720-9112-4C85-9695-B129C37256A5}" dt="2024-08-25T09:47:43.770" v="23" actId="1076"/>
          <ac:spMkLst>
            <pc:docMk/>
            <pc:sldMk cId="2802561408" sldId="378"/>
            <ac:spMk id="77" creationId="{3CA5901C-94D4-0824-63E4-80871D08962A}"/>
          </ac:spMkLst>
        </pc:spChg>
        <pc:spChg chg="mod">
          <ac:chgData name="g2121057" userId="037dc83c-fac4-4eea-acb3-34d3beafcde8" providerId="ADAL" clId="{C59A3720-9112-4C85-9695-B129C37256A5}" dt="2024-08-25T09:46:53.884" v="20" actId="20577"/>
          <ac:spMkLst>
            <pc:docMk/>
            <pc:sldMk cId="2802561408" sldId="378"/>
            <ac:spMk id="86" creationId="{8F0004D0-CFB5-1E80-179D-A9D02036A66E}"/>
          </ac:spMkLst>
        </pc:spChg>
        <pc:spChg chg="mod">
          <ac:chgData name="g2121057" userId="037dc83c-fac4-4eea-acb3-34d3beafcde8" providerId="ADAL" clId="{C59A3720-9112-4C85-9695-B129C37256A5}" dt="2024-08-25T09:43:46.703" v="16"/>
          <ac:spMkLst>
            <pc:docMk/>
            <pc:sldMk cId="2802561408" sldId="378"/>
            <ac:spMk id="88" creationId="{45DE883B-3F7D-B643-610B-1623812329E0}"/>
          </ac:spMkLst>
        </pc:spChg>
        <pc:cxnChg chg="mod">
          <ac:chgData name="g2121057" userId="037dc83c-fac4-4eea-acb3-34d3beafcde8" providerId="ADAL" clId="{C59A3720-9112-4C85-9695-B129C37256A5}" dt="2024-08-25T09:47:49.585" v="24" actId="14100"/>
          <ac:cxnSpMkLst>
            <pc:docMk/>
            <pc:sldMk cId="2802561408" sldId="378"/>
            <ac:cxnSpMk id="76" creationId="{2C7D262E-9A3D-D082-5E59-D2483AC7AF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9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4" y="2051404"/>
            <a:ext cx="4854575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9138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41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1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9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09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25C25-FDC0-404F-992D-C16059C6A890}" type="datetimeFigureOut">
              <a:rPr kumimoji="1" lang="ja-JP" altLang="en-US" smtClean="0"/>
              <a:t>2024/8/25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474E3-F3F0-4778-852D-3BFB65D82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7D8D-A9EF-7150-4F03-0038C17A2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/>
              <a:pPr marL="62865">
                <a:lnSpc>
                  <a:spcPts val="1223"/>
                </a:lnSpc>
              </a:pPr>
              <a:t>1</a:t>
            </a:fld>
            <a:endParaRPr lang="en-US" altLang="ja-JP" spc="-38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D7B2CBEE-9A7D-24ED-11F8-B0101D612EBE}"/>
              </a:ext>
            </a:extLst>
          </p:cNvPr>
          <p:cNvSpPr/>
          <p:nvPr/>
        </p:nvSpPr>
        <p:spPr>
          <a:xfrm>
            <a:off x="699" y="3534173"/>
            <a:ext cx="4458183" cy="22891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2C73ADF-358D-6ABE-7146-18BC9E3D059E}"/>
              </a:ext>
            </a:extLst>
          </p:cNvPr>
          <p:cNvSpPr/>
          <p:nvPr/>
        </p:nvSpPr>
        <p:spPr>
          <a:xfrm>
            <a:off x="6257105" y="1242688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85FDAD2-B2A3-16A4-2C4E-B99D9D9AC515}"/>
              </a:ext>
            </a:extLst>
          </p:cNvPr>
          <p:cNvSpPr/>
          <p:nvPr/>
        </p:nvSpPr>
        <p:spPr>
          <a:xfrm>
            <a:off x="4562164" y="3693719"/>
            <a:ext cx="4577252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2C4DB29-D5E2-2428-929C-5EBB49141C2E}"/>
              </a:ext>
            </a:extLst>
          </p:cNvPr>
          <p:cNvSpPr/>
          <p:nvPr/>
        </p:nvSpPr>
        <p:spPr>
          <a:xfrm>
            <a:off x="189894" y="239482"/>
            <a:ext cx="6067213" cy="32557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1CA08FE-FC87-6848-976F-461FF3CD96B6}"/>
              </a:ext>
            </a:extLst>
          </p:cNvPr>
          <p:cNvSpPr/>
          <p:nvPr/>
        </p:nvSpPr>
        <p:spPr>
          <a:xfrm>
            <a:off x="167488" y="4930806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初期固体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896B08B-6B98-CFF3-798C-173DEA698CF3}"/>
              </a:ext>
            </a:extLst>
          </p:cNvPr>
          <p:cNvCxnSpPr>
            <a:cxnSpLocks/>
          </p:cNvCxnSpPr>
          <p:nvPr/>
        </p:nvCxnSpPr>
        <p:spPr>
          <a:xfrm flipV="1">
            <a:off x="989733" y="4341685"/>
            <a:ext cx="0" cy="52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E0F3C7D-CE9E-CFF8-EAD7-86D5A83D9F8A}"/>
              </a:ext>
            </a:extLst>
          </p:cNvPr>
          <p:cNvSpPr/>
          <p:nvPr/>
        </p:nvSpPr>
        <p:spPr>
          <a:xfrm>
            <a:off x="171372" y="3931226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適応度（現実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EDFE991-CA3E-ADB8-2151-69221355B812}"/>
              </a:ext>
            </a:extLst>
          </p:cNvPr>
          <p:cNvCxnSpPr>
            <a:cxnSpLocks/>
          </p:cNvCxnSpPr>
          <p:nvPr/>
        </p:nvCxnSpPr>
        <p:spPr>
          <a:xfrm flipV="1">
            <a:off x="1028009" y="3291252"/>
            <a:ext cx="124445" cy="66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磁気ディスク 59">
            <a:extLst>
              <a:ext uri="{FF2B5EF4-FFF2-40B4-BE49-F238E27FC236}">
                <a16:creationId xmlns:a16="http://schemas.microsoft.com/office/drawing/2014/main" id="{89CFDAB2-8A13-EA7D-812B-0D940360C20B}"/>
              </a:ext>
            </a:extLst>
          </p:cNvPr>
          <p:cNvSpPr/>
          <p:nvPr/>
        </p:nvSpPr>
        <p:spPr>
          <a:xfrm>
            <a:off x="223271" y="728832"/>
            <a:ext cx="2568800" cy="2562419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AB5CFE2-4233-5534-A555-CB81700EF203}"/>
              </a:ext>
            </a:extLst>
          </p:cNvPr>
          <p:cNvSpPr/>
          <p:nvPr/>
        </p:nvSpPr>
        <p:spPr>
          <a:xfrm>
            <a:off x="3700573" y="1604859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ACA7457-20E4-A4DD-BBB7-9415B240231E}"/>
              </a:ext>
            </a:extLst>
          </p:cNvPr>
          <p:cNvCxnSpPr>
            <a:cxnSpLocks/>
          </p:cNvCxnSpPr>
          <p:nvPr/>
        </p:nvCxnSpPr>
        <p:spPr>
          <a:xfrm flipV="1">
            <a:off x="2655631" y="2418623"/>
            <a:ext cx="1025320" cy="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D0ECE2A-22B5-03E9-CE04-EF5C9922B15D}"/>
              </a:ext>
            </a:extLst>
          </p:cNvPr>
          <p:cNvSpPr/>
          <p:nvPr/>
        </p:nvSpPr>
        <p:spPr>
          <a:xfrm>
            <a:off x="3832017" y="1632364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989C07F-253D-1214-2227-8F29EF878E18}"/>
              </a:ext>
            </a:extLst>
          </p:cNvPr>
          <p:cNvSpPr/>
          <p:nvPr/>
        </p:nvSpPr>
        <p:spPr>
          <a:xfrm>
            <a:off x="3832017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7355BCD2-5B33-4FD1-2DB1-1EE3AADA3651}"/>
              </a:ext>
            </a:extLst>
          </p:cNvPr>
          <p:cNvSpPr/>
          <p:nvPr/>
        </p:nvSpPr>
        <p:spPr>
          <a:xfrm>
            <a:off x="3832017" y="2304110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6F9F3C5-51AB-BB85-5B27-05A164D6C1CA}"/>
              </a:ext>
            </a:extLst>
          </p:cNvPr>
          <p:cNvSpPr/>
          <p:nvPr/>
        </p:nvSpPr>
        <p:spPr>
          <a:xfrm>
            <a:off x="3832017" y="263857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EACE9B8-579F-7085-4F94-7D31AB0A380F}"/>
              </a:ext>
            </a:extLst>
          </p:cNvPr>
          <p:cNvSpPr/>
          <p:nvPr/>
        </p:nvSpPr>
        <p:spPr>
          <a:xfrm>
            <a:off x="3832016" y="29786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10E8AD14-492F-5F8F-9842-EF729C0F7889}"/>
              </a:ext>
            </a:extLst>
          </p:cNvPr>
          <p:cNvSpPr/>
          <p:nvPr/>
        </p:nvSpPr>
        <p:spPr>
          <a:xfrm>
            <a:off x="4472846" y="207925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DC258875-9953-B59C-BF97-5819E981282F}"/>
              </a:ext>
            </a:extLst>
          </p:cNvPr>
          <p:cNvSpPr/>
          <p:nvPr/>
        </p:nvSpPr>
        <p:spPr>
          <a:xfrm>
            <a:off x="4478468" y="244534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AB7ECE7F-B6B3-7C07-216D-97B8D69AF1FE}"/>
              </a:ext>
            </a:extLst>
          </p:cNvPr>
          <p:cNvSpPr/>
          <p:nvPr/>
        </p:nvSpPr>
        <p:spPr>
          <a:xfrm>
            <a:off x="4470034" y="27678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FE058EAA-81EB-7AC7-BD27-7DB8824C0478}"/>
              </a:ext>
            </a:extLst>
          </p:cNvPr>
          <p:cNvSpPr/>
          <p:nvPr/>
        </p:nvSpPr>
        <p:spPr>
          <a:xfrm>
            <a:off x="4470033" y="17131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D5021CDC-030D-7AC7-F1C3-DF568B3CAE73}"/>
              </a:ext>
            </a:extLst>
          </p:cNvPr>
          <p:cNvSpPr/>
          <p:nvPr/>
        </p:nvSpPr>
        <p:spPr>
          <a:xfrm>
            <a:off x="5001248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FCC92D8-0429-CD75-96BA-A1F988BF3C14}"/>
              </a:ext>
            </a:extLst>
          </p:cNvPr>
          <p:cNvSpPr/>
          <p:nvPr/>
        </p:nvSpPr>
        <p:spPr>
          <a:xfrm>
            <a:off x="5001247" y="236875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D08B45F8-E807-0830-C8C6-9D93D25941D0}"/>
              </a:ext>
            </a:extLst>
          </p:cNvPr>
          <p:cNvSpPr/>
          <p:nvPr/>
        </p:nvSpPr>
        <p:spPr>
          <a:xfrm>
            <a:off x="5001247" y="27088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C4DA5EC5-908C-2FC9-609C-45220D5DE024}"/>
              </a:ext>
            </a:extLst>
          </p:cNvPr>
          <p:cNvSpPr/>
          <p:nvPr/>
        </p:nvSpPr>
        <p:spPr>
          <a:xfrm>
            <a:off x="5464350" y="229638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7D262E-9A3D-D082-5E59-D2483AC7AF60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173848" y="2391788"/>
            <a:ext cx="598895" cy="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A5901C-94D4-0824-63E4-80871D08962A}"/>
              </a:ext>
            </a:extLst>
          </p:cNvPr>
          <p:cNvSpPr/>
          <p:nvPr/>
        </p:nvSpPr>
        <p:spPr>
          <a:xfrm>
            <a:off x="6772743" y="2170858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ノード分類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8F6DA94-70CE-BFCE-EFB6-12276FA0450A}"/>
              </a:ext>
            </a:extLst>
          </p:cNvPr>
          <p:cNvCxnSpPr>
            <a:cxnSpLocks/>
          </p:cNvCxnSpPr>
          <p:nvPr/>
        </p:nvCxnSpPr>
        <p:spPr>
          <a:xfrm flipH="1">
            <a:off x="5640222" y="2710366"/>
            <a:ext cx="1976556" cy="211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87A7F6-BD38-2D52-ECBC-DF975BF8E53E}"/>
              </a:ext>
            </a:extLst>
          </p:cNvPr>
          <p:cNvSpPr txBox="1"/>
          <p:nvPr/>
        </p:nvSpPr>
        <p:spPr>
          <a:xfrm>
            <a:off x="6562270" y="3697670"/>
            <a:ext cx="219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グループ分割</a:t>
            </a:r>
            <a:endParaRPr lang="en-US" altLang="ja-JP" dirty="0"/>
          </a:p>
          <a:p>
            <a:r>
              <a:rPr lang="ja-JP" altLang="en-US" dirty="0"/>
              <a:t>（低次元に分割）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FAA3269-9B57-38A1-3BD8-D93F49339908}"/>
              </a:ext>
            </a:extLst>
          </p:cNvPr>
          <p:cNvCxnSpPr>
            <a:cxnSpLocks/>
          </p:cNvCxnSpPr>
          <p:nvPr/>
        </p:nvCxnSpPr>
        <p:spPr>
          <a:xfrm flipH="1">
            <a:off x="3661329" y="3242481"/>
            <a:ext cx="1025320" cy="69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311772E-6EC5-6623-3DFD-4AC1C5EDD43C}"/>
              </a:ext>
            </a:extLst>
          </p:cNvPr>
          <p:cNvSpPr/>
          <p:nvPr/>
        </p:nvSpPr>
        <p:spPr>
          <a:xfrm>
            <a:off x="4878683" y="4862492"/>
            <a:ext cx="1753390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進化計算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FD39994-6242-0E1C-2CC5-DE58B999A956}"/>
              </a:ext>
            </a:extLst>
          </p:cNvPr>
          <p:cNvCxnSpPr/>
          <p:nvPr/>
        </p:nvCxnSpPr>
        <p:spPr>
          <a:xfrm>
            <a:off x="6631877" y="5224335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C572479-CD3B-0A0C-8EEB-60D72C5B33E3}"/>
              </a:ext>
            </a:extLst>
          </p:cNvPr>
          <p:cNvSpPr/>
          <p:nvPr/>
        </p:nvSpPr>
        <p:spPr>
          <a:xfrm>
            <a:off x="7412587" y="4958313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出力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1EEE3AF-F09A-2F0A-60CE-F5FA4918A4DF}"/>
              </a:ext>
            </a:extLst>
          </p:cNvPr>
          <p:cNvSpPr txBox="1"/>
          <p:nvPr/>
        </p:nvSpPr>
        <p:spPr>
          <a:xfrm>
            <a:off x="591717" y="313333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 dirty="0"/>
              <a:t>Surrogate</a:t>
            </a:r>
            <a:endParaRPr lang="ja-JP" altLang="en-US" sz="2100" b="1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CDD42ED-BFFA-CDF4-0D43-CF946EC0D848}"/>
              </a:ext>
            </a:extLst>
          </p:cNvPr>
          <p:cNvSpPr txBox="1"/>
          <p:nvPr/>
        </p:nvSpPr>
        <p:spPr>
          <a:xfrm>
            <a:off x="8418001" y="3747765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/>
              <a:t>GA</a:t>
            </a:r>
            <a:endParaRPr lang="ja-JP" altLang="en-US" sz="2100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0004D0-CFB5-1E80-179D-A9D02036A66E}"/>
              </a:ext>
            </a:extLst>
          </p:cNvPr>
          <p:cNvSpPr txBox="1"/>
          <p:nvPr/>
        </p:nvSpPr>
        <p:spPr>
          <a:xfrm>
            <a:off x="6504001" y="1371754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 dirty="0"/>
              <a:t>Graph Neural Network</a:t>
            </a:r>
            <a:endParaRPr lang="ja-JP" altLang="en-US" sz="2100" b="1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0119A676-D7CC-F802-2579-3EB618459098}"/>
              </a:ext>
            </a:extLst>
          </p:cNvPr>
          <p:cNvSpPr/>
          <p:nvPr/>
        </p:nvSpPr>
        <p:spPr>
          <a:xfrm>
            <a:off x="2290582" y="3950846"/>
            <a:ext cx="2160414" cy="40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ＭＳ Ｐゴシック"/>
              </a:rPr>
              <a:t>適応度（推定）</a:t>
            </a:r>
            <a:endParaRPr lang="en-US" altLang="ja-JP" dirty="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5DE883B-3F7D-B643-610B-1623812329E0}"/>
              </a:ext>
            </a:extLst>
          </p:cNvPr>
          <p:cNvSpPr txBox="1"/>
          <p:nvPr/>
        </p:nvSpPr>
        <p:spPr>
          <a:xfrm>
            <a:off x="2411768" y="5205616"/>
            <a:ext cx="1929617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100" b="1" dirty="0"/>
              <a:t>evaluation</a:t>
            </a:r>
            <a:endParaRPr lang="ja-JP" altLang="en-US" sz="2100" b="1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31F94E-6500-339B-FB78-00E7854BE786}"/>
              </a:ext>
            </a:extLst>
          </p:cNvPr>
          <p:cNvCxnSpPr/>
          <p:nvPr/>
        </p:nvCxnSpPr>
        <p:spPr>
          <a:xfrm>
            <a:off x="3545754" y="4423851"/>
            <a:ext cx="1297037" cy="70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5C2FA449-BC63-7E6A-DB90-FE0EE67170E5}"/>
              </a:ext>
            </a:extLst>
          </p:cNvPr>
          <p:cNvSpPr/>
          <p:nvPr/>
        </p:nvSpPr>
        <p:spPr>
          <a:xfrm>
            <a:off x="479289" y="2139906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3EDDEB8B-240E-594C-D0CD-DDE45FA3A336}"/>
              </a:ext>
            </a:extLst>
          </p:cNvPr>
          <p:cNvSpPr/>
          <p:nvPr/>
        </p:nvSpPr>
        <p:spPr>
          <a:xfrm>
            <a:off x="479289" y="2467284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8B8714F6-5F24-CD4B-9B04-F60D897D9437}"/>
              </a:ext>
            </a:extLst>
          </p:cNvPr>
          <p:cNvSpPr/>
          <p:nvPr/>
        </p:nvSpPr>
        <p:spPr>
          <a:xfrm>
            <a:off x="479289" y="2796319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FE257C5-FDB3-12B8-46B2-BC75A1E0B320}"/>
              </a:ext>
            </a:extLst>
          </p:cNvPr>
          <p:cNvSpPr/>
          <p:nvPr/>
        </p:nvSpPr>
        <p:spPr>
          <a:xfrm>
            <a:off x="2117362" y="2155267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21259938-0156-DC16-E763-E265AB3AA7B2}"/>
              </a:ext>
            </a:extLst>
          </p:cNvPr>
          <p:cNvSpPr/>
          <p:nvPr/>
        </p:nvSpPr>
        <p:spPr>
          <a:xfrm>
            <a:off x="2117362" y="2516156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DFA4EF5D-29B6-AFD7-E0DF-63A58D9E78F3}"/>
              </a:ext>
            </a:extLst>
          </p:cNvPr>
          <p:cNvSpPr/>
          <p:nvPr/>
        </p:nvSpPr>
        <p:spPr>
          <a:xfrm>
            <a:off x="2134306" y="2877045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448D544-AF95-F20F-F600-8F1FB5C25B23}"/>
              </a:ext>
            </a:extLst>
          </p:cNvPr>
          <p:cNvSpPr txBox="1"/>
          <p:nvPr/>
        </p:nvSpPr>
        <p:spPr>
          <a:xfrm>
            <a:off x="290839" y="1713168"/>
            <a:ext cx="11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398FBBD-303B-563A-6E7C-08EADA1D2BC1}"/>
              </a:ext>
            </a:extLst>
          </p:cNvPr>
          <p:cNvSpPr txBox="1"/>
          <p:nvPr/>
        </p:nvSpPr>
        <p:spPr>
          <a:xfrm>
            <a:off x="1855101" y="1701035"/>
            <a:ext cx="11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1612FA5-52AE-D8AB-09E6-053181294259}"/>
              </a:ext>
            </a:extLst>
          </p:cNvPr>
          <p:cNvSpPr txBox="1"/>
          <p:nvPr/>
        </p:nvSpPr>
        <p:spPr>
          <a:xfrm>
            <a:off x="704143" y="954531"/>
            <a:ext cx="19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Training dataset</a:t>
            </a:r>
            <a:endParaRPr lang="ja-JP" altLang="en-US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26ABBC3F-4C23-CB68-EBB3-06D5BA9C14AE}"/>
              </a:ext>
            </a:extLst>
          </p:cNvPr>
          <p:cNvSpPr/>
          <p:nvPr/>
        </p:nvSpPr>
        <p:spPr>
          <a:xfrm>
            <a:off x="1660799" y="5034003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59D92E72-8A04-7F8C-AD17-6C829ACD7098}"/>
              </a:ext>
            </a:extLst>
          </p:cNvPr>
          <p:cNvSpPr/>
          <p:nvPr/>
        </p:nvSpPr>
        <p:spPr>
          <a:xfrm>
            <a:off x="1851267" y="3970740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25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33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HGPSoeiKakugothicUB</vt:lpstr>
      <vt:lpstr>ＭＳ Ｐゴシック</vt:lpstr>
      <vt:lpstr>Aptos</vt:lpstr>
      <vt:lpstr>Aptos Display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g2121057</cp:lastModifiedBy>
  <cp:revision>1</cp:revision>
  <dcterms:created xsi:type="dcterms:W3CDTF">2024-08-16T04:31:53Z</dcterms:created>
  <dcterms:modified xsi:type="dcterms:W3CDTF">2024-08-25T09:47:52Z</dcterms:modified>
</cp:coreProperties>
</file>