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7" r:id="rId2"/>
    <p:sldId id="315" r:id="rId3"/>
    <p:sldId id="316" r:id="rId4"/>
    <p:sldId id="317" r:id="rId5"/>
    <p:sldId id="258" r:id="rId6"/>
    <p:sldId id="318" r:id="rId7"/>
    <p:sldId id="262" r:id="rId8"/>
    <p:sldId id="319" r:id="rId9"/>
    <p:sldId id="264" r:id="rId10"/>
    <p:sldId id="320" r:id="rId11"/>
    <p:sldId id="321" r:id="rId12"/>
    <p:sldId id="322" r:id="rId13"/>
    <p:sldId id="260" r:id="rId14"/>
    <p:sldId id="324" r:id="rId15"/>
    <p:sldId id="325" r:id="rId16"/>
    <p:sldId id="327" r:id="rId17"/>
    <p:sldId id="328" r:id="rId18"/>
    <p:sldId id="326" r:id="rId19"/>
    <p:sldId id="330" r:id="rId20"/>
    <p:sldId id="331" r:id="rId21"/>
    <p:sldId id="329" r:id="rId22"/>
    <p:sldId id="265" r:id="rId23"/>
    <p:sldId id="332" r:id="rId24"/>
    <p:sldId id="333" r:id="rId25"/>
    <p:sldId id="334" r:id="rId26"/>
    <p:sldId id="335" r:id="rId27"/>
    <p:sldId id="337" r:id="rId28"/>
    <p:sldId id="336" r:id="rId29"/>
    <p:sldId id="343" r:id="rId30"/>
    <p:sldId id="338" r:id="rId31"/>
    <p:sldId id="339" r:id="rId32"/>
    <p:sldId id="342" r:id="rId33"/>
    <p:sldId id="340" r:id="rId34"/>
    <p:sldId id="341" r:id="rId3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9604E-9A10-4EE7-B25E-8E16E6787DF6}" v="74" dt="2024-07-24T13:35:15.52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957" autoAdjust="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2121057" userId="037dc83c-fac4-4eea-acb3-34d3beafcde8" providerId="ADAL" clId="{5849604E-9A10-4EE7-B25E-8E16E6787DF6}"/>
    <pc:docChg chg="undo custSel addSld delSld modSld sldOrd modMainMaster">
      <pc:chgData name="g2121057" userId="037dc83c-fac4-4eea-acb3-34d3beafcde8" providerId="ADAL" clId="{5849604E-9A10-4EE7-B25E-8E16E6787DF6}" dt="2024-07-24T13:36:38.428" v="7313" actId="47"/>
      <pc:docMkLst>
        <pc:docMk/>
      </pc:docMkLst>
      <pc:sldChg chg="modSp del mod">
        <pc:chgData name="g2121057" userId="037dc83c-fac4-4eea-acb3-34d3beafcde8" providerId="ADAL" clId="{5849604E-9A10-4EE7-B25E-8E16E6787DF6}" dt="2024-07-18T23:38:31.162" v="5" actId="47"/>
        <pc:sldMkLst>
          <pc:docMk/>
          <pc:sldMk cId="0" sldId="256"/>
        </pc:sldMkLst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56"/>
            <ac:picMk id="2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56"/>
            <ac:picMk id="3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8:05.603" v="1" actId="14100"/>
          <ac:picMkLst>
            <pc:docMk/>
            <pc:sldMk cId="0" sldId="256"/>
            <ac:picMk id="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56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56"/>
            <ac:picMk id="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56"/>
            <ac:picMk id="7" creationId="{00000000-0000-0000-0000-000000000000}"/>
          </ac:picMkLst>
        </pc:picChg>
      </pc:sldChg>
      <pc:sldChg chg="addSp delSp modSp mod">
        <pc:chgData name="g2121057" userId="037dc83c-fac4-4eea-acb3-34d3beafcde8" providerId="ADAL" clId="{5849604E-9A10-4EE7-B25E-8E16E6787DF6}" dt="2024-07-18T23:39:44.090" v="77" actId="478"/>
        <pc:sldMkLst>
          <pc:docMk/>
          <pc:sldMk cId="0" sldId="257"/>
        </pc:sldMkLst>
        <pc:spChg chg="del mod">
          <ac:chgData name="g2121057" userId="037dc83c-fac4-4eea-acb3-34d3beafcde8" providerId="ADAL" clId="{5849604E-9A10-4EE7-B25E-8E16E6787DF6}" dt="2024-07-18T23:38:47.337" v="7" actId="478"/>
          <ac:spMkLst>
            <pc:docMk/>
            <pc:sldMk cId="0" sldId="257"/>
            <ac:spMk id="2" creationId="{00000000-0000-0000-0000-000000000000}"/>
          </ac:spMkLst>
        </pc:spChg>
        <pc:spChg chg="add del mod">
          <ac:chgData name="g2121057" userId="037dc83c-fac4-4eea-acb3-34d3beafcde8" providerId="ADAL" clId="{5849604E-9A10-4EE7-B25E-8E16E6787DF6}" dt="2024-07-18T23:39:41.816" v="76" actId="1076"/>
          <ac:spMkLst>
            <pc:docMk/>
            <pc:sldMk cId="0" sldId="257"/>
            <ac:spMk id="3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8T23:38:23.168" v="4" actId="478"/>
          <ac:spMkLst>
            <pc:docMk/>
            <pc:sldMk cId="0" sldId="257"/>
            <ac:spMk id="4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8T23:39:39.370" v="75" actId="403"/>
          <ac:spMkLst>
            <pc:docMk/>
            <pc:sldMk cId="0" sldId="257"/>
            <ac:spMk id="5" creationId="{0816A27B-C116-E735-8DF2-2403C50CE02D}"/>
          </ac:spMkLst>
        </pc:spChg>
        <pc:spChg chg="add del mod">
          <ac:chgData name="g2121057" userId="037dc83c-fac4-4eea-acb3-34d3beafcde8" providerId="ADAL" clId="{5849604E-9A10-4EE7-B25E-8E16E6787DF6}" dt="2024-07-18T23:39:44.090" v="77" actId="478"/>
          <ac:spMkLst>
            <pc:docMk/>
            <pc:sldMk cId="0" sldId="257"/>
            <ac:spMk id="7" creationId="{9E0BD8B0-1D8E-76FA-4D7C-68E804E372A1}"/>
          </ac:spMkLst>
        </pc:spChg>
      </pc:sldChg>
      <pc:sldChg chg="addSp delSp modSp mod">
        <pc:chgData name="g2121057" userId="037dc83c-fac4-4eea-acb3-34d3beafcde8" providerId="ADAL" clId="{5849604E-9A10-4EE7-B25E-8E16E6787DF6}" dt="2024-07-19T04:59:20.451" v="6890" actId="14100"/>
        <pc:sldMkLst>
          <pc:docMk/>
          <pc:sldMk cId="0" sldId="258"/>
        </pc:sldMkLst>
        <pc:spChg chg="del mod">
          <ac:chgData name="g2121057" userId="037dc83c-fac4-4eea-acb3-34d3beafcde8" providerId="ADAL" clId="{5849604E-9A10-4EE7-B25E-8E16E6787DF6}" dt="2024-07-18T23:43:44.848" v="414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9T04:59:20.451" v="6890" actId="14100"/>
          <ac:spMkLst>
            <pc:docMk/>
            <pc:sldMk cId="0" sldId="258"/>
            <ac:spMk id="2" creationId="{1BDF564F-C3B8-680C-F385-798F68C2B5E3}"/>
          </ac:spMkLst>
        </pc:spChg>
        <pc:spChg chg="del mod">
          <ac:chgData name="g2121057" userId="037dc83c-fac4-4eea-acb3-34d3beafcde8" providerId="ADAL" clId="{5849604E-9A10-4EE7-B25E-8E16E6787DF6}" dt="2024-07-18T23:44:10.355" v="420" actId="478"/>
          <ac:spMkLst>
            <pc:docMk/>
            <pc:sldMk cId="0" sldId="258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6:48.400" v="6858" actId="478"/>
          <ac:spMkLst>
            <pc:docMk/>
            <pc:sldMk cId="0" sldId="258"/>
            <ac:spMk id="4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9T01:46:16.997" v="3037" actId="1076"/>
          <ac:spMkLst>
            <pc:docMk/>
            <pc:sldMk cId="0" sldId="258"/>
            <ac:spMk id="5" creationId="{E4F53C6B-77BD-CD40-4C2B-984138EE8239}"/>
          </ac:spMkLst>
        </pc:spChg>
        <pc:spChg chg="add mod">
          <ac:chgData name="g2121057" userId="037dc83c-fac4-4eea-acb3-34d3beafcde8" providerId="ADAL" clId="{5849604E-9A10-4EE7-B25E-8E16E6787DF6}" dt="2024-07-18T23:47:53.240" v="520" actId="20577"/>
          <ac:spMkLst>
            <pc:docMk/>
            <pc:sldMk cId="0" sldId="258"/>
            <ac:spMk id="6" creationId="{29B02BD0-E107-F3EC-A027-DFBE0CA086BF}"/>
          </ac:spMkLst>
        </pc:spChg>
        <pc:spChg chg="add mod">
          <ac:chgData name="g2121057" userId="037dc83c-fac4-4eea-acb3-34d3beafcde8" providerId="ADAL" clId="{5849604E-9A10-4EE7-B25E-8E16E6787DF6}" dt="2024-07-19T01:06:27.387" v="1052" actId="20577"/>
          <ac:spMkLst>
            <pc:docMk/>
            <pc:sldMk cId="0" sldId="258"/>
            <ac:spMk id="7" creationId="{84F82740-699D-64CD-DFBC-DC2D02E10CCC}"/>
          </ac:spMkLst>
        </pc:spChg>
        <pc:spChg chg="mod">
          <ac:chgData name="g2121057" userId="037dc83c-fac4-4eea-acb3-34d3beafcde8" providerId="ADAL" clId="{5849604E-9A10-4EE7-B25E-8E16E6787DF6}" dt="2024-07-19T01:12:50.979" v="1269"/>
          <ac:spMkLst>
            <pc:docMk/>
            <pc:sldMk cId="0" sldId="258"/>
            <ac:spMk id="8" creationId="{5AD2E331-32AB-5D95-BB79-946F00FBA0CA}"/>
          </ac:spMkLst>
        </pc:spChg>
        <pc:spChg chg="mod">
          <ac:chgData name="g2121057" userId="037dc83c-fac4-4eea-acb3-34d3beafcde8" providerId="ADAL" clId="{5849604E-9A10-4EE7-B25E-8E16E6787DF6}" dt="2024-07-19T01:12:50.979" v="1269"/>
          <ac:spMkLst>
            <pc:docMk/>
            <pc:sldMk cId="0" sldId="258"/>
            <ac:spMk id="9" creationId="{5BD2CF2A-2284-4053-DE90-4A711368D35A}"/>
          </ac:spMkLst>
        </pc:spChg>
        <pc:spChg chg="add mod">
          <ac:chgData name="g2121057" userId="037dc83c-fac4-4eea-acb3-34d3beafcde8" providerId="ADAL" clId="{5849604E-9A10-4EE7-B25E-8E16E6787DF6}" dt="2024-07-19T04:59:12.879" v="6887" actId="1076"/>
          <ac:spMkLst>
            <pc:docMk/>
            <pc:sldMk cId="0" sldId="258"/>
            <ac:spMk id="10" creationId="{1B9E2C15-C171-82FE-E553-371AF910B531}"/>
          </ac:spMkLst>
        </pc:spChg>
        <pc:grpChg chg="add mod">
          <ac:chgData name="g2121057" userId="037dc83c-fac4-4eea-acb3-34d3beafcde8" providerId="ADAL" clId="{5849604E-9A10-4EE7-B25E-8E16E6787DF6}" dt="2024-07-19T01:12:58.546" v="1271" actId="1076"/>
          <ac:grpSpMkLst>
            <pc:docMk/>
            <pc:sldMk cId="0" sldId="258"/>
            <ac:grpSpMk id="3" creationId="{774FD4E4-1989-F341-24DD-4B76E6714BF1}"/>
          </ac:grpSpMkLst>
        </pc:grpChg>
      </pc:sldChg>
      <pc:sldChg chg="modSp del">
        <pc:chgData name="g2121057" userId="037dc83c-fac4-4eea-acb3-34d3beafcde8" providerId="ADAL" clId="{5849604E-9A10-4EE7-B25E-8E16E6787DF6}" dt="2024-07-19T01:40:18.102" v="2472" actId="47"/>
        <pc:sldMkLst>
          <pc:docMk/>
          <pc:sldMk cId="0" sldId="259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59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59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59"/>
            <ac:spMk id="4" creationId="{00000000-0000-0000-0000-000000000000}"/>
          </ac:spMkLst>
        </pc:spChg>
      </pc:sldChg>
      <pc:sldChg chg="addSp delSp modSp mod">
        <pc:chgData name="g2121057" userId="037dc83c-fac4-4eea-acb3-34d3beafcde8" providerId="ADAL" clId="{5849604E-9A10-4EE7-B25E-8E16E6787DF6}" dt="2024-07-19T04:18:33.175" v="6871" actId="478"/>
        <pc:sldMkLst>
          <pc:docMk/>
          <pc:sldMk cId="0" sldId="260"/>
        </pc:sldMkLst>
        <pc:spChg chg="mod">
          <ac:chgData name="g2121057" userId="037dc83c-fac4-4eea-acb3-34d3beafcde8" providerId="ADAL" clId="{5849604E-9A10-4EE7-B25E-8E16E6787DF6}" dt="2024-07-19T02:13:24.879" v="3567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0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0"/>
            <ac:spMk id="5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2:11:40.340" v="3563"/>
          <ac:spMkLst>
            <pc:docMk/>
            <pc:sldMk cId="0" sldId="260"/>
            <ac:spMk id="6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2:11:40.336" v="3561" actId="478"/>
          <ac:spMkLst>
            <pc:docMk/>
            <pc:sldMk cId="0" sldId="260"/>
            <ac:spMk id="7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33.175" v="6871" actId="478"/>
          <ac:spMkLst>
            <pc:docMk/>
            <pc:sldMk cId="0" sldId="260"/>
            <ac:spMk id="8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9T02:32:13.530" v="3816" actId="20577"/>
          <ac:spMkLst>
            <pc:docMk/>
            <pc:sldMk cId="0" sldId="260"/>
            <ac:spMk id="9" creationId="{75578E86-95F8-ED89-68E6-704EAC7E0BB4}"/>
          </ac:spMkLst>
        </pc:spChg>
        <pc:grpChg chg="del mod">
          <ac:chgData name="g2121057" userId="037dc83c-fac4-4eea-acb3-34d3beafcde8" providerId="ADAL" clId="{5849604E-9A10-4EE7-B25E-8E16E6787DF6}" dt="2024-07-19T02:30:42.870" v="3745" actId="478"/>
          <ac:grpSpMkLst>
            <pc:docMk/>
            <pc:sldMk cId="0" sldId="260"/>
            <ac:grpSpMk id="3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2:53:21.853" v="4351" actId="47"/>
        <pc:sldMkLst>
          <pc:docMk/>
          <pc:sldMk cId="0" sldId="261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1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1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1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1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1"/>
            <ac:spMk id="7" creationId="{00000000-0000-0000-0000-000000000000}"/>
          </ac:spMkLst>
        </pc:spChg>
      </pc:sldChg>
      <pc:sldChg chg="addSp delSp modSp mod ord">
        <pc:chgData name="g2121057" userId="037dc83c-fac4-4eea-acb3-34d3beafcde8" providerId="ADAL" clId="{5849604E-9A10-4EE7-B25E-8E16E6787DF6}" dt="2024-07-19T04:17:13.074" v="6864" actId="478"/>
        <pc:sldMkLst>
          <pc:docMk/>
          <pc:sldMk cId="0" sldId="262"/>
        </pc:sldMkLst>
        <pc:spChg chg="mod">
          <ac:chgData name="g2121057" userId="037dc83c-fac4-4eea-acb3-34d3beafcde8" providerId="ADAL" clId="{5849604E-9A10-4EE7-B25E-8E16E6787DF6}" dt="2024-07-19T01:45:37.854" v="3026" actId="14100"/>
          <ac:spMkLst>
            <pc:docMk/>
            <pc:sldMk cId="0" sldId="262"/>
            <ac:spMk id="2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4:17:13.074" v="6864" actId="478"/>
          <ac:spMkLst>
            <pc:docMk/>
            <pc:sldMk cId="0" sldId="262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2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2"/>
            <ac:spMk id="6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6:09.916" v="2293" actId="478"/>
          <ac:spMkLst>
            <pc:docMk/>
            <pc:sldMk cId="0" sldId="262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2"/>
            <ac:spMk id="11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12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13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14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15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5.484" v="2028" actId="478"/>
          <ac:spMkLst>
            <pc:docMk/>
            <pc:sldMk cId="0" sldId="262"/>
            <ac:spMk id="16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17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18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4.067" v="2027" actId="478"/>
          <ac:spMkLst>
            <pc:docMk/>
            <pc:sldMk cId="0" sldId="262"/>
            <ac:spMk id="19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20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21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45:40.544" v="3027" actId="478"/>
          <ac:spMkLst>
            <pc:docMk/>
            <pc:sldMk cId="0" sldId="262"/>
            <ac:spMk id="23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9T04:17:07.737" v="6862" actId="1076"/>
          <ac:spMkLst>
            <pc:docMk/>
            <pc:sldMk cId="0" sldId="262"/>
            <ac:spMk id="24" creationId="{77B9CECA-D40A-BC82-5671-ED15D9453BCC}"/>
          </ac:spMkLst>
        </pc:spChg>
        <pc:spChg chg="add mod">
          <ac:chgData name="g2121057" userId="037dc83c-fac4-4eea-acb3-34d3beafcde8" providerId="ADAL" clId="{5849604E-9A10-4EE7-B25E-8E16E6787DF6}" dt="2024-07-19T01:39:40.103" v="2454" actId="1076"/>
          <ac:spMkLst>
            <pc:docMk/>
            <pc:sldMk cId="0" sldId="262"/>
            <ac:spMk id="26" creationId="{747AB72E-FA17-3B76-4A12-9C944C86F5BF}"/>
          </ac:spMkLst>
        </pc:spChg>
        <pc:spChg chg="add del mod">
          <ac:chgData name="g2121057" userId="037dc83c-fac4-4eea-acb3-34d3beafcde8" providerId="ADAL" clId="{5849604E-9A10-4EE7-B25E-8E16E6787DF6}" dt="2024-07-19T01:40:12.584" v="2471" actId="478"/>
          <ac:spMkLst>
            <pc:docMk/>
            <pc:sldMk cId="0" sldId="262"/>
            <ac:spMk id="27" creationId="{846D2120-6B3D-2A82-F758-AAD539E1DCDC}"/>
          </ac:spMkLst>
        </pc:spChg>
        <pc:grpChg chg="mod">
          <ac:chgData name="g2121057" userId="037dc83c-fac4-4eea-acb3-34d3beafcde8" providerId="ADAL" clId="{5849604E-9A10-4EE7-B25E-8E16E6787DF6}" dt="2024-07-19T01:40:04.171" v="2467" actId="1076"/>
          <ac:grpSpMkLst>
            <pc:docMk/>
            <pc:sldMk cId="0" sldId="262"/>
            <ac:grpSpMk id="4" creationId="{00000000-0000-0000-0000-000000000000}"/>
          </ac:grpSpMkLst>
        </pc:grpChg>
        <pc:grpChg chg="del mod">
          <ac:chgData name="g2121057" userId="037dc83c-fac4-4eea-acb3-34d3beafcde8" providerId="ADAL" clId="{5849604E-9A10-4EE7-B25E-8E16E6787DF6}" dt="2024-07-19T01:33:09.234" v="2029" actId="478"/>
          <ac:grpSpMkLst>
            <pc:docMk/>
            <pc:sldMk cId="0" sldId="262"/>
            <ac:grpSpMk id="9" creationId="{00000000-0000-0000-0000-000000000000}"/>
          </ac:grpSpMkLst>
        </pc:grpChg>
        <pc:picChg chg="del mod">
          <ac:chgData name="g2121057" userId="037dc83c-fac4-4eea-acb3-34d3beafcde8" providerId="ADAL" clId="{5849604E-9A10-4EE7-B25E-8E16E6787DF6}" dt="2024-07-19T01:33:09.234" v="2029" actId="478"/>
          <ac:picMkLst>
            <pc:docMk/>
            <pc:sldMk cId="0" sldId="262"/>
            <ac:picMk id="8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62"/>
            <ac:picMk id="10" creationId="{00000000-0000-0000-0000-000000000000}"/>
          </ac:picMkLst>
        </pc:picChg>
        <pc:picChg chg="del mod">
          <ac:chgData name="g2121057" userId="037dc83c-fac4-4eea-acb3-34d3beafcde8" providerId="ADAL" clId="{5849604E-9A10-4EE7-B25E-8E16E6787DF6}" dt="2024-07-19T01:33:09.234" v="2029" actId="478"/>
          <ac:picMkLst>
            <pc:docMk/>
            <pc:sldMk cId="0" sldId="262"/>
            <ac:picMk id="22" creationId="{00000000-0000-0000-0000-000000000000}"/>
          </ac:picMkLst>
        </pc:picChg>
        <pc:picChg chg="add mod">
          <ac:chgData name="g2121057" userId="037dc83c-fac4-4eea-acb3-34d3beafcde8" providerId="ADAL" clId="{5849604E-9A10-4EE7-B25E-8E16E6787DF6}" dt="2024-07-19T01:39:37.100" v="2452" actId="1076"/>
          <ac:picMkLst>
            <pc:docMk/>
            <pc:sldMk cId="0" sldId="262"/>
            <ac:picMk id="25" creationId="{4F8E7BE7-7970-09BA-2140-169FEFC91596}"/>
          </ac:picMkLst>
        </pc:picChg>
      </pc:sldChg>
      <pc:sldChg chg="modSp del">
        <pc:chgData name="g2121057" userId="037dc83c-fac4-4eea-acb3-34d3beafcde8" providerId="ADAL" clId="{5849604E-9A10-4EE7-B25E-8E16E6787DF6}" dt="2024-07-19T02:53:20.120" v="4350" actId="47"/>
        <pc:sldMkLst>
          <pc:docMk/>
          <pc:sldMk cId="0" sldId="263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3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3"/>
            <ac:spMk id="3" creationId="{00000000-0000-0000-0000-000000000000}"/>
          </ac:spMkLst>
        </pc:spChg>
      </pc:sldChg>
      <pc:sldChg chg="delSp modSp mod ord">
        <pc:chgData name="g2121057" userId="037dc83c-fac4-4eea-acb3-34d3beafcde8" providerId="ADAL" clId="{5849604E-9A10-4EE7-B25E-8E16E6787DF6}" dt="2024-07-19T07:08:38.128" v="7308" actId="20577"/>
        <pc:sldMkLst>
          <pc:docMk/>
          <pc:sldMk cId="0" sldId="264"/>
        </pc:sldMkLst>
        <pc:spChg chg="mod">
          <ac:chgData name="g2121057" userId="037dc83c-fac4-4eea-acb3-34d3beafcde8" providerId="ADAL" clId="{5849604E-9A10-4EE7-B25E-8E16E6787DF6}" dt="2024-07-19T01:53:40.007" v="3085" actId="14100"/>
          <ac:spMkLst>
            <pc:docMk/>
            <pc:sldMk cId="0" sldId="264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7:08:38.128" v="7308" actId="20577"/>
          <ac:spMkLst>
            <pc:docMk/>
            <pc:sldMk cId="0" sldId="264"/>
            <ac:spMk id="3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50:42.161" v="3062" actId="478"/>
          <ac:spMkLst>
            <pc:docMk/>
            <pc:sldMk cId="0" sldId="264"/>
            <ac:spMk id="4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7:52.815" v="6867" actId="478"/>
          <ac:spMkLst>
            <pc:docMk/>
            <pc:sldMk cId="0" sldId="264"/>
            <ac:spMk id="5" creationId="{00000000-0000-0000-0000-000000000000}"/>
          </ac:spMkLst>
        </pc:spChg>
      </pc:sldChg>
      <pc:sldChg chg="addSp delSp modSp mod">
        <pc:chgData name="g2121057" userId="037dc83c-fac4-4eea-acb3-34d3beafcde8" providerId="ADAL" clId="{5849604E-9A10-4EE7-B25E-8E16E6787DF6}" dt="2024-07-19T04:19:04.729" v="6880" actId="478"/>
        <pc:sldMkLst>
          <pc:docMk/>
          <pc:sldMk cId="0" sldId="265"/>
        </pc:sldMkLst>
        <pc:spChg chg="mod">
          <ac:chgData name="g2121057" userId="037dc83c-fac4-4eea-acb3-34d3beafcde8" providerId="ADAL" clId="{5849604E-9A10-4EE7-B25E-8E16E6787DF6}" dt="2024-07-19T02:49:42.014" v="4064" actId="1076"/>
          <ac:spMkLst>
            <pc:docMk/>
            <pc:sldMk cId="0" sldId="265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2:51:05.497" v="4257" actId="207"/>
          <ac:spMkLst>
            <pc:docMk/>
            <pc:sldMk cId="0" sldId="265"/>
            <ac:spMk id="3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2:48:59.171" v="3990" actId="478"/>
          <ac:spMkLst>
            <pc:docMk/>
            <pc:sldMk cId="0" sldId="265"/>
            <ac:spMk id="4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2:49:12.720" v="3994" actId="478"/>
          <ac:spMkLst>
            <pc:docMk/>
            <pc:sldMk cId="0" sldId="265"/>
            <ac:spMk id="5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9:04.729" v="6880" actId="478"/>
          <ac:spMkLst>
            <pc:docMk/>
            <pc:sldMk cId="0" sldId="265"/>
            <ac:spMk id="6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7" creationId="{CFAF0E26-AD85-18B9-392C-86002992D15E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8" creationId="{E0C4F7F7-15F7-9150-DE5B-6EF5AF48767F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9" creationId="{B47FF19B-F42E-93BC-59DF-F3FAE46F7DD1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10" creationId="{F5A083B3-7A1C-915E-AF97-2522E89D9850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11" creationId="{4EB3CAB9-7989-7150-D67A-D668CFD6E8D7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12" creationId="{81906F3D-C296-CB4A-772C-AF46062DB73E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13" creationId="{AFE56E30-ECF6-A596-895C-ED10BA621C7C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14" creationId="{3E8B0F2C-811B-2E63-C01B-68F359EA2EF5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15" creationId="{5CCA0D2E-BBB3-1453-F233-B2CA278C14C4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16" creationId="{2172B170-B177-CBDB-26C4-7D6B7A328E96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31" creationId="{64DD9985-B868-EBF7-844C-CCC84DD98889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32" creationId="{A713D5CC-4DE6-A886-592B-ED8DBDDA49AE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33" creationId="{0ED72379-D077-930C-0129-196539FE0FA2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34" creationId="{CBEA4B0A-8054-A48C-CA7C-CFED3605FC9B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35" creationId="{54F65E3D-A2E9-3ACE-B4CD-0CB62DFAA494}"/>
          </ac:spMkLst>
        </pc:sp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17" creationId="{5D266F05-34DF-4E31-5722-8A72EA8417F1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18" creationId="{C6DBDE8E-ECA3-8B7F-4761-E22166EF4822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19" creationId="{B9529D05-DCBC-0D65-3721-85166EA45E06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0" creationId="{53E232BA-053D-A12D-F4B6-22219A5A1AD7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1" creationId="{88BD12AE-B874-F8D7-C62F-C38D0C388B68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2" creationId="{C4A1119B-F084-BA07-B8EE-F96D02A75422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3" creationId="{2B491CF5-3914-6403-52A3-BA1B25FE7152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4" creationId="{EDAEDE16-A5B5-71EC-A4AA-FF95AD2203F4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5" creationId="{2850F8EE-856B-967E-B56C-F3581484BB79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6" creationId="{CB43B036-95C1-8439-4705-A0CAC2B06834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7" creationId="{AF5B4B86-A9F2-F384-BC98-B7D8259A69F3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8" creationId="{AC788E0C-5DD0-1313-14A8-820B1E41C271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9" creationId="{51AB8F50-CC0E-8FB7-468A-945217E35355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30" creationId="{D4EF2373-9D2C-2C24-D8DD-C42C29A6627D}"/>
          </ac:cxnSpMkLst>
        </pc:cxnChg>
      </pc:sldChg>
      <pc:sldChg chg="modSp del mod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66"/>
        </pc:sldMkLst>
        <pc:spChg chg="mod">
          <ac:chgData name="g2121057" userId="037dc83c-fac4-4eea-acb3-34d3beafcde8" providerId="ADAL" clId="{5849604E-9A10-4EE7-B25E-8E16E6787DF6}" dt="2024-07-19T03:38:56.973" v="5037" actId="20577"/>
          <ac:spMkLst>
            <pc:docMk/>
            <pc:sldMk cId="0" sldId="266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6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67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7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7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7"/>
            <ac:spMk id="9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67"/>
            <ac:grpSpMk id="2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67"/>
            <ac:picMk id="3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67"/>
            <ac:picMk id="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67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67"/>
            <ac:picMk id="6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68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8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8"/>
            <ac:spMk id="4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69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9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9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0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0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0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1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1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1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1"/>
            <ac:spMk id="4" creationId="{00000000-0000-0000-0000-000000000000}"/>
          </ac:spMkLst>
        </pc:spChg>
        <pc:graphicFrameChg chg="mod">
          <ac:chgData name="g2121057" userId="037dc83c-fac4-4eea-acb3-34d3beafcde8" providerId="ADAL" clId="{5849604E-9A10-4EE7-B25E-8E16E6787DF6}" dt="2024-07-18T23:37:49.514" v="0"/>
          <ac:graphicFrameMkLst>
            <pc:docMk/>
            <pc:sldMk cId="0" sldId="271"/>
            <ac:graphicFrameMk id="5" creationId="{00000000-0000-0000-0000-000000000000}"/>
          </ac:graphicFrameMkLst>
        </pc:graphicFrame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2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2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2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2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2"/>
            <ac:spMk id="11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72"/>
            <ac:grpSpMk id="4" creationId="{00000000-0000-0000-0000-000000000000}"/>
          </ac:grpSpMkLst>
        </pc:grpChg>
        <pc:graphicFrameChg chg="mod">
          <ac:chgData name="g2121057" userId="037dc83c-fac4-4eea-acb3-34d3beafcde8" providerId="ADAL" clId="{5849604E-9A10-4EE7-B25E-8E16E6787DF6}" dt="2024-07-18T23:37:49.514" v="0"/>
          <ac:graphicFrameMkLst>
            <pc:docMk/>
            <pc:sldMk cId="0" sldId="272"/>
            <ac:graphicFrameMk id="9" creationId="{00000000-0000-0000-0000-000000000000}"/>
          </ac:graphicFrameMkLst>
        </pc:graphicFrame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72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72"/>
            <ac:picMk id="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72"/>
            <ac:picMk id="10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3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3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3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4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4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4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5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5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5"/>
            <ac:spMk id="4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6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6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6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7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7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8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1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12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78"/>
            <ac:grpSpMk id="7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9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9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9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9"/>
            <ac:spMk id="6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79"/>
            <ac:grpSpMk id="3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0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1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1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1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16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80"/>
            <ac:grpSpMk id="6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80"/>
            <ac:grpSpMk id="14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1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11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81"/>
            <ac:grpSpMk id="7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2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2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2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2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2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2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2"/>
            <ac:spMk id="9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82"/>
            <ac:grpSpMk id="4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3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3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3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4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4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4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5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5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5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5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5"/>
            <ac:spMk id="6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85"/>
            <ac:grpSpMk id="4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6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6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6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6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6"/>
            <ac:spMk id="5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7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7"/>
            <ac:spMk id="7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87"/>
            <ac:grpSpMk id="2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87"/>
            <ac:picMk id="3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87"/>
            <ac:picMk id="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87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87"/>
            <ac:picMk id="6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8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8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8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9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9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9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0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0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0"/>
            <ac:spMk id="9" creationId="{00000000-0000-0000-0000-000000000000}"/>
          </ac:spMkLst>
        </pc:s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0"/>
            <ac:picMk id="2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0"/>
            <ac:picMk id="3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0"/>
            <ac:picMk id="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0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0"/>
            <ac:picMk id="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0"/>
            <ac:picMk id="7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1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1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1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1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1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1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1"/>
            <ac:spMk id="8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1"/>
            <ac:grpSpMk id="4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2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2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2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2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2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2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2"/>
            <ac:spMk id="7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3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7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3"/>
            <ac:grpSpMk id="6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3"/>
            <ac:picMk id="7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4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1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13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4"/>
            <ac:grpSpMk id="5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5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5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5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5"/>
            <ac:spMk id="4" creationId="{00000000-0000-0000-0000-000000000000}"/>
          </ac:spMkLst>
        </pc:s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5"/>
            <ac:picMk id="5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6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2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2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22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6"/>
            <ac:grpSpMk id="4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6"/>
            <ac:grpSpMk id="9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6"/>
            <ac:picMk id="8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6"/>
            <ac:picMk id="10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6"/>
            <ac:picMk id="23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7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7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7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7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7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7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7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7"/>
            <ac:spMk id="10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7"/>
            <ac:grpSpMk id="5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7"/>
            <ac:picMk id="9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8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1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1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1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1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1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2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2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2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2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2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7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8"/>
            <ac:grpSpMk id="5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8"/>
            <ac:grpSpMk id="10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8"/>
            <ac:grpSpMk id="19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8"/>
            <ac:grpSpMk id="23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7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11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1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20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21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2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27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9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9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9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9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9"/>
            <ac:spMk id="5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0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0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0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0"/>
            <ac:spMk id="4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1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1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1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1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1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1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1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30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1"/>
            <ac:grpSpMk id="6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1"/>
            <ac:grpSpMk id="12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1"/>
            <ac:picMk id="11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1"/>
            <ac:picMk id="15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2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4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41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2"/>
            <ac:grpSpMk id="8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2"/>
            <ac:grpSpMk id="28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2"/>
            <ac:grpSpMk id="33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2"/>
            <ac:picMk id="13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2"/>
            <ac:picMk id="1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2"/>
            <ac:picMk id="34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3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1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1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1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1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2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2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2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2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24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3"/>
            <ac:grpSpMk id="5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3"/>
            <ac:grpSpMk id="13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3"/>
            <ac:grpSpMk id="18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3"/>
            <ac:picMk id="1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3"/>
            <ac:picMk id="19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4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1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1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1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1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2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2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2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2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30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4"/>
            <ac:grpSpMk id="9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4"/>
            <ac:grpSpMk id="13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4"/>
            <ac:grpSpMk id="20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4"/>
            <ac:grpSpMk id="24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4"/>
            <ac:grpSpMk id="28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4"/>
            <ac:picMk id="10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4"/>
            <ac:picMk id="11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4"/>
            <ac:picMk id="1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4"/>
            <ac:picMk id="17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4"/>
            <ac:picMk id="21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4"/>
            <ac:picMk id="22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4"/>
            <ac:picMk id="25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5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5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5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5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5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5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5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5"/>
            <ac:spMk id="8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6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6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6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6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6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6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6"/>
            <ac:spMk id="10" creationId="{00000000-0000-0000-0000-000000000000}"/>
          </ac:spMkLst>
        </pc:spChg>
        <pc:graphicFrameChg chg="mod">
          <ac:chgData name="g2121057" userId="037dc83c-fac4-4eea-acb3-34d3beafcde8" providerId="ADAL" clId="{5849604E-9A10-4EE7-B25E-8E16E6787DF6}" dt="2024-07-18T23:37:49.514" v="0"/>
          <ac:graphicFrameMkLst>
            <pc:docMk/>
            <pc:sldMk cId="0" sldId="306"/>
            <ac:graphicFrameMk id="6" creationId="{00000000-0000-0000-0000-000000000000}"/>
          </ac:graphicFrameMkLst>
        </pc:graphicFrame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6"/>
            <ac:picMk id="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6"/>
            <ac:picMk id="5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7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7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7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7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7"/>
            <ac:spMk id="6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7"/>
            <ac:grpSpMk id="4" creationId="{00000000-0000-0000-0000-000000000000}"/>
          </ac:grpSpMkLst>
        </pc:grpChg>
        <pc:graphicFrameChg chg="mod">
          <ac:chgData name="g2121057" userId="037dc83c-fac4-4eea-acb3-34d3beafcde8" providerId="ADAL" clId="{5849604E-9A10-4EE7-B25E-8E16E6787DF6}" dt="2024-07-18T23:37:49.514" v="0"/>
          <ac:graphicFrameMkLst>
            <pc:docMk/>
            <pc:sldMk cId="0" sldId="307"/>
            <ac:graphicFrameMk id="7" creationId="{00000000-0000-0000-0000-000000000000}"/>
          </ac:graphicFrameMkLst>
        </pc:graphicFrame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8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8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8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8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8"/>
            <ac:spMk id="11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8"/>
            <ac:grpSpMk id="4" creationId="{00000000-0000-0000-0000-000000000000}"/>
          </ac:grpSpMkLst>
        </pc:grpChg>
        <pc:graphicFrameChg chg="mod">
          <ac:chgData name="g2121057" userId="037dc83c-fac4-4eea-acb3-34d3beafcde8" providerId="ADAL" clId="{5849604E-9A10-4EE7-B25E-8E16E6787DF6}" dt="2024-07-18T23:37:49.514" v="0"/>
          <ac:graphicFrameMkLst>
            <pc:docMk/>
            <pc:sldMk cId="0" sldId="308"/>
            <ac:graphicFrameMk id="7" creationId="{00000000-0000-0000-0000-000000000000}"/>
          </ac:graphicFrameMkLst>
        </pc:graphicFrame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8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8"/>
            <ac:picMk id="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8"/>
            <ac:picMk id="10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9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9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9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9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9"/>
            <ac:spMk id="11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9"/>
            <ac:grpSpMk id="4" creationId="{00000000-0000-0000-0000-000000000000}"/>
          </ac:grpSpMkLst>
        </pc:grpChg>
        <pc:graphicFrameChg chg="mod">
          <ac:chgData name="g2121057" userId="037dc83c-fac4-4eea-acb3-34d3beafcde8" providerId="ADAL" clId="{5849604E-9A10-4EE7-B25E-8E16E6787DF6}" dt="2024-07-18T23:37:49.514" v="0"/>
          <ac:graphicFrameMkLst>
            <pc:docMk/>
            <pc:sldMk cId="0" sldId="309"/>
            <ac:graphicFrameMk id="9" creationId="{00000000-0000-0000-0000-000000000000}"/>
          </ac:graphicFrameMkLst>
        </pc:graphicFrame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9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9"/>
            <ac:picMk id="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9"/>
            <ac:picMk id="10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10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0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0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0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0"/>
            <ac:spMk id="5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11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1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1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1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1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1"/>
            <ac:spMk id="6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12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11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12"/>
            <ac:grpSpMk id="6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12"/>
            <ac:grpSpMk id="9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13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3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3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3"/>
            <ac:spMk id="4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6:03.682" v="6382" actId="47"/>
        <pc:sldMkLst>
          <pc:docMk/>
          <pc:sldMk cId="0" sldId="314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4"/>
            <ac:spMk id="7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14"/>
            <ac:grpSpMk id="2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14"/>
            <ac:picMk id="3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14"/>
            <ac:picMk id="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14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14"/>
            <ac:picMk id="6" creationId="{00000000-0000-0000-0000-000000000000}"/>
          </ac:picMkLst>
        </pc:picChg>
      </pc:sldChg>
      <pc:sldChg chg="delSp modSp add mod">
        <pc:chgData name="g2121057" userId="037dc83c-fac4-4eea-acb3-34d3beafcde8" providerId="ADAL" clId="{5849604E-9A10-4EE7-B25E-8E16E6787DF6}" dt="2024-07-19T04:15:06.973" v="6839" actId="478"/>
        <pc:sldMkLst>
          <pc:docMk/>
          <pc:sldMk cId="4294008939" sldId="315"/>
        </pc:sldMkLst>
        <pc:spChg chg="mod">
          <ac:chgData name="g2121057" userId="037dc83c-fac4-4eea-acb3-34d3beafcde8" providerId="ADAL" clId="{5849604E-9A10-4EE7-B25E-8E16E6787DF6}" dt="2024-07-19T01:46:31.420" v="3045" actId="14100"/>
          <ac:spMkLst>
            <pc:docMk/>
            <pc:sldMk cId="4294008939" sldId="315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1:46:42.706" v="3048" actId="14100"/>
          <ac:spMkLst>
            <pc:docMk/>
            <pc:sldMk cId="4294008939" sldId="315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5:06.973" v="6839" actId="478"/>
          <ac:spMkLst>
            <pc:docMk/>
            <pc:sldMk cId="4294008939" sldId="315"/>
            <ac:spMk id="4" creationId="{00000000-0000-0000-0000-000000000000}"/>
          </ac:spMkLst>
        </pc:spChg>
      </pc:sldChg>
      <pc:sldChg chg="addSp delSp modSp add mod ord">
        <pc:chgData name="g2121057" userId="037dc83c-fac4-4eea-acb3-34d3beafcde8" providerId="ADAL" clId="{5849604E-9A10-4EE7-B25E-8E16E6787DF6}" dt="2024-07-19T06:37:30.197" v="7280" actId="404"/>
        <pc:sldMkLst>
          <pc:docMk/>
          <pc:sldMk cId="695283672" sldId="316"/>
        </pc:sldMkLst>
        <pc:spChg chg="add mod">
          <ac:chgData name="g2121057" userId="037dc83c-fac4-4eea-acb3-34d3beafcde8" providerId="ADAL" clId="{5849604E-9A10-4EE7-B25E-8E16E6787DF6}" dt="2024-07-19T06:37:18.144" v="7275" actId="1076"/>
          <ac:spMkLst>
            <pc:docMk/>
            <pc:sldMk cId="695283672" sldId="316"/>
            <ac:spMk id="2" creationId="{5D29D29E-5EC0-B600-9B7D-66B56CB1DA00}"/>
          </ac:spMkLst>
        </pc:spChg>
        <pc:spChg chg="del">
          <ac:chgData name="g2121057" userId="037dc83c-fac4-4eea-acb3-34d3beafcde8" providerId="ADAL" clId="{5849604E-9A10-4EE7-B25E-8E16E6787DF6}" dt="2024-07-19T04:15:18.111" v="6840" actId="478"/>
          <ac:spMkLst>
            <pc:docMk/>
            <pc:sldMk cId="695283672" sldId="316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6:37:30.197" v="7280" actId="404"/>
          <ac:spMkLst>
            <pc:docMk/>
            <pc:sldMk cId="695283672" sldId="316"/>
            <ac:spMk id="6" creationId="{29B02BD0-E107-F3EC-A027-DFBE0CA086BF}"/>
          </ac:spMkLst>
        </pc:spChg>
      </pc:sldChg>
      <pc:sldChg chg="addSp delSp modSp add mod ord">
        <pc:chgData name="g2121057" userId="037dc83c-fac4-4eea-acb3-34d3beafcde8" providerId="ADAL" clId="{5849604E-9A10-4EE7-B25E-8E16E6787DF6}" dt="2024-07-19T06:51:25.808" v="7307" actId="403"/>
        <pc:sldMkLst>
          <pc:docMk/>
          <pc:sldMk cId="3223310608" sldId="317"/>
        </pc:sldMkLst>
        <pc:spChg chg="add mod">
          <ac:chgData name="g2121057" userId="037dc83c-fac4-4eea-acb3-34d3beafcde8" providerId="ADAL" clId="{5849604E-9A10-4EE7-B25E-8E16E6787DF6}" dt="2024-07-19T04:04:45.627" v="6380" actId="1076"/>
          <ac:spMkLst>
            <pc:docMk/>
            <pc:sldMk cId="3223310608" sldId="317"/>
            <ac:spMk id="2" creationId="{23E074C4-B3DC-5BB1-2DD2-14DF1AD9E3AA}"/>
          </ac:spMkLst>
        </pc:spChg>
        <pc:spChg chg="del">
          <ac:chgData name="g2121057" userId="037dc83c-fac4-4eea-acb3-34d3beafcde8" providerId="ADAL" clId="{5849604E-9A10-4EE7-B25E-8E16E6787DF6}" dt="2024-07-19T04:16:16.933" v="6852" actId="478"/>
          <ac:spMkLst>
            <pc:docMk/>
            <pc:sldMk cId="3223310608" sldId="317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6:51:19.350" v="7304" actId="20577"/>
          <ac:spMkLst>
            <pc:docMk/>
            <pc:sldMk cId="3223310608" sldId="317"/>
            <ac:spMk id="5" creationId="{E4F53C6B-77BD-CD40-4C2B-984138EE8239}"/>
          </ac:spMkLst>
        </pc:spChg>
        <pc:spChg chg="mod">
          <ac:chgData name="g2121057" userId="037dc83c-fac4-4eea-acb3-34d3beafcde8" providerId="ADAL" clId="{5849604E-9A10-4EE7-B25E-8E16E6787DF6}" dt="2024-07-19T06:51:25.808" v="7307" actId="403"/>
          <ac:spMkLst>
            <pc:docMk/>
            <pc:sldMk cId="3223310608" sldId="317"/>
            <ac:spMk id="7" creationId="{84F82740-699D-64CD-DFBC-DC2D02E10CCC}"/>
          </ac:spMkLst>
        </pc:spChg>
      </pc:sldChg>
      <pc:sldChg chg="addSp delSp modSp add mod">
        <pc:chgData name="g2121057" userId="037dc83c-fac4-4eea-acb3-34d3beafcde8" providerId="ADAL" clId="{5849604E-9A10-4EE7-B25E-8E16E6787DF6}" dt="2024-07-19T04:17:20.484" v="6865" actId="1076"/>
        <pc:sldMkLst>
          <pc:docMk/>
          <pc:sldMk cId="285337850" sldId="318"/>
        </pc:sldMkLst>
        <pc:spChg chg="mod">
          <ac:chgData name="g2121057" userId="037dc83c-fac4-4eea-acb3-34d3beafcde8" providerId="ADAL" clId="{5849604E-9A10-4EE7-B25E-8E16E6787DF6}" dt="2024-07-19T01:16:22.934" v="1478" actId="20577"/>
          <ac:spMkLst>
            <pc:docMk/>
            <pc:sldMk cId="285337850" sldId="318"/>
            <ac:spMk id="2" creationId="{1BDF564F-C3B8-680C-F385-798F68C2B5E3}"/>
          </ac:spMkLst>
        </pc:spChg>
        <pc:spChg chg="del">
          <ac:chgData name="g2121057" userId="037dc83c-fac4-4eea-acb3-34d3beafcde8" providerId="ADAL" clId="{5849604E-9A10-4EE7-B25E-8E16E6787DF6}" dt="2024-07-19T04:16:54.962" v="6860" actId="478"/>
          <ac:spMkLst>
            <pc:docMk/>
            <pc:sldMk cId="285337850" sldId="318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1:46:01.769" v="3032" actId="2711"/>
          <ac:spMkLst>
            <pc:docMk/>
            <pc:sldMk cId="285337850" sldId="318"/>
            <ac:spMk id="5" creationId="{E4F53C6B-77BD-CD40-4C2B-984138EE8239}"/>
          </ac:spMkLst>
        </pc:spChg>
        <pc:spChg chg="add mod">
          <ac:chgData name="g2121057" userId="037dc83c-fac4-4eea-acb3-34d3beafcde8" providerId="ADAL" clId="{5849604E-9A10-4EE7-B25E-8E16E6787DF6}" dt="2024-07-19T01:16:47.607" v="1498" actId="1076"/>
          <ac:spMkLst>
            <pc:docMk/>
            <pc:sldMk cId="285337850" sldId="318"/>
            <ac:spMk id="10" creationId="{FF9FF8C0-86E5-0EBF-E0DC-6DB57AFAF00B}"/>
          </ac:spMkLst>
        </pc:spChg>
        <pc:spChg chg="add mod">
          <ac:chgData name="g2121057" userId="037dc83c-fac4-4eea-acb3-34d3beafcde8" providerId="ADAL" clId="{5849604E-9A10-4EE7-B25E-8E16E6787DF6}" dt="2024-07-19T01:17:03.074" v="1514" actId="20577"/>
          <ac:spMkLst>
            <pc:docMk/>
            <pc:sldMk cId="285337850" sldId="318"/>
            <ac:spMk id="11" creationId="{7E9D912A-59B6-8718-C5BF-F8389ABA32AE}"/>
          </ac:spMkLst>
        </pc:spChg>
        <pc:spChg chg="mod">
          <ac:chgData name="g2121057" userId="037dc83c-fac4-4eea-acb3-34d3beafcde8" providerId="ADAL" clId="{5849604E-9A10-4EE7-B25E-8E16E6787DF6}" dt="2024-07-19T01:17:16.251" v="1517" actId="207"/>
          <ac:spMkLst>
            <pc:docMk/>
            <pc:sldMk cId="285337850" sldId="318"/>
            <ac:spMk id="13" creationId="{83FD0B91-091E-2DF3-2CA2-5C151788A262}"/>
          </ac:spMkLst>
        </pc:spChg>
        <pc:spChg chg="mod">
          <ac:chgData name="g2121057" userId="037dc83c-fac4-4eea-acb3-34d3beafcde8" providerId="ADAL" clId="{5849604E-9A10-4EE7-B25E-8E16E6787DF6}" dt="2024-07-19T01:17:16.251" v="1517" actId="207"/>
          <ac:spMkLst>
            <pc:docMk/>
            <pc:sldMk cId="285337850" sldId="318"/>
            <ac:spMk id="14" creationId="{BC2B1150-0266-AB1C-0D15-182DE78A2CE3}"/>
          </ac:spMkLst>
        </pc:spChg>
        <pc:spChg chg="add mod">
          <ac:chgData name="g2121057" userId="037dc83c-fac4-4eea-acb3-34d3beafcde8" providerId="ADAL" clId="{5849604E-9A10-4EE7-B25E-8E16E6787DF6}" dt="2024-07-19T01:17:29.574" v="1543" actId="20577"/>
          <ac:spMkLst>
            <pc:docMk/>
            <pc:sldMk cId="285337850" sldId="318"/>
            <ac:spMk id="15" creationId="{076E0585-EDD6-F92B-B43A-013D541EB3B2}"/>
          </ac:spMkLst>
        </pc:spChg>
        <pc:spChg chg="add mod">
          <ac:chgData name="g2121057" userId="037dc83c-fac4-4eea-acb3-34d3beafcde8" providerId="ADAL" clId="{5849604E-9A10-4EE7-B25E-8E16E6787DF6}" dt="2024-07-19T04:17:20.484" v="6865" actId="1076"/>
          <ac:spMkLst>
            <pc:docMk/>
            <pc:sldMk cId="285337850" sldId="318"/>
            <ac:spMk id="16" creationId="{D3B17E0A-82A3-56D5-117A-CCE9613F0DFC}"/>
          </ac:spMkLst>
        </pc:spChg>
        <pc:spChg chg="add mod">
          <ac:chgData name="g2121057" userId="037dc83c-fac4-4eea-acb3-34d3beafcde8" providerId="ADAL" clId="{5849604E-9A10-4EE7-B25E-8E16E6787DF6}" dt="2024-07-19T01:20:33.203" v="1837" actId="1076"/>
          <ac:spMkLst>
            <pc:docMk/>
            <pc:sldMk cId="285337850" sldId="318"/>
            <ac:spMk id="17" creationId="{F1636C2F-B9A5-0723-1B2E-CAE0B37AE35A}"/>
          </ac:spMkLst>
        </pc:spChg>
        <pc:grpChg chg="mod">
          <ac:chgData name="g2121057" userId="037dc83c-fac4-4eea-acb3-34d3beafcde8" providerId="ADAL" clId="{5849604E-9A10-4EE7-B25E-8E16E6787DF6}" dt="2024-07-19T01:16:45.340" v="1497" actId="1076"/>
          <ac:grpSpMkLst>
            <pc:docMk/>
            <pc:sldMk cId="285337850" sldId="318"/>
            <ac:grpSpMk id="3" creationId="{774FD4E4-1989-F341-24DD-4B76E6714BF1}"/>
          </ac:grpSpMkLst>
        </pc:grpChg>
        <pc:grpChg chg="add mod">
          <ac:chgData name="g2121057" userId="037dc83c-fac4-4eea-acb3-34d3beafcde8" providerId="ADAL" clId="{5849604E-9A10-4EE7-B25E-8E16E6787DF6}" dt="2024-07-19T01:17:16.251" v="1517" actId="207"/>
          <ac:grpSpMkLst>
            <pc:docMk/>
            <pc:sldMk cId="285337850" sldId="318"/>
            <ac:grpSpMk id="12" creationId="{7D36EB5D-A287-5711-D99A-5AD9232944C7}"/>
          </ac:grpSpMkLst>
        </pc:grpChg>
        <pc:picChg chg="add del mod">
          <ac:chgData name="g2121057" userId="037dc83c-fac4-4eea-acb3-34d3beafcde8" providerId="ADAL" clId="{5849604E-9A10-4EE7-B25E-8E16E6787DF6}" dt="2024-07-19T01:22:18.493" v="1850" actId="478"/>
          <ac:picMkLst>
            <pc:docMk/>
            <pc:sldMk cId="285337850" sldId="318"/>
            <ac:picMk id="1026" creationId="{9FB30A19-A132-B476-A983-10FC73D37F32}"/>
          </ac:picMkLst>
        </pc:picChg>
        <pc:picChg chg="add mod">
          <ac:chgData name="g2121057" userId="037dc83c-fac4-4eea-acb3-34d3beafcde8" providerId="ADAL" clId="{5849604E-9A10-4EE7-B25E-8E16E6787DF6}" dt="2024-07-19T01:27:29.688" v="1900" actId="1076"/>
          <ac:picMkLst>
            <pc:docMk/>
            <pc:sldMk cId="285337850" sldId="318"/>
            <ac:picMk id="1028" creationId="{9451CC5C-4ED0-EE4E-83E6-319CAE84EA2B}"/>
          </ac:picMkLst>
        </pc:picChg>
      </pc:sldChg>
      <pc:sldChg chg="addSp delSp modSp add del mod ord">
        <pc:chgData name="g2121057" userId="037dc83c-fac4-4eea-acb3-34d3beafcde8" providerId="ADAL" clId="{5849604E-9A10-4EE7-B25E-8E16E6787DF6}" dt="2024-07-19T01:46:55.867" v="3051" actId="2696"/>
        <pc:sldMkLst>
          <pc:docMk/>
          <pc:sldMk cId="686933563" sldId="319"/>
        </pc:sldMkLst>
        <pc:spChg chg="mod">
          <ac:chgData name="g2121057" userId="037dc83c-fac4-4eea-acb3-34d3beafcde8" providerId="ADAL" clId="{5849604E-9A10-4EE7-B25E-8E16E6787DF6}" dt="2024-07-19T01:40:47.413" v="2478" actId="207"/>
          <ac:spMkLst>
            <pc:docMk/>
            <pc:sldMk cId="686933563" sldId="319"/>
            <ac:spMk id="3" creationId="{00000000-0000-0000-0000-000000000000}"/>
          </ac:spMkLst>
        </pc:spChg>
        <pc:spChg chg="add del mod">
          <ac:chgData name="g2121057" userId="037dc83c-fac4-4eea-acb3-34d3beafcde8" providerId="ADAL" clId="{5849604E-9A10-4EE7-B25E-8E16E6787DF6}" dt="2024-07-19T01:46:51.332" v="3050" actId="478"/>
          <ac:spMkLst>
            <pc:docMk/>
            <pc:sldMk cId="686933563" sldId="319"/>
            <ac:spMk id="5" creationId="{6A11C1D3-B19B-1234-9A82-FF6E292FC65F}"/>
          </ac:spMkLst>
        </pc:spChg>
      </pc:sldChg>
      <pc:sldChg chg="delSp modSp add mod ord">
        <pc:chgData name="g2121057" userId="037dc83c-fac4-4eea-acb3-34d3beafcde8" providerId="ADAL" clId="{5849604E-9A10-4EE7-B25E-8E16E6787DF6}" dt="2024-07-19T04:17:42.055" v="6866" actId="478"/>
        <pc:sldMkLst>
          <pc:docMk/>
          <pc:sldMk cId="1976789873" sldId="319"/>
        </pc:sldMkLst>
        <pc:spChg chg="mod">
          <ac:chgData name="g2121057" userId="037dc83c-fac4-4eea-acb3-34d3beafcde8" providerId="ADAL" clId="{5849604E-9A10-4EE7-B25E-8E16E6787DF6}" dt="2024-07-19T01:47:14.686" v="3056" actId="207"/>
          <ac:spMkLst>
            <pc:docMk/>
            <pc:sldMk cId="1976789873" sldId="319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7:42.055" v="6866" actId="478"/>
          <ac:spMkLst>
            <pc:docMk/>
            <pc:sldMk cId="1976789873" sldId="319"/>
            <ac:spMk id="4" creationId="{00000000-0000-0000-0000-000000000000}"/>
          </ac:spMkLst>
        </pc:spChg>
      </pc:sldChg>
      <pc:sldChg chg="delSp modSp add mod ord">
        <pc:chgData name="g2121057" userId="037dc83c-fac4-4eea-acb3-34d3beafcde8" providerId="ADAL" clId="{5849604E-9A10-4EE7-B25E-8E16E6787DF6}" dt="2024-07-19T04:18:09.694" v="6868" actId="478"/>
        <pc:sldMkLst>
          <pc:docMk/>
          <pc:sldMk cId="1890727071" sldId="320"/>
        </pc:sldMkLst>
        <pc:spChg chg="mod">
          <ac:chgData name="g2121057" userId="037dc83c-fac4-4eea-acb3-34d3beafcde8" providerId="ADAL" clId="{5849604E-9A10-4EE7-B25E-8E16E6787DF6}" dt="2024-07-19T01:47:59.373" v="3061" actId="207"/>
          <ac:spMkLst>
            <pc:docMk/>
            <pc:sldMk cId="1890727071" sldId="320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09.694" v="6868" actId="478"/>
          <ac:spMkLst>
            <pc:docMk/>
            <pc:sldMk cId="1890727071" sldId="320"/>
            <ac:spMk id="4" creationId="{00000000-0000-0000-0000-000000000000}"/>
          </ac:spMkLst>
        </pc:spChg>
      </pc:sldChg>
      <pc:sldChg chg="addSp delSp modSp add mod ord">
        <pc:chgData name="g2121057" userId="037dc83c-fac4-4eea-acb3-34d3beafcde8" providerId="ADAL" clId="{5849604E-9A10-4EE7-B25E-8E16E6787DF6}" dt="2024-07-19T04:18:24.386" v="6869" actId="478"/>
        <pc:sldMkLst>
          <pc:docMk/>
          <pc:sldMk cId="2855233985" sldId="321"/>
        </pc:sldMkLst>
        <pc:spChg chg="mod">
          <ac:chgData name="g2121057" userId="037dc83c-fac4-4eea-acb3-34d3beafcde8" providerId="ADAL" clId="{5849604E-9A10-4EE7-B25E-8E16E6787DF6}" dt="2024-07-19T01:56:04.586" v="3111" actId="1076"/>
          <ac:spMkLst>
            <pc:docMk/>
            <pc:sldMk cId="2855233985" sldId="321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2:02:40.508" v="3393" actId="120"/>
          <ac:spMkLst>
            <pc:docMk/>
            <pc:sldMk cId="2855233985" sldId="321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24.386" v="6869" actId="478"/>
          <ac:spMkLst>
            <pc:docMk/>
            <pc:sldMk cId="2855233985" sldId="321"/>
            <ac:spMk id="5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7" creationId="{46E05041-DA2A-A7D1-17D8-1840C75163D0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8" creationId="{188682C9-E753-F68C-B63C-D7FD21D8AB94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9" creationId="{BE9979C8-DD2C-EDB3-EC2F-C502BE4993E3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10" creationId="{F0797CC1-E21C-7265-0B2C-5CECFE1703E6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11" creationId="{E1CE848B-3B57-202A-2FAC-A48E0F2A514E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12" creationId="{D447D18D-568D-BF08-4C3D-E95F0F4A5490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13" creationId="{74746271-2CC2-132A-1050-F3EEBDD209A2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14" creationId="{E4B46862-691F-5C9C-DBF3-F6E91926B26F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15" creationId="{D7DFDBD6-4D6F-F4E8-607E-013AFF053FEA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16" creationId="{A3CC57BD-C65E-139E-8A89-D054508FAE96}"/>
          </ac:spMkLst>
        </pc:spChg>
        <pc:spChg chg="add del mod">
          <ac:chgData name="g2121057" userId="037dc83c-fac4-4eea-acb3-34d3beafcde8" providerId="ADAL" clId="{5849604E-9A10-4EE7-B25E-8E16E6787DF6}" dt="2024-07-19T01:58:50.327" v="3143" actId="478"/>
          <ac:spMkLst>
            <pc:docMk/>
            <pc:sldMk cId="2855233985" sldId="321"/>
            <ac:spMk id="17" creationId="{E2466409-A3CC-28E5-0406-B85BB0722B10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46" creationId="{C9831CB4-E389-DE14-B126-D9852696A2F6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54" creationId="{3100325C-4F97-7342-D29F-59C1ACCED66C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55" creationId="{E87AD99C-DB5F-1AB1-AF33-760AB24BFEF9}"/>
          </ac:spMkLst>
        </pc:spChg>
        <pc:spChg chg="add mod">
          <ac:chgData name="g2121057" userId="037dc83c-fac4-4eea-acb3-34d3beafcde8" providerId="ADAL" clId="{5849604E-9A10-4EE7-B25E-8E16E6787DF6}" dt="2024-07-19T02:03:12.246" v="3398" actId="1582"/>
          <ac:spMkLst>
            <pc:docMk/>
            <pc:sldMk cId="2855233985" sldId="321"/>
            <ac:spMk id="56" creationId="{3B95EF99-74D4-C292-F8F1-2AB28AD1F498}"/>
          </ac:spMkLst>
        </pc:spChg>
        <pc:spChg chg="add mod">
          <ac:chgData name="g2121057" userId="037dc83c-fac4-4eea-acb3-34d3beafcde8" providerId="ADAL" clId="{5849604E-9A10-4EE7-B25E-8E16E6787DF6}" dt="2024-07-19T02:03:41.437" v="3421" actId="1076"/>
          <ac:spMkLst>
            <pc:docMk/>
            <pc:sldMk cId="2855233985" sldId="321"/>
            <ac:spMk id="57" creationId="{941CE34D-B5EE-83B7-BCC8-1F7C9016C6EE}"/>
          </ac:spMkLst>
        </pc:spChg>
        <pc:picChg chg="add del mod">
          <ac:chgData name="g2121057" userId="037dc83c-fac4-4eea-acb3-34d3beafcde8" providerId="ADAL" clId="{5849604E-9A10-4EE7-B25E-8E16E6787DF6}" dt="2024-07-19T01:56:09.525" v="3113" actId="478"/>
          <ac:picMkLst>
            <pc:docMk/>
            <pc:sldMk cId="2855233985" sldId="321"/>
            <ac:picMk id="6" creationId="{62640A8C-562B-FDF7-8AEC-25D82E306F17}"/>
          </ac:picMkLst>
        </pc:pic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19" creationId="{37FFD332-DA03-11F0-DC4C-14DDDC95A68E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21" creationId="{E3B7AB29-E204-D1E3-1C27-E9363EBAF0C2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23" creationId="{4942EC76-979A-47DA-5DC6-1E7A48BA3F8F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25" creationId="{3EB5C332-9F85-12AC-F1C3-BDA1D839F4D7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27" creationId="{E86E6433-C47F-15BF-2543-4316D703EB17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29" creationId="{D891E812-B11D-0BF9-E44C-22FD194FB047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31" creationId="{00B9CC23-08F3-774C-C1EF-C76943E6BA3D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33" creationId="{1A6B789A-56FD-CACE-6C75-E7BC061E5C77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35" creationId="{30CA8E52-6373-94B2-AC3D-ED45B5440C6B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37" creationId="{8DA90131-8C87-4CC8-D1B1-311CD9CEA563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39" creationId="{1A36555C-C0B2-E8F2-5607-EDF675474D8B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41" creationId="{D3F0757F-C563-9B3A-CB9C-9A5454C5265F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43" creationId="{E8356D1F-35F1-B2B6-AF7C-A25C9109186F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45" creationId="{765F7360-4C2D-2912-596A-F115ABEE9E69}"/>
          </ac:cxnSpMkLst>
        </pc:cxnChg>
      </pc:sldChg>
      <pc:sldChg chg="delSp modSp add mod ord">
        <pc:chgData name="g2121057" userId="037dc83c-fac4-4eea-acb3-34d3beafcde8" providerId="ADAL" clId="{5849604E-9A10-4EE7-B25E-8E16E6787DF6}" dt="2024-07-19T04:18:28.505" v="6870" actId="478"/>
        <pc:sldMkLst>
          <pc:docMk/>
          <pc:sldMk cId="3495758588" sldId="322"/>
        </pc:sldMkLst>
        <pc:spChg chg="mod">
          <ac:chgData name="g2121057" userId="037dc83c-fac4-4eea-acb3-34d3beafcde8" providerId="ADAL" clId="{5849604E-9A10-4EE7-B25E-8E16E6787DF6}" dt="2024-07-19T02:04:26.773" v="3443" actId="207"/>
          <ac:spMkLst>
            <pc:docMk/>
            <pc:sldMk cId="3495758588" sldId="322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28.505" v="6870" actId="478"/>
          <ac:spMkLst>
            <pc:docMk/>
            <pc:sldMk cId="3495758588" sldId="322"/>
            <ac:spMk id="4" creationId="{00000000-0000-0000-0000-000000000000}"/>
          </ac:spMkLst>
        </pc:spChg>
      </pc:sldChg>
      <pc:sldChg chg="addSp delSp modSp add del mod">
        <pc:chgData name="g2121057" userId="037dc83c-fac4-4eea-acb3-34d3beafcde8" providerId="ADAL" clId="{5849604E-9A10-4EE7-B25E-8E16E6787DF6}" dt="2024-07-19T02:39:00.403" v="3890" actId="47"/>
        <pc:sldMkLst>
          <pc:docMk/>
          <pc:sldMk cId="427858666" sldId="323"/>
        </pc:sldMkLst>
        <pc:spChg chg="del mod">
          <ac:chgData name="g2121057" userId="037dc83c-fac4-4eea-acb3-34d3beafcde8" providerId="ADAL" clId="{5849604E-9A10-4EE7-B25E-8E16E6787DF6}" dt="2024-07-19T02:38:58.622" v="3889" actId="478"/>
          <ac:spMkLst>
            <pc:docMk/>
            <pc:sldMk cId="427858666" sldId="323"/>
            <ac:spMk id="2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9T02:37:14.779" v="3845" actId="20577"/>
          <ac:spMkLst>
            <pc:docMk/>
            <pc:sldMk cId="427858666" sldId="323"/>
            <ac:spMk id="6" creationId="{1FE74463-C7E0-F305-80E7-FEFD8E67A693}"/>
          </ac:spMkLst>
        </pc:spChg>
        <pc:spChg chg="del">
          <ac:chgData name="g2121057" userId="037dc83c-fac4-4eea-acb3-34d3beafcde8" providerId="ADAL" clId="{5849604E-9A10-4EE7-B25E-8E16E6787DF6}" dt="2024-07-19T02:32:53.035" v="3826" actId="478"/>
          <ac:spMkLst>
            <pc:docMk/>
            <pc:sldMk cId="427858666" sldId="323"/>
            <ac:spMk id="9" creationId="{75578E86-95F8-ED89-68E6-704EAC7E0BB4}"/>
          </ac:spMkLst>
        </pc:spChg>
        <pc:spChg chg="add mod">
          <ac:chgData name="g2121057" userId="037dc83c-fac4-4eea-acb3-34d3beafcde8" providerId="ADAL" clId="{5849604E-9A10-4EE7-B25E-8E16E6787DF6}" dt="2024-07-19T02:38:58.622" v="3889" actId="478"/>
          <ac:spMkLst>
            <pc:docMk/>
            <pc:sldMk cId="427858666" sldId="323"/>
            <ac:spMk id="10" creationId="{AC20FFA4-DF17-0E67-0774-47FE8F19DC15}"/>
          </ac:spMkLst>
        </pc:spChg>
        <pc:picChg chg="add mod">
          <ac:chgData name="g2121057" userId="037dc83c-fac4-4eea-acb3-34d3beafcde8" providerId="ADAL" clId="{5849604E-9A10-4EE7-B25E-8E16E6787DF6}" dt="2024-07-19T02:37:04.347" v="3833" actId="1076"/>
          <ac:picMkLst>
            <pc:docMk/>
            <pc:sldMk cId="427858666" sldId="323"/>
            <ac:picMk id="4" creationId="{B7EE3145-ED04-2DFD-49C6-4F33AED45E9F}"/>
          </ac:picMkLst>
        </pc:picChg>
      </pc:sldChg>
      <pc:sldChg chg="delSp modSp add mod ord">
        <pc:chgData name="g2121057" userId="037dc83c-fac4-4eea-acb3-34d3beafcde8" providerId="ADAL" clId="{5849604E-9A10-4EE7-B25E-8E16E6787DF6}" dt="2024-07-19T04:18:36.885" v="6872" actId="478"/>
        <pc:sldMkLst>
          <pc:docMk/>
          <pc:sldMk cId="3037079418" sldId="324"/>
        </pc:sldMkLst>
        <pc:spChg chg="mod">
          <ac:chgData name="g2121057" userId="037dc83c-fac4-4eea-acb3-34d3beafcde8" providerId="ADAL" clId="{5849604E-9A10-4EE7-B25E-8E16E6787DF6}" dt="2024-07-19T02:38:48.976" v="3884" actId="14100"/>
          <ac:spMkLst>
            <pc:docMk/>
            <pc:sldMk cId="3037079418" sldId="324"/>
            <ac:spMk id="2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2:38:51.622" v="3885" actId="478"/>
          <ac:spMkLst>
            <pc:docMk/>
            <pc:sldMk cId="3037079418" sldId="324"/>
            <ac:spMk id="6" creationId="{1FE74463-C7E0-F305-80E7-FEFD8E67A693}"/>
          </ac:spMkLst>
        </pc:spChg>
        <pc:spChg chg="del">
          <ac:chgData name="g2121057" userId="037dc83c-fac4-4eea-acb3-34d3beafcde8" providerId="ADAL" clId="{5849604E-9A10-4EE7-B25E-8E16E6787DF6}" dt="2024-07-19T04:18:36.885" v="6872" actId="478"/>
          <ac:spMkLst>
            <pc:docMk/>
            <pc:sldMk cId="3037079418" sldId="324"/>
            <ac:spMk id="8" creationId="{00000000-0000-0000-0000-000000000000}"/>
          </ac:spMkLst>
        </pc:spChg>
      </pc:sldChg>
      <pc:sldChg chg="addSp delSp modSp add mod">
        <pc:chgData name="g2121057" userId="037dc83c-fac4-4eea-acb3-34d3beafcde8" providerId="ADAL" clId="{5849604E-9A10-4EE7-B25E-8E16E6787DF6}" dt="2024-07-19T04:18:41.260" v="6873" actId="478"/>
        <pc:sldMkLst>
          <pc:docMk/>
          <pc:sldMk cId="200840957" sldId="325"/>
        </pc:sldMkLst>
        <pc:spChg chg="mod">
          <ac:chgData name="g2121057" userId="037dc83c-fac4-4eea-acb3-34d3beafcde8" providerId="ADAL" clId="{5849604E-9A10-4EE7-B25E-8E16E6787DF6}" dt="2024-07-19T02:39:59.659" v="3920" actId="20577"/>
          <ac:spMkLst>
            <pc:docMk/>
            <pc:sldMk cId="200840957" sldId="325"/>
            <ac:spMk id="2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41.260" v="6873" actId="478"/>
          <ac:spMkLst>
            <pc:docMk/>
            <pc:sldMk cId="200840957" sldId="325"/>
            <ac:spMk id="8" creationId="{00000000-0000-0000-0000-000000000000}"/>
          </ac:spMkLst>
        </pc:spChg>
        <pc:picChg chg="del">
          <ac:chgData name="g2121057" userId="037dc83c-fac4-4eea-acb3-34d3beafcde8" providerId="ADAL" clId="{5849604E-9A10-4EE7-B25E-8E16E6787DF6}" dt="2024-07-19T02:39:13.469" v="3911" actId="478"/>
          <ac:picMkLst>
            <pc:docMk/>
            <pc:sldMk cId="200840957" sldId="325"/>
            <ac:picMk id="4" creationId="{B7EE3145-ED04-2DFD-49C6-4F33AED45E9F}"/>
          </ac:picMkLst>
        </pc:picChg>
        <pc:picChg chg="add mod">
          <ac:chgData name="g2121057" userId="037dc83c-fac4-4eea-acb3-34d3beafcde8" providerId="ADAL" clId="{5849604E-9A10-4EE7-B25E-8E16E6787DF6}" dt="2024-07-19T02:39:31.072" v="3913" actId="1076"/>
          <ac:picMkLst>
            <pc:docMk/>
            <pc:sldMk cId="200840957" sldId="325"/>
            <ac:picMk id="5" creationId="{AD9CEC06-CAD3-FCED-C48D-6269D98916FD}"/>
          </ac:picMkLst>
        </pc:picChg>
      </pc:sldChg>
      <pc:sldChg chg="addSp delSp modSp add mod">
        <pc:chgData name="g2121057" userId="037dc83c-fac4-4eea-acb3-34d3beafcde8" providerId="ADAL" clId="{5849604E-9A10-4EE7-B25E-8E16E6787DF6}" dt="2024-07-19T04:18:52.488" v="6876" actId="478"/>
        <pc:sldMkLst>
          <pc:docMk/>
          <pc:sldMk cId="841126162" sldId="326"/>
        </pc:sldMkLst>
        <pc:spChg chg="mod">
          <ac:chgData name="g2121057" userId="037dc83c-fac4-4eea-acb3-34d3beafcde8" providerId="ADAL" clId="{5849604E-9A10-4EE7-B25E-8E16E6787DF6}" dt="2024-07-19T02:40:45.395" v="3923" actId="20577"/>
          <ac:spMkLst>
            <pc:docMk/>
            <pc:sldMk cId="841126162" sldId="326"/>
            <ac:spMk id="2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52.488" v="6876" actId="478"/>
          <ac:spMkLst>
            <pc:docMk/>
            <pc:sldMk cId="841126162" sldId="326"/>
            <ac:spMk id="8" creationId="{00000000-0000-0000-0000-000000000000}"/>
          </ac:spMkLst>
        </pc:spChg>
        <pc:picChg chg="add mod">
          <ac:chgData name="g2121057" userId="037dc83c-fac4-4eea-acb3-34d3beafcde8" providerId="ADAL" clId="{5849604E-9A10-4EE7-B25E-8E16E6787DF6}" dt="2024-07-19T02:42:24.018" v="3926" actId="1076"/>
          <ac:picMkLst>
            <pc:docMk/>
            <pc:sldMk cId="841126162" sldId="326"/>
            <ac:picMk id="4" creationId="{74070AE6-B820-7236-1FE2-FF6FCE566B83}"/>
          </ac:picMkLst>
        </pc:picChg>
        <pc:picChg chg="del">
          <ac:chgData name="g2121057" userId="037dc83c-fac4-4eea-acb3-34d3beafcde8" providerId="ADAL" clId="{5849604E-9A10-4EE7-B25E-8E16E6787DF6}" dt="2024-07-19T02:40:46.836" v="3924" actId="478"/>
          <ac:picMkLst>
            <pc:docMk/>
            <pc:sldMk cId="841126162" sldId="326"/>
            <ac:picMk id="5" creationId="{AD9CEC06-CAD3-FCED-C48D-6269D98916FD}"/>
          </ac:picMkLst>
        </pc:picChg>
      </pc:sldChg>
      <pc:sldChg chg="addSp delSp modSp add mod">
        <pc:chgData name="g2121057" userId="037dc83c-fac4-4eea-acb3-34d3beafcde8" providerId="ADAL" clId="{5849604E-9A10-4EE7-B25E-8E16E6787DF6}" dt="2024-07-19T04:18:44.435" v="6874" actId="478"/>
        <pc:sldMkLst>
          <pc:docMk/>
          <pc:sldMk cId="1373280981" sldId="327"/>
        </pc:sldMkLst>
        <pc:spChg chg="mod">
          <ac:chgData name="g2121057" userId="037dc83c-fac4-4eea-acb3-34d3beafcde8" providerId="ADAL" clId="{5849604E-9A10-4EE7-B25E-8E16E6787DF6}" dt="2024-07-19T02:43:17.085" v="3932" actId="20577"/>
          <ac:spMkLst>
            <pc:docMk/>
            <pc:sldMk cId="1373280981" sldId="327"/>
            <ac:spMk id="2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44.435" v="6874" actId="478"/>
          <ac:spMkLst>
            <pc:docMk/>
            <pc:sldMk cId="1373280981" sldId="327"/>
            <ac:spMk id="8" creationId="{00000000-0000-0000-0000-000000000000}"/>
          </ac:spMkLst>
        </pc:spChg>
        <pc:picChg chg="add mod">
          <ac:chgData name="g2121057" userId="037dc83c-fac4-4eea-acb3-34d3beafcde8" providerId="ADAL" clId="{5849604E-9A10-4EE7-B25E-8E16E6787DF6}" dt="2024-07-19T02:43:15.268" v="3930" actId="1076"/>
          <ac:picMkLst>
            <pc:docMk/>
            <pc:sldMk cId="1373280981" sldId="327"/>
            <ac:picMk id="4" creationId="{204F03C3-F000-7C66-43B4-8765ABA5C824}"/>
          </ac:picMkLst>
        </pc:picChg>
        <pc:picChg chg="del">
          <ac:chgData name="g2121057" userId="037dc83c-fac4-4eea-acb3-34d3beafcde8" providerId="ADAL" clId="{5849604E-9A10-4EE7-B25E-8E16E6787DF6}" dt="2024-07-19T02:43:12.144" v="3928" actId="478"/>
          <ac:picMkLst>
            <pc:docMk/>
            <pc:sldMk cId="1373280981" sldId="327"/>
            <ac:picMk id="5" creationId="{AD9CEC06-CAD3-FCED-C48D-6269D98916FD}"/>
          </ac:picMkLst>
        </pc:picChg>
      </pc:sldChg>
      <pc:sldChg chg="addSp delSp modSp add mod">
        <pc:chgData name="g2121057" userId="037dc83c-fac4-4eea-acb3-34d3beafcde8" providerId="ADAL" clId="{5849604E-9A10-4EE7-B25E-8E16E6787DF6}" dt="2024-07-19T04:18:49.875" v="6875" actId="478"/>
        <pc:sldMkLst>
          <pc:docMk/>
          <pc:sldMk cId="3512457726" sldId="328"/>
        </pc:sldMkLst>
        <pc:spChg chg="mod">
          <ac:chgData name="g2121057" userId="037dc83c-fac4-4eea-acb3-34d3beafcde8" providerId="ADAL" clId="{5849604E-9A10-4EE7-B25E-8E16E6787DF6}" dt="2024-07-19T02:44:24.839" v="3938" actId="20577"/>
          <ac:spMkLst>
            <pc:docMk/>
            <pc:sldMk cId="3512457726" sldId="328"/>
            <ac:spMk id="2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49.875" v="6875" actId="478"/>
          <ac:spMkLst>
            <pc:docMk/>
            <pc:sldMk cId="3512457726" sldId="328"/>
            <ac:spMk id="8" creationId="{00000000-0000-0000-0000-000000000000}"/>
          </ac:spMkLst>
        </pc:spChg>
        <pc:picChg chg="del">
          <ac:chgData name="g2121057" userId="037dc83c-fac4-4eea-acb3-34d3beafcde8" providerId="ADAL" clId="{5849604E-9A10-4EE7-B25E-8E16E6787DF6}" dt="2024-07-19T02:44:19.050" v="3934" actId="478"/>
          <ac:picMkLst>
            <pc:docMk/>
            <pc:sldMk cId="3512457726" sldId="328"/>
            <ac:picMk id="4" creationId="{204F03C3-F000-7C66-43B4-8765ABA5C824}"/>
          </ac:picMkLst>
        </pc:picChg>
        <pc:picChg chg="add mod">
          <ac:chgData name="g2121057" userId="037dc83c-fac4-4eea-acb3-34d3beafcde8" providerId="ADAL" clId="{5849604E-9A10-4EE7-B25E-8E16E6787DF6}" dt="2024-07-19T02:44:21.857" v="3936" actId="1076"/>
          <ac:picMkLst>
            <pc:docMk/>
            <pc:sldMk cId="3512457726" sldId="328"/>
            <ac:picMk id="5" creationId="{5B7EBA6C-8FCC-EEC7-774E-4EA475CCA2C4}"/>
          </ac:picMkLst>
        </pc:picChg>
      </pc:sldChg>
      <pc:sldChg chg="delSp modSp add mod ord">
        <pc:chgData name="g2121057" userId="037dc83c-fac4-4eea-acb3-34d3beafcde8" providerId="ADAL" clId="{5849604E-9A10-4EE7-B25E-8E16E6787DF6}" dt="2024-07-19T04:19:02.006" v="6879" actId="478"/>
        <pc:sldMkLst>
          <pc:docMk/>
          <pc:sldMk cId="3078040157" sldId="329"/>
        </pc:sldMkLst>
        <pc:spChg chg="mod">
          <ac:chgData name="g2121057" userId="037dc83c-fac4-4eea-acb3-34d3beafcde8" providerId="ADAL" clId="{5849604E-9A10-4EE7-B25E-8E16E6787DF6}" dt="2024-07-19T02:45:00.471" v="3943" actId="207"/>
          <ac:spMkLst>
            <pc:docMk/>
            <pc:sldMk cId="3078040157" sldId="329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9:02.006" v="6879" actId="478"/>
          <ac:spMkLst>
            <pc:docMk/>
            <pc:sldMk cId="3078040157" sldId="329"/>
            <ac:spMk id="4" creationId="{00000000-0000-0000-0000-000000000000}"/>
          </ac:spMkLst>
        </pc:spChg>
      </pc:sldChg>
      <pc:sldChg chg="addSp delSp modSp add mod">
        <pc:chgData name="g2121057" userId="037dc83c-fac4-4eea-acb3-34d3beafcde8" providerId="ADAL" clId="{5849604E-9A10-4EE7-B25E-8E16E6787DF6}" dt="2024-07-19T04:18:55.856" v="6877" actId="478"/>
        <pc:sldMkLst>
          <pc:docMk/>
          <pc:sldMk cId="21683531" sldId="330"/>
        </pc:sldMkLst>
        <pc:spChg chg="mod">
          <ac:chgData name="g2121057" userId="037dc83c-fac4-4eea-acb3-34d3beafcde8" providerId="ADAL" clId="{5849604E-9A10-4EE7-B25E-8E16E6787DF6}" dt="2024-07-19T02:45:21.798" v="3965" actId="20577"/>
          <ac:spMkLst>
            <pc:docMk/>
            <pc:sldMk cId="21683531" sldId="330"/>
            <ac:spMk id="2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55.856" v="6877" actId="478"/>
          <ac:spMkLst>
            <pc:docMk/>
            <pc:sldMk cId="21683531" sldId="330"/>
            <ac:spMk id="8" creationId="{00000000-0000-0000-0000-000000000000}"/>
          </ac:spMkLst>
        </pc:spChg>
        <pc:picChg chg="del">
          <ac:chgData name="g2121057" userId="037dc83c-fac4-4eea-acb3-34d3beafcde8" providerId="ADAL" clId="{5849604E-9A10-4EE7-B25E-8E16E6787DF6}" dt="2024-07-19T02:45:24.525" v="3966" actId="478"/>
          <ac:picMkLst>
            <pc:docMk/>
            <pc:sldMk cId="21683531" sldId="330"/>
            <ac:picMk id="4" creationId="{74070AE6-B820-7236-1FE2-FF6FCE566B83}"/>
          </ac:picMkLst>
        </pc:picChg>
        <pc:picChg chg="add mod">
          <ac:chgData name="g2121057" userId="037dc83c-fac4-4eea-acb3-34d3beafcde8" providerId="ADAL" clId="{5849604E-9A10-4EE7-B25E-8E16E6787DF6}" dt="2024-07-19T02:46:42.773" v="3968" actId="1076"/>
          <ac:picMkLst>
            <pc:docMk/>
            <pc:sldMk cId="21683531" sldId="330"/>
            <ac:picMk id="5" creationId="{AB7CA8BF-858D-4F9C-8D1C-1439DE473EA0}"/>
          </ac:picMkLst>
        </pc:picChg>
      </pc:sldChg>
      <pc:sldChg chg="addSp delSp modSp add mod">
        <pc:chgData name="g2121057" userId="037dc83c-fac4-4eea-acb3-34d3beafcde8" providerId="ADAL" clId="{5849604E-9A10-4EE7-B25E-8E16E6787DF6}" dt="2024-07-19T04:18:58.949" v="6878" actId="478"/>
        <pc:sldMkLst>
          <pc:docMk/>
          <pc:sldMk cId="269553521" sldId="331"/>
        </pc:sldMkLst>
        <pc:spChg chg="mod">
          <ac:chgData name="g2121057" userId="037dc83c-fac4-4eea-acb3-34d3beafcde8" providerId="ADAL" clId="{5849604E-9A10-4EE7-B25E-8E16E6787DF6}" dt="2024-07-19T02:46:57.981" v="3985" actId="6549"/>
          <ac:spMkLst>
            <pc:docMk/>
            <pc:sldMk cId="269553521" sldId="331"/>
            <ac:spMk id="2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58.949" v="6878" actId="478"/>
          <ac:spMkLst>
            <pc:docMk/>
            <pc:sldMk cId="269553521" sldId="331"/>
            <ac:spMk id="8" creationId="{00000000-0000-0000-0000-000000000000}"/>
          </ac:spMkLst>
        </pc:spChg>
        <pc:picChg chg="add mod">
          <ac:chgData name="g2121057" userId="037dc83c-fac4-4eea-acb3-34d3beafcde8" providerId="ADAL" clId="{5849604E-9A10-4EE7-B25E-8E16E6787DF6}" dt="2024-07-19T02:47:59.261" v="3989" actId="1076"/>
          <ac:picMkLst>
            <pc:docMk/>
            <pc:sldMk cId="269553521" sldId="331"/>
            <ac:picMk id="4" creationId="{2A003E08-720B-7AC4-0973-DD72D7C27682}"/>
          </ac:picMkLst>
        </pc:picChg>
        <pc:picChg chg="del mod">
          <ac:chgData name="g2121057" userId="037dc83c-fac4-4eea-acb3-34d3beafcde8" providerId="ADAL" clId="{5849604E-9A10-4EE7-B25E-8E16E6787DF6}" dt="2024-07-19T02:47:01.168" v="3987" actId="478"/>
          <ac:picMkLst>
            <pc:docMk/>
            <pc:sldMk cId="269553521" sldId="331"/>
            <ac:picMk id="5" creationId="{AB7CA8BF-858D-4F9C-8D1C-1439DE473EA0}"/>
          </ac:picMkLst>
        </pc:picChg>
      </pc:sldChg>
      <pc:sldChg chg="addSp modSp new mod">
        <pc:chgData name="g2121057" userId="037dc83c-fac4-4eea-acb3-34d3beafcde8" providerId="ADAL" clId="{5849604E-9A10-4EE7-B25E-8E16E6787DF6}" dt="2024-07-19T07:10:46.981" v="7310" actId="403"/>
        <pc:sldMkLst>
          <pc:docMk/>
          <pc:sldMk cId="179117846" sldId="332"/>
        </pc:sldMkLst>
        <pc:spChg chg="mod">
          <ac:chgData name="g2121057" userId="037dc83c-fac4-4eea-acb3-34d3beafcde8" providerId="ADAL" clId="{5849604E-9A10-4EE7-B25E-8E16E6787DF6}" dt="2024-07-19T02:51:32.971" v="4287" actId="20577"/>
          <ac:spMkLst>
            <pc:docMk/>
            <pc:sldMk cId="179117846" sldId="332"/>
            <ac:spMk id="2" creationId="{478D50EC-0938-ABD2-892C-2F8F315CDDDA}"/>
          </ac:spMkLst>
        </pc:spChg>
        <pc:spChg chg="mod">
          <ac:chgData name="g2121057" userId="037dc83c-fac4-4eea-acb3-34d3beafcde8" providerId="ADAL" clId="{5849604E-9A10-4EE7-B25E-8E16E6787DF6}" dt="2024-07-19T07:10:46.981" v="7310" actId="403"/>
          <ac:spMkLst>
            <pc:docMk/>
            <pc:sldMk cId="179117846" sldId="332"/>
            <ac:spMk id="3" creationId="{76E1C2D9-1F4B-112B-FB3F-11DE66F7984D}"/>
          </ac:spMkLst>
        </pc:spChg>
        <pc:picChg chg="add mod">
          <ac:chgData name="g2121057" userId="037dc83c-fac4-4eea-acb3-34d3beafcde8" providerId="ADAL" clId="{5849604E-9A10-4EE7-B25E-8E16E6787DF6}" dt="2024-07-19T02:53:11.004" v="4347" actId="1076"/>
          <ac:picMkLst>
            <pc:docMk/>
            <pc:sldMk cId="179117846" sldId="332"/>
            <ac:picMk id="5" creationId="{99EAA908-B88B-C350-75E0-E4340A7988B4}"/>
          </ac:picMkLst>
        </pc:picChg>
        <pc:picChg chg="add mod">
          <ac:chgData name="g2121057" userId="037dc83c-fac4-4eea-acb3-34d3beafcde8" providerId="ADAL" clId="{5849604E-9A10-4EE7-B25E-8E16E6787DF6}" dt="2024-07-19T02:53:16.275" v="4349" actId="1076"/>
          <ac:picMkLst>
            <pc:docMk/>
            <pc:sldMk cId="179117846" sldId="332"/>
            <ac:picMk id="7" creationId="{C8E4E26A-AE87-43BF-1873-EA4B7DAEE42A}"/>
          </ac:picMkLst>
        </pc:picChg>
      </pc:sldChg>
      <pc:sldChg chg="delSp modSp add mod ord">
        <pc:chgData name="g2121057" userId="037dc83c-fac4-4eea-acb3-34d3beafcde8" providerId="ADAL" clId="{5849604E-9A10-4EE7-B25E-8E16E6787DF6}" dt="2024-07-19T04:19:12.039" v="6881" actId="478"/>
        <pc:sldMkLst>
          <pc:docMk/>
          <pc:sldMk cId="784514270" sldId="333"/>
        </pc:sldMkLst>
        <pc:spChg chg="mod">
          <ac:chgData name="g2121057" userId="037dc83c-fac4-4eea-acb3-34d3beafcde8" providerId="ADAL" clId="{5849604E-9A10-4EE7-B25E-8E16E6787DF6}" dt="2024-07-19T02:57:13.790" v="4405" actId="1076"/>
          <ac:spMkLst>
            <pc:docMk/>
            <pc:sldMk cId="784514270" sldId="333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9:12.039" v="6881" actId="478"/>
          <ac:spMkLst>
            <pc:docMk/>
            <pc:sldMk cId="784514270" sldId="333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2:57:09.246" v="4404" actId="1076"/>
          <ac:spMkLst>
            <pc:docMk/>
            <pc:sldMk cId="784514270" sldId="333"/>
            <ac:spMk id="16" creationId="{2172B170-B177-CBDB-26C4-7D6B7A328E96}"/>
          </ac:spMkLst>
        </pc:spChg>
        <pc:cxnChg chg="mod">
          <ac:chgData name="g2121057" userId="037dc83c-fac4-4eea-acb3-34d3beafcde8" providerId="ADAL" clId="{5849604E-9A10-4EE7-B25E-8E16E6787DF6}" dt="2024-07-19T02:57:09.246" v="4404" actId="1076"/>
          <ac:cxnSpMkLst>
            <pc:docMk/>
            <pc:sldMk cId="784514270" sldId="333"/>
            <ac:cxnSpMk id="29" creationId="{51AB8F50-CC0E-8FB7-468A-945217E35355}"/>
          </ac:cxnSpMkLst>
        </pc:cxnChg>
        <pc:cxnChg chg="mod">
          <ac:chgData name="g2121057" userId="037dc83c-fac4-4eea-acb3-34d3beafcde8" providerId="ADAL" clId="{5849604E-9A10-4EE7-B25E-8E16E6787DF6}" dt="2024-07-19T02:57:09.246" v="4404" actId="1076"/>
          <ac:cxnSpMkLst>
            <pc:docMk/>
            <pc:sldMk cId="784514270" sldId="333"/>
            <ac:cxnSpMk id="30" creationId="{D4EF2373-9D2C-2C24-D8DD-C42C29A6627D}"/>
          </ac:cxnSpMkLst>
        </pc:cxnChg>
      </pc:sldChg>
      <pc:sldChg chg="addSp delSp modSp new mod">
        <pc:chgData name="g2121057" userId="037dc83c-fac4-4eea-acb3-34d3beafcde8" providerId="ADAL" clId="{5849604E-9A10-4EE7-B25E-8E16E6787DF6}" dt="2024-07-19T04:19:16.375" v="6883" actId="478"/>
        <pc:sldMkLst>
          <pc:docMk/>
          <pc:sldMk cId="3548436155" sldId="334"/>
        </pc:sldMkLst>
        <pc:spChg chg="mod">
          <ac:chgData name="g2121057" userId="037dc83c-fac4-4eea-acb3-34d3beafcde8" providerId="ADAL" clId="{5849604E-9A10-4EE7-B25E-8E16E6787DF6}" dt="2024-07-19T02:59:06.993" v="4491" actId="14100"/>
          <ac:spMkLst>
            <pc:docMk/>
            <pc:sldMk cId="3548436155" sldId="334"/>
            <ac:spMk id="2" creationId="{D04366C9-27FC-D8F8-ED10-E3D307E73B0F}"/>
          </ac:spMkLst>
        </pc:spChg>
        <pc:spChg chg="mod">
          <ac:chgData name="g2121057" userId="037dc83c-fac4-4eea-acb3-34d3beafcde8" providerId="ADAL" clId="{5849604E-9A10-4EE7-B25E-8E16E6787DF6}" dt="2024-07-19T03:01:24.669" v="4609" actId="20577"/>
          <ac:spMkLst>
            <pc:docMk/>
            <pc:sldMk cId="3548436155" sldId="334"/>
            <ac:spMk id="3" creationId="{1DEE23C8-63A4-75BA-4DF8-1585F50077BF}"/>
          </ac:spMkLst>
        </pc:spChg>
        <pc:spChg chg="add del">
          <ac:chgData name="g2121057" userId="037dc83c-fac4-4eea-acb3-34d3beafcde8" providerId="ADAL" clId="{5849604E-9A10-4EE7-B25E-8E16E6787DF6}" dt="2024-07-19T04:19:16.375" v="6883" actId="478"/>
          <ac:spMkLst>
            <pc:docMk/>
            <pc:sldMk cId="3548436155" sldId="334"/>
            <ac:spMk id="8" creationId="{185B47C6-9B25-ED16-EB32-2B7291327317}"/>
          </ac:spMkLst>
        </pc:spChg>
        <pc:picChg chg="add mod modCrop">
          <ac:chgData name="g2121057" userId="037dc83c-fac4-4eea-acb3-34d3beafcde8" providerId="ADAL" clId="{5849604E-9A10-4EE7-B25E-8E16E6787DF6}" dt="2024-07-19T03:00:48.500" v="4559" actId="1076"/>
          <ac:picMkLst>
            <pc:docMk/>
            <pc:sldMk cId="3548436155" sldId="334"/>
            <ac:picMk id="5" creationId="{6969D46A-6565-8015-19B5-D2ADDEED9D9E}"/>
          </ac:picMkLst>
        </pc:picChg>
        <pc:picChg chg="add mod modCrop">
          <ac:chgData name="g2121057" userId="037dc83c-fac4-4eea-acb3-34d3beafcde8" providerId="ADAL" clId="{5849604E-9A10-4EE7-B25E-8E16E6787DF6}" dt="2024-07-19T03:14:48.487" v="4618" actId="1076"/>
          <ac:picMkLst>
            <pc:docMk/>
            <pc:sldMk cId="3548436155" sldId="334"/>
            <ac:picMk id="7" creationId="{CB53D0CC-D9BD-E93E-DD8F-657EE13F4CBF}"/>
          </ac:picMkLst>
        </pc:picChg>
      </pc:sldChg>
      <pc:sldChg chg="addSp delSp modSp add mod">
        <pc:chgData name="g2121057" userId="037dc83c-fac4-4eea-acb3-34d3beafcde8" providerId="ADAL" clId="{5849604E-9A10-4EE7-B25E-8E16E6787DF6}" dt="2024-07-19T03:38:39.228" v="5023" actId="732"/>
        <pc:sldMkLst>
          <pc:docMk/>
          <pc:sldMk cId="785992604" sldId="335"/>
        </pc:sldMkLst>
        <pc:spChg chg="mod">
          <ac:chgData name="g2121057" userId="037dc83c-fac4-4eea-acb3-34d3beafcde8" providerId="ADAL" clId="{5849604E-9A10-4EE7-B25E-8E16E6787DF6}" dt="2024-07-19T03:15:18.367" v="4647" actId="20577"/>
          <ac:spMkLst>
            <pc:docMk/>
            <pc:sldMk cId="785992604" sldId="335"/>
            <ac:spMk id="3" creationId="{1DEE23C8-63A4-75BA-4DF8-1585F50077BF}"/>
          </ac:spMkLst>
        </pc:spChg>
        <pc:picChg chg="del">
          <ac:chgData name="g2121057" userId="037dc83c-fac4-4eea-acb3-34d3beafcde8" providerId="ADAL" clId="{5849604E-9A10-4EE7-B25E-8E16E6787DF6}" dt="2024-07-19T03:15:30.364" v="4648" actId="478"/>
          <ac:picMkLst>
            <pc:docMk/>
            <pc:sldMk cId="785992604" sldId="335"/>
            <ac:picMk id="5" creationId="{6969D46A-6565-8015-19B5-D2ADDEED9D9E}"/>
          </ac:picMkLst>
        </pc:picChg>
        <pc:picChg chg="add mod">
          <ac:chgData name="g2121057" userId="037dc83c-fac4-4eea-acb3-34d3beafcde8" providerId="ADAL" clId="{5849604E-9A10-4EE7-B25E-8E16E6787DF6}" dt="2024-07-19T03:17:06.314" v="4653" actId="14100"/>
          <ac:picMkLst>
            <pc:docMk/>
            <pc:sldMk cId="785992604" sldId="335"/>
            <ac:picMk id="6" creationId="{DFBE44DB-368D-E014-419E-DE40CFFED611}"/>
          </ac:picMkLst>
        </pc:picChg>
        <pc:picChg chg="del">
          <ac:chgData name="g2121057" userId="037dc83c-fac4-4eea-acb3-34d3beafcde8" providerId="ADAL" clId="{5849604E-9A10-4EE7-B25E-8E16E6787DF6}" dt="2024-07-19T03:15:31.643" v="4649" actId="478"/>
          <ac:picMkLst>
            <pc:docMk/>
            <pc:sldMk cId="785992604" sldId="335"/>
            <ac:picMk id="7" creationId="{CB53D0CC-D9BD-E93E-DD8F-657EE13F4CBF}"/>
          </ac:picMkLst>
        </pc:picChg>
        <pc:picChg chg="add mod modCrop">
          <ac:chgData name="g2121057" userId="037dc83c-fac4-4eea-acb3-34d3beafcde8" providerId="ADAL" clId="{5849604E-9A10-4EE7-B25E-8E16E6787DF6}" dt="2024-07-19T03:38:39.228" v="5023" actId="732"/>
          <ac:picMkLst>
            <pc:docMk/>
            <pc:sldMk cId="785992604" sldId="335"/>
            <ac:picMk id="9" creationId="{FB47DF85-7711-A965-7B24-63AB0D9775D7}"/>
          </ac:picMkLst>
        </pc:picChg>
      </pc:sldChg>
      <pc:sldChg chg="addSp delSp modSp add mod">
        <pc:chgData name="g2121057" userId="037dc83c-fac4-4eea-acb3-34d3beafcde8" providerId="ADAL" clId="{5849604E-9A10-4EE7-B25E-8E16E6787DF6}" dt="2024-07-19T03:38:05.608" v="5020" actId="1076"/>
        <pc:sldMkLst>
          <pc:docMk/>
          <pc:sldMk cId="2578947158" sldId="336"/>
        </pc:sldMkLst>
        <pc:spChg chg="mod">
          <ac:chgData name="g2121057" userId="037dc83c-fac4-4eea-acb3-34d3beafcde8" providerId="ADAL" clId="{5849604E-9A10-4EE7-B25E-8E16E6787DF6}" dt="2024-07-19T03:35:41.433" v="4978" actId="1076"/>
          <ac:spMkLst>
            <pc:docMk/>
            <pc:sldMk cId="2578947158" sldId="336"/>
            <ac:spMk id="2" creationId="{D04366C9-27FC-D8F8-ED10-E3D307E73B0F}"/>
          </ac:spMkLst>
        </pc:spChg>
        <pc:spChg chg="mod">
          <ac:chgData name="g2121057" userId="037dc83c-fac4-4eea-acb3-34d3beafcde8" providerId="ADAL" clId="{5849604E-9A10-4EE7-B25E-8E16E6787DF6}" dt="2024-07-19T03:35:59.774" v="4999" actId="20577"/>
          <ac:spMkLst>
            <pc:docMk/>
            <pc:sldMk cId="2578947158" sldId="336"/>
            <ac:spMk id="3" creationId="{1DEE23C8-63A4-75BA-4DF8-1585F50077BF}"/>
          </ac:spMkLst>
        </pc:spChg>
        <pc:picChg chg="add del mod modCrop">
          <ac:chgData name="g2121057" userId="037dc83c-fac4-4eea-acb3-34d3beafcde8" providerId="ADAL" clId="{5849604E-9A10-4EE7-B25E-8E16E6787DF6}" dt="2024-07-19T03:26:10.284" v="4720" actId="21"/>
          <ac:picMkLst>
            <pc:docMk/>
            <pc:sldMk cId="2578947158" sldId="336"/>
            <ac:picMk id="5" creationId="{9E69F15D-62CB-1A08-51B2-44BEDB6B1FD6}"/>
          </ac:picMkLst>
        </pc:picChg>
        <pc:picChg chg="del">
          <ac:chgData name="g2121057" userId="037dc83c-fac4-4eea-acb3-34d3beafcde8" providerId="ADAL" clId="{5849604E-9A10-4EE7-B25E-8E16E6787DF6}" dt="2024-07-19T03:24:07.381" v="4663" actId="478"/>
          <ac:picMkLst>
            <pc:docMk/>
            <pc:sldMk cId="2578947158" sldId="336"/>
            <ac:picMk id="6" creationId="{DFBE44DB-368D-E014-419E-DE40CFFED611}"/>
          </ac:picMkLst>
        </pc:picChg>
        <pc:picChg chg="add del mod">
          <ac:chgData name="g2121057" userId="037dc83c-fac4-4eea-acb3-34d3beafcde8" providerId="ADAL" clId="{5849604E-9A10-4EE7-B25E-8E16E6787DF6}" dt="2024-07-19T03:36:05.011" v="5002" actId="478"/>
          <ac:picMkLst>
            <pc:docMk/>
            <pc:sldMk cId="2578947158" sldId="336"/>
            <ac:picMk id="7" creationId="{805C8C93-6AD0-08D0-DF1E-1383992248DD}"/>
          </ac:picMkLst>
        </pc:picChg>
        <pc:picChg chg="del mod">
          <ac:chgData name="g2121057" userId="037dc83c-fac4-4eea-acb3-34d3beafcde8" providerId="ADAL" clId="{5849604E-9A10-4EE7-B25E-8E16E6787DF6}" dt="2024-07-19T03:25:59.209" v="4716" actId="21"/>
          <ac:picMkLst>
            <pc:docMk/>
            <pc:sldMk cId="2578947158" sldId="336"/>
            <ac:picMk id="9" creationId="{FB47DF85-7711-A965-7B24-63AB0D9775D7}"/>
          </ac:picMkLst>
        </pc:picChg>
        <pc:picChg chg="add mod modCrop">
          <ac:chgData name="g2121057" userId="037dc83c-fac4-4eea-acb3-34d3beafcde8" providerId="ADAL" clId="{5849604E-9A10-4EE7-B25E-8E16E6787DF6}" dt="2024-07-19T03:36:48.948" v="5011" actId="1076"/>
          <ac:picMkLst>
            <pc:docMk/>
            <pc:sldMk cId="2578947158" sldId="336"/>
            <ac:picMk id="10" creationId="{F7AE844D-996B-E5D9-7F61-898300142AC1}"/>
          </ac:picMkLst>
        </pc:picChg>
        <pc:picChg chg="add mod modCrop">
          <ac:chgData name="g2121057" userId="037dc83c-fac4-4eea-acb3-34d3beafcde8" providerId="ADAL" clId="{5849604E-9A10-4EE7-B25E-8E16E6787DF6}" dt="2024-07-19T03:38:05.608" v="5020" actId="1076"/>
          <ac:picMkLst>
            <pc:docMk/>
            <pc:sldMk cId="2578947158" sldId="336"/>
            <ac:picMk id="12" creationId="{712B1CB0-A3AF-0FE5-D533-A177F1D07924}"/>
          </ac:picMkLst>
        </pc:picChg>
      </pc:sldChg>
      <pc:sldChg chg="addSp delSp modSp new mod">
        <pc:chgData name="g2121057" userId="037dc83c-fac4-4eea-acb3-34d3beafcde8" providerId="ADAL" clId="{5849604E-9A10-4EE7-B25E-8E16E6787DF6}" dt="2024-07-19T03:34:06.551" v="4933" actId="1076"/>
        <pc:sldMkLst>
          <pc:docMk/>
          <pc:sldMk cId="790946968" sldId="337"/>
        </pc:sldMkLst>
        <pc:spChg chg="del">
          <ac:chgData name="g2121057" userId="037dc83c-fac4-4eea-acb3-34d3beafcde8" providerId="ADAL" clId="{5849604E-9A10-4EE7-B25E-8E16E6787DF6}" dt="2024-07-19T03:25:52.325" v="4714" actId="478"/>
          <ac:spMkLst>
            <pc:docMk/>
            <pc:sldMk cId="790946968" sldId="337"/>
            <ac:spMk id="2" creationId="{4023F8AA-572B-1B6A-2DB1-7D30FDD5D543}"/>
          </ac:spMkLst>
        </pc:spChg>
        <pc:spChg chg="del">
          <ac:chgData name="g2121057" userId="037dc83c-fac4-4eea-acb3-34d3beafcde8" providerId="ADAL" clId="{5849604E-9A10-4EE7-B25E-8E16E6787DF6}" dt="2024-07-19T03:25:54.649" v="4715" actId="478"/>
          <ac:spMkLst>
            <pc:docMk/>
            <pc:sldMk cId="790946968" sldId="337"/>
            <ac:spMk id="3" creationId="{42FFD0ED-7492-1CFE-2EAC-D6F3AFB0FE1F}"/>
          </ac:spMkLst>
        </pc:spChg>
        <pc:picChg chg="add mod">
          <ac:chgData name="g2121057" userId="037dc83c-fac4-4eea-acb3-34d3beafcde8" providerId="ADAL" clId="{5849604E-9A10-4EE7-B25E-8E16E6787DF6}" dt="2024-07-19T03:29:59.980" v="4889" actId="14100"/>
          <ac:picMkLst>
            <pc:docMk/>
            <pc:sldMk cId="790946968" sldId="337"/>
            <ac:picMk id="5" creationId="{9E69F15D-62CB-1A08-51B2-44BEDB6B1FD6}"/>
          </ac:picMkLst>
        </pc:picChg>
        <pc:picChg chg="add del mod modCrop">
          <ac:chgData name="g2121057" userId="037dc83c-fac4-4eea-acb3-34d3beafcde8" providerId="ADAL" clId="{5849604E-9A10-4EE7-B25E-8E16E6787DF6}" dt="2024-07-19T03:31:09.215" v="4893" actId="478"/>
          <ac:picMkLst>
            <pc:docMk/>
            <pc:sldMk cId="790946968" sldId="337"/>
            <ac:picMk id="6" creationId="{CEE9C489-E696-D0B5-8FD5-4684A363EDB2}"/>
          </ac:picMkLst>
        </pc:picChg>
        <pc:picChg chg="add mod modCrop">
          <ac:chgData name="g2121057" userId="037dc83c-fac4-4eea-acb3-34d3beafcde8" providerId="ADAL" clId="{5849604E-9A10-4EE7-B25E-8E16E6787DF6}" dt="2024-07-19T03:30:25.953" v="4892" actId="1076"/>
          <ac:picMkLst>
            <pc:docMk/>
            <pc:sldMk cId="790946968" sldId="337"/>
            <ac:picMk id="8" creationId="{B597DC35-1942-420E-594F-97B5AF09F74E}"/>
          </ac:picMkLst>
        </pc:picChg>
        <pc:picChg chg="add mod">
          <ac:chgData name="g2121057" userId="037dc83c-fac4-4eea-acb3-34d3beafcde8" providerId="ADAL" clId="{5849604E-9A10-4EE7-B25E-8E16E6787DF6}" dt="2024-07-19T03:29:59.980" v="4889" actId="14100"/>
          <ac:picMkLst>
            <pc:docMk/>
            <pc:sldMk cId="790946968" sldId="337"/>
            <ac:picMk id="9" creationId="{FB47DF85-7711-A965-7B24-63AB0D9775D7}"/>
          </ac:picMkLst>
        </pc:picChg>
        <pc:picChg chg="add mod modCrop">
          <ac:chgData name="g2121057" userId="037dc83c-fac4-4eea-acb3-34d3beafcde8" providerId="ADAL" clId="{5849604E-9A10-4EE7-B25E-8E16E6787DF6}" dt="2024-07-19T03:34:06.551" v="4933" actId="1076"/>
          <ac:picMkLst>
            <pc:docMk/>
            <pc:sldMk cId="790946968" sldId="337"/>
            <ac:picMk id="11" creationId="{1E3D64EF-040A-B567-20EE-26C5274F8193}"/>
          </ac:picMkLst>
        </pc:picChg>
      </pc:sldChg>
      <pc:sldChg chg="delSp modSp add mod ord">
        <pc:chgData name="g2121057" userId="037dc83c-fac4-4eea-acb3-34d3beafcde8" providerId="ADAL" clId="{5849604E-9A10-4EE7-B25E-8E16E6787DF6}" dt="2024-07-19T04:19:23.098" v="6884" actId="478"/>
        <pc:sldMkLst>
          <pc:docMk/>
          <pc:sldMk cId="561269651" sldId="338"/>
        </pc:sldMkLst>
        <pc:spChg chg="mod">
          <ac:chgData name="g2121057" userId="037dc83c-fac4-4eea-acb3-34d3beafcde8" providerId="ADAL" clId="{5849604E-9A10-4EE7-B25E-8E16E6787DF6}" dt="2024-07-19T03:39:39.755" v="5071" actId="207"/>
          <ac:spMkLst>
            <pc:docMk/>
            <pc:sldMk cId="561269651" sldId="338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9:23.098" v="6884" actId="478"/>
          <ac:spMkLst>
            <pc:docMk/>
            <pc:sldMk cId="561269651" sldId="338"/>
            <ac:spMk id="4" creationId="{00000000-0000-0000-0000-000000000000}"/>
          </ac:spMkLst>
        </pc:spChg>
      </pc:sldChg>
      <pc:sldChg chg="addSp modSp new mod">
        <pc:chgData name="g2121057" userId="037dc83c-fac4-4eea-acb3-34d3beafcde8" providerId="ADAL" clId="{5849604E-9A10-4EE7-B25E-8E16E6787DF6}" dt="2024-07-19T03:43:33.974" v="5467" actId="1076"/>
        <pc:sldMkLst>
          <pc:docMk/>
          <pc:sldMk cId="270309346" sldId="339"/>
        </pc:sldMkLst>
        <pc:spChg chg="mod">
          <ac:chgData name="g2121057" userId="037dc83c-fac4-4eea-acb3-34d3beafcde8" providerId="ADAL" clId="{5849604E-9A10-4EE7-B25E-8E16E6787DF6}" dt="2024-07-19T03:40:16.484" v="5185" actId="403"/>
          <ac:spMkLst>
            <pc:docMk/>
            <pc:sldMk cId="270309346" sldId="339"/>
            <ac:spMk id="2" creationId="{168D52FE-4261-77B1-C546-AA4EA538F9A3}"/>
          </ac:spMkLst>
        </pc:spChg>
        <pc:spChg chg="mod">
          <ac:chgData name="g2121057" userId="037dc83c-fac4-4eea-acb3-34d3beafcde8" providerId="ADAL" clId="{5849604E-9A10-4EE7-B25E-8E16E6787DF6}" dt="2024-07-19T03:43:31.442" v="5466" actId="20577"/>
          <ac:spMkLst>
            <pc:docMk/>
            <pc:sldMk cId="270309346" sldId="339"/>
            <ac:spMk id="3" creationId="{E20BD865-D616-F9D0-52BB-690697051895}"/>
          </ac:spMkLst>
        </pc:spChg>
        <pc:spChg chg="add mod">
          <ac:chgData name="g2121057" userId="037dc83c-fac4-4eea-acb3-34d3beafcde8" providerId="ADAL" clId="{5849604E-9A10-4EE7-B25E-8E16E6787DF6}" dt="2024-07-19T03:43:33.974" v="5467" actId="1076"/>
          <ac:spMkLst>
            <pc:docMk/>
            <pc:sldMk cId="270309346" sldId="339"/>
            <ac:spMk id="4" creationId="{70D83CCE-0E6F-6197-9BD7-39F6D3B946AD}"/>
          </ac:spMkLst>
        </pc:spChg>
        <pc:spChg chg="add">
          <ac:chgData name="g2121057" userId="037dc83c-fac4-4eea-acb3-34d3beafcde8" providerId="ADAL" clId="{5849604E-9A10-4EE7-B25E-8E16E6787DF6}" dt="2024-07-19T03:42:52.749" v="5429"/>
          <ac:spMkLst>
            <pc:docMk/>
            <pc:sldMk cId="270309346" sldId="339"/>
            <ac:spMk id="5" creationId="{E2345675-A1D2-13B7-54DB-3423CD6FDF02}"/>
          </ac:spMkLst>
        </pc:spChg>
      </pc:sldChg>
      <pc:sldChg chg="delSp modSp add mod ord">
        <pc:chgData name="g2121057" userId="037dc83c-fac4-4eea-acb3-34d3beafcde8" providerId="ADAL" clId="{5849604E-9A10-4EE7-B25E-8E16E6787DF6}" dt="2024-07-19T04:19:27.801" v="6885" actId="478"/>
        <pc:sldMkLst>
          <pc:docMk/>
          <pc:sldMk cId="754829995" sldId="340"/>
        </pc:sldMkLst>
        <pc:spChg chg="mod">
          <ac:chgData name="g2121057" userId="037dc83c-fac4-4eea-acb3-34d3beafcde8" providerId="ADAL" clId="{5849604E-9A10-4EE7-B25E-8E16E6787DF6}" dt="2024-07-19T03:55:20.798" v="5627" actId="207"/>
          <ac:spMkLst>
            <pc:docMk/>
            <pc:sldMk cId="754829995" sldId="340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9:27.801" v="6885" actId="478"/>
          <ac:spMkLst>
            <pc:docMk/>
            <pc:sldMk cId="754829995" sldId="340"/>
            <ac:spMk id="4" creationId="{00000000-0000-0000-0000-000000000000}"/>
          </ac:spMkLst>
        </pc:spChg>
      </pc:sldChg>
      <pc:sldChg chg="addSp modSp new mod">
        <pc:chgData name="g2121057" userId="037dc83c-fac4-4eea-acb3-34d3beafcde8" providerId="ADAL" clId="{5849604E-9A10-4EE7-B25E-8E16E6787DF6}" dt="2024-07-19T06:33:53.524" v="7146" actId="20577"/>
        <pc:sldMkLst>
          <pc:docMk/>
          <pc:sldMk cId="4143617429" sldId="341"/>
        </pc:sldMkLst>
        <pc:spChg chg="mod">
          <ac:chgData name="g2121057" userId="037dc83c-fac4-4eea-acb3-34d3beafcde8" providerId="ADAL" clId="{5849604E-9A10-4EE7-B25E-8E16E6787DF6}" dt="2024-07-19T04:12:14.103" v="6727" actId="1076"/>
          <ac:spMkLst>
            <pc:docMk/>
            <pc:sldMk cId="4143617429" sldId="341"/>
            <ac:spMk id="2" creationId="{5E48897E-A635-B6A9-AF59-6C4050C0598C}"/>
          </ac:spMkLst>
        </pc:spChg>
        <pc:spChg chg="mod">
          <ac:chgData name="g2121057" userId="037dc83c-fac4-4eea-acb3-34d3beafcde8" providerId="ADAL" clId="{5849604E-9A10-4EE7-B25E-8E16E6787DF6}" dt="2024-07-19T06:33:53.524" v="7146" actId="20577"/>
          <ac:spMkLst>
            <pc:docMk/>
            <pc:sldMk cId="4143617429" sldId="341"/>
            <ac:spMk id="3" creationId="{D33F3364-59B2-BB7F-2FB5-FF5E792AA521}"/>
          </ac:spMkLst>
        </pc:spChg>
        <pc:spChg chg="add mod">
          <ac:chgData name="g2121057" userId="037dc83c-fac4-4eea-acb3-34d3beafcde8" providerId="ADAL" clId="{5849604E-9A10-4EE7-B25E-8E16E6787DF6}" dt="2024-07-19T05:05:25.774" v="6943" actId="1076"/>
          <ac:spMkLst>
            <pc:docMk/>
            <pc:sldMk cId="4143617429" sldId="341"/>
            <ac:spMk id="4" creationId="{7C0AB403-42EE-CE96-182A-7AD4D5F0D791}"/>
          </ac:spMkLst>
        </pc:spChg>
      </pc:sldChg>
      <pc:sldChg chg="addSp modSp new mod">
        <pc:chgData name="g2121057" userId="037dc83c-fac4-4eea-acb3-34d3beafcde8" providerId="ADAL" clId="{5849604E-9A10-4EE7-B25E-8E16E6787DF6}" dt="2024-07-19T06:34:33.984" v="7215" actId="20577"/>
        <pc:sldMkLst>
          <pc:docMk/>
          <pc:sldMk cId="2273566260" sldId="342"/>
        </pc:sldMkLst>
        <pc:spChg chg="mod">
          <ac:chgData name="g2121057" userId="037dc83c-fac4-4eea-acb3-34d3beafcde8" providerId="ADAL" clId="{5849604E-9A10-4EE7-B25E-8E16E6787DF6}" dt="2024-07-19T06:32:27.567" v="6986" actId="403"/>
          <ac:spMkLst>
            <pc:docMk/>
            <pc:sldMk cId="2273566260" sldId="342"/>
            <ac:spMk id="2" creationId="{A64AE147-AE33-3FF8-534C-C8671D977413}"/>
          </ac:spMkLst>
        </pc:spChg>
        <pc:spChg chg="mod">
          <ac:chgData name="g2121057" userId="037dc83c-fac4-4eea-acb3-34d3beafcde8" providerId="ADAL" clId="{5849604E-9A10-4EE7-B25E-8E16E6787DF6}" dt="2024-07-19T06:34:33.984" v="7215" actId="20577"/>
          <ac:spMkLst>
            <pc:docMk/>
            <pc:sldMk cId="2273566260" sldId="342"/>
            <ac:spMk id="3" creationId="{6EDB4732-1FD7-5D50-092B-E56B3DD187C1}"/>
          </ac:spMkLst>
        </pc:spChg>
        <pc:picChg chg="add mod">
          <ac:chgData name="g2121057" userId="037dc83c-fac4-4eea-acb3-34d3beafcde8" providerId="ADAL" clId="{5849604E-9A10-4EE7-B25E-8E16E6787DF6}" dt="2024-07-19T06:32:40.590" v="6990" actId="1076"/>
          <ac:picMkLst>
            <pc:docMk/>
            <pc:sldMk cId="2273566260" sldId="342"/>
            <ac:picMk id="5" creationId="{D99BD897-3F31-1F19-29DC-AFB917EBB083}"/>
          </ac:picMkLst>
        </pc:picChg>
      </pc:sldChg>
      <pc:sldChg chg="addSp modSp new mod">
        <pc:chgData name="g2121057" userId="037dc83c-fac4-4eea-acb3-34d3beafcde8" providerId="ADAL" clId="{5849604E-9A10-4EE7-B25E-8E16E6787DF6}" dt="2024-07-19T06:36:08.540" v="7274" actId="207"/>
        <pc:sldMkLst>
          <pc:docMk/>
          <pc:sldMk cId="4256062921" sldId="343"/>
        </pc:sldMkLst>
        <pc:spChg chg="mod">
          <ac:chgData name="g2121057" userId="037dc83c-fac4-4eea-acb3-34d3beafcde8" providerId="ADAL" clId="{5849604E-9A10-4EE7-B25E-8E16E6787DF6}" dt="2024-07-19T06:34:47.647" v="7221" actId="20577"/>
          <ac:spMkLst>
            <pc:docMk/>
            <pc:sldMk cId="4256062921" sldId="343"/>
            <ac:spMk id="2" creationId="{773C31C6-0E5B-9EBD-E85B-0EE72D0A29AB}"/>
          </ac:spMkLst>
        </pc:spChg>
        <pc:spChg chg="mod">
          <ac:chgData name="g2121057" userId="037dc83c-fac4-4eea-acb3-34d3beafcde8" providerId="ADAL" clId="{5849604E-9A10-4EE7-B25E-8E16E6787DF6}" dt="2024-07-19T06:36:08.540" v="7274" actId="207"/>
          <ac:spMkLst>
            <pc:docMk/>
            <pc:sldMk cId="4256062921" sldId="343"/>
            <ac:spMk id="3" creationId="{9F15DBD0-3BA3-0BD1-C37D-AC0394277ADC}"/>
          </ac:spMkLst>
        </pc:spChg>
        <pc:picChg chg="add mod">
          <ac:chgData name="g2121057" userId="037dc83c-fac4-4eea-acb3-34d3beafcde8" providerId="ADAL" clId="{5849604E-9A10-4EE7-B25E-8E16E6787DF6}" dt="2024-07-19T06:35:05.534" v="7223"/>
          <ac:picMkLst>
            <pc:docMk/>
            <pc:sldMk cId="4256062921" sldId="343"/>
            <ac:picMk id="5" creationId="{1BD8A85F-C9BC-FA7B-5EFB-BD656100B6E9}"/>
          </ac:picMkLst>
        </pc:picChg>
      </pc:sldChg>
      <pc:sldChg chg="addSp modSp new del modAnim">
        <pc:chgData name="g2121057" userId="037dc83c-fac4-4eea-acb3-34d3beafcde8" providerId="ADAL" clId="{5849604E-9A10-4EE7-B25E-8E16E6787DF6}" dt="2024-07-24T13:36:38.428" v="7313" actId="47"/>
        <pc:sldMkLst>
          <pc:docMk/>
          <pc:sldMk cId="2618129879" sldId="344"/>
        </pc:sldMkLst>
        <pc:picChg chg="add mod">
          <ac:chgData name="g2121057" userId="037dc83c-fac4-4eea-acb3-34d3beafcde8" providerId="ADAL" clId="{5849604E-9A10-4EE7-B25E-8E16E6787DF6}" dt="2024-07-24T13:35:15.526" v="7312"/>
          <ac:picMkLst>
            <pc:docMk/>
            <pc:sldMk cId="2618129879" sldId="344"/>
            <ac:picMk id="3" creationId="{9A202F44-CC74-556E-4EBD-D2651D28369A}"/>
          </ac:picMkLst>
        </pc:picChg>
      </pc:sldChg>
      <pc:sldMasterChg chg="modSp modSldLayout">
        <pc:chgData name="g2121057" userId="037dc83c-fac4-4eea-acb3-34d3beafcde8" providerId="ADAL" clId="{5849604E-9A10-4EE7-B25E-8E16E6787DF6}" dt="2024-07-18T23:37:49.514" v="0"/>
        <pc:sldMasterMkLst>
          <pc:docMk/>
          <pc:sldMasterMk cId="0" sldId="2147483648"/>
        </pc:sldMaster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asterMk cId="0" sldId="2147483648"/>
            <ac:spMk id="6" creationId="{00000000-0000-0000-0000-000000000000}"/>
          </ac:spMkLst>
        </pc:s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asterMk cId="0" sldId="2147483648"/>
            <ac:picMk id="1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asterMk cId="0" sldId="2147483648"/>
            <ac:picMk id="17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asterMk cId="0" sldId="2147483648"/>
            <ac:picMk id="18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asterMk cId="0" sldId="2147483648"/>
            <ac:picMk id="19" creationId="{00000000-0000-0000-0000-000000000000}"/>
          </ac:picMkLst>
        </pc:picChg>
        <pc:sldLayoutChg chg="modSp">
          <pc:chgData name="g2121057" userId="037dc83c-fac4-4eea-acb3-34d3beafcde8" providerId="ADAL" clId="{5849604E-9A10-4EE7-B25E-8E16E6787DF6}" dt="2024-07-18T23:37:49.514" v="0"/>
          <pc:sldLayoutMkLst>
            <pc:docMk/>
            <pc:sldMasterMk cId="0" sldId="2147483648"/>
            <pc:sldLayoutMk cId="0" sldId="2147483661"/>
          </pc:sldLayoutMkLst>
          <pc:spChg chg="mod">
            <ac:chgData name="g2121057" userId="037dc83c-fac4-4eea-acb3-34d3beafcde8" providerId="ADAL" clId="{5849604E-9A10-4EE7-B25E-8E16E6787DF6}" dt="2024-07-18T23:37:49.514" v="0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g2121057" userId="037dc83c-fac4-4eea-acb3-34d3beafcde8" providerId="ADAL" clId="{5849604E-9A10-4EE7-B25E-8E16E6787DF6}" dt="2024-07-18T23:37:49.514" v="0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</pc:sldLayoutChg>
        <pc:sldLayoutChg chg="modSp">
          <pc:chgData name="g2121057" userId="037dc83c-fac4-4eea-acb3-34d3beafcde8" providerId="ADAL" clId="{5849604E-9A10-4EE7-B25E-8E16E6787DF6}" dt="2024-07-18T23:37:49.514" v="0"/>
          <pc:sldLayoutMkLst>
            <pc:docMk/>
            <pc:sldMasterMk cId="0" sldId="2147483648"/>
            <pc:sldLayoutMk cId="0" sldId="2147483663"/>
          </pc:sldLayoutMkLst>
          <pc:spChg chg="mod">
            <ac:chgData name="g2121057" userId="037dc83c-fac4-4eea-acb3-34d3beafcde8" providerId="ADAL" clId="{5849604E-9A10-4EE7-B25E-8E16E6787DF6}" dt="2024-07-18T23:37:49.514" v="0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g2121057" userId="037dc83c-fac4-4eea-acb3-34d3beafcde8" providerId="ADAL" clId="{5849604E-9A10-4EE7-B25E-8E16E6787DF6}" dt="2024-07-18T23:37:49.514" v="0"/>
            <ac:spMkLst>
              <pc:docMk/>
              <pc:sldMasterMk cId="0" sldId="2147483648"/>
              <pc:sldLayoutMk cId="0" sldId="2147483663"/>
              <ac:spMk id="4" creationId="{00000000-0000-0000-0000-000000000000}"/>
            </ac:spMkLst>
          </pc:spChg>
        </pc:sldLayoutChg>
        <pc:sldLayoutChg chg="modSp">
          <pc:chgData name="g2121057" userId="037dc83c-fac4-4eea-acb3-34d3beafcde8" providerId="ADAL" clId="{5849604E-9A10-4EE7-B25E-8E16E6787DF6}" dt="2024-07-18T23:37:49.514" v="0"/>
          <pc:sldLayoutMkLst>
            <pc:docMk/>
            <pc:sldMasterMk cId="0" sldId="2147483648"/>
            <pc:sldLayoutMk cId="0" sldId="2147483664"/>
          </pc:sldLayoutMkLst>
          <pc:picChg chg="mod">
            <ac:chgData name="g2121057" userId="037dc83c-fac4-4eea-acb3-34d3beafcde8" providerId="ADAL" clId="{5849604E-9A10-4EE7-B25E-8E16E6787DF6}" dt="2024-07-18T23:37:49.514" v="0"/>
            <ac:picMkLst>
              <pc:docMk/>
              <pc:sldMasterMk cId="0" sldId="2147483648"/>
              <pc:sldLayoutMk cId="0" sldId="2147483664"/>
              <ac:picMk id="16" creationId="{00000000-0000-0000-0000-000000000000}"/>
            </ac:picMkLst>
          </pc:picChg>
          <pc:picChg chg="mod">
            <ac:chgData name="g2121057" userId="037dc83c-fac4-4eea-acb3-34d3beafcde8" providerId="ADAL" clId="{5849604E-9A10-4EE7-B25E-8E16E6787DF6}" dt="2024-07-18T23:37:49.514" v="0"/>
            <ac:picMkLst>
              <pc:docMk/>
              <pc:sldMasterMk cId="0" sldId="2147483648"/>
              <pc:sldLayoutMk cId="0" sldId="2147483664"/>
              <ac:picMk id="17" creationId="{00000000-0000-0000-0000-000000000000}"/>
            </ac:picMkLst>
          </pc:picChg>
          <pc:picChg chg="mod">
            <ac:chgData name="g2121057" userId="037dc83c-fac4-4eea-acb3-34d3beafcde8" providerId="ADAL" clId="{5849604E-9A10-4EE7-B25E-8E16E6787DF6}" dt="2024-07-18T23:37:49.514" v="0"/>
            <ac:picMkLst>
              <pc:docMk/>
              <pc:sldMasterMk cId="0" sldId="2147483648"/>
              <pc:sldLayoutMk cId="0" sldId="2147483664"/>
              <ac:picMk id="18" creationId="{00000000-0000-0000-0000-000000000000}"/>
            </ac:picMkLst>
          </pc:picChg>
          <pc:picChg chg="mod">
            <ac:chgData name="g2121057" userId="037dc83c-fac4-4eea-acb3-34d3beafcde8" providerId="ADAL" clId="{5849604E-9A10-4EE7-B25E-8E16E6787DF6}" dt="2024-07-18T23:37:49.514" v="0"/>
            <ac:picMkLst>
              <pc:docMk/>
              <pc:sldMasterMk cId="0" sldId="2147483648"/>
              <pc:sldLayoutMk cId="0" sldId="2147483664"/>
              <ac:picMk id="19" creationId="{00000000-0000-0000-0000-000000000000}"/>
            </ac:picMkLst>
          </pc:picChg>
          <pc:picChg chg="mod">
            <ac:chgData name="g2121057" userId="037dc83c-fac4-4eea-acb3-34d3beafcde8" providerId="ADAL" clId="{5849604E-9A10-4EE7-B25E-8E16E6787DF6}" dt="2024-07-18T23:37:49.514" v="0"/>
            <ac:picMkLst>
              <pc:docMk/>
              <pc:sldMasterMk cId="0" sldId="2147483648"/>
              <pc:sldLayoutMk cId="0" sldId="2147483664"/>
              <ac:picMk id="20" creationId="{00000000-0000-0000-0000-000000000000}"/>
            </ac:picMkLst>
          </pc:picChg>
          <pc:picChg chg="mod">
            <ac:chgData name="g2121057" userId="037dc83c-fac4-4eea-acb3-34d3beafcde8" providerId="ADAL" clId="{5849604E-9A10-4EE7-B25E-8E16E6787DF6}" dt="2024-07-18T23:37:49.514" v="0"/>
            <ac:picMkLst>
              <pc:docMk/>
              <pc:sldMasterMk cId="0" sldId="2147483648"/>
              <pc:sldLayoutMk cId="0" sldId="2147483664"/>
              <ac:picMk id="21" creationId="{00000000-0000-0000-0000-000000000000}"/>
            </ac:picMkLst>
          </pc:picChg>
        </pc:sldLayoutChg>
      </pc:sldMasterChg>
    </pc:docChg>
  </pc:docChgLst>
  <pc:docChgLst>
    <pc:chgData name="g2121057" userId="S::g2121057@tcu.ac.jp::037dc83c-fac4-4eea-acb3-34d3beafcde8" providerId="AD" clId="Web-{9807C954-67E6-C0A1-FD72-BA6463C76879}"/>
    <pc:docChg chg="mod modSld modMainMaster setSldSz">
      <pc:chgData name="g2121057" userId="S::g2121057@tcu.ac.jp::037dc83c-fac4-4eea-acb3-34d3beafcde8" providerId="AD" clId="Web-{9807C954-67E6-C0A1-FD72-BA6463C76879}" dt="2024-07-19T00:30:02.985" v="9" actId="1076"/>
      <pc:docMkLst>
        <pc:docMk/>
      </pc:docMkLst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57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7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7"/>
            <ac:spMk id="5" creationId="{0816A27B-C116-E735-8DF2-2403C50CE02D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58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8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8"/>
            <ac:spMk id="5" creationId="{E4F53C6B-77BD-CD40-4C2B-984138EE8239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8"/>
            <ac:spMk id="6" creationId="{29B02BD0-E107-F3EC-A027-DFBE0CA086BF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8"/>
            <ac:spMk id="7" creationId="{84F82740-699D-64CD-DFBC-DC2D02E10CCC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59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9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9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9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9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0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0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0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0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0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0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0"/>
            <ac:spMk id="8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60"/>
            <ac:grpSpMk id="3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1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1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1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1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1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1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1"/>
            <ac:spMk id="7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2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2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2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23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62"/>
            <ac:grpSpMk id="4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62"/>
            <ac:grpSpMk id="9" creationId="{00000000-0000-0000-0000-000000000000}"/>
          </ac:grpSpMkLst>
        </pc:gr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62"/>
            <ac:picMk id="8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62"/>
            <ac:picMk id="22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3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3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3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3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4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4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4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4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4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5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5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5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5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5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5"/>
            <ac:spMk id="6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6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6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6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6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7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7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7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7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7"/>
            <ac:spMk id="10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67"/>
            <ac:grpSpMk id="2" creationId="{00000000-0000-0000-0000-000000000000}"/>
          </ac:grpSpMkLst>
        </pc:gr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67"/>
            <ac:picMk id="5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67"/>
            <ac:picMk id="6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8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8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8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8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8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9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9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9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9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0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0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0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0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1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1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1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1"/>
            <ac:spMk id="4" creationId="{00000000-0000-0000-0000-000000000000}"/>
          </ac:spMkLst>
        </pc:spChg>
        <pc:graphicFrameChg chg="mod modGraphic">
          <ac:chgData name="g2121057" userId="S::g2121057@tcu.ac.jp::037dc83c-fac4-4eea-acb3-34d3beafcde8" providerId="AD" clId="Web-{9807C954-67E6-C0A1-FD72-BA6463C76879}" dt="2024-07-19T00:29:45.577" v="5"/>
          <ac:graphicFrameMkLst>
            <pc:docMk/>
            <pc:sldMk cId="0" sldId="271"/>
            <ac:graphicFrameMk id="5" creationId="{00000000-0000-0000-0000-000000000000}"/>
          </ac:graphicFrameMkLst>
        </pc:graphicFrame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2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2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2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2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2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2"/>
            <ac:spMk id="11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72"/>
            <ac:grpSpMk id="4" creationId="{00000000-0000-0000-0000-000000000000}"/>
          </ac:grpSpMkLst>
        </pc:grpChg>
        <pc:graphicFrameChg chg="mod modGraphic">
          <ac:chgData name="g2121057" userId="S::g2121057@tcu.ac.jp::037dc83c-fac4-4eea-acb3-34d3beafcde8" providerId="AD" clId="Web-{9807C954-67E6-C0A1-FD72-BA6463C76879}" dt="2024-07-19T00:29:45.577" v="5"/>
          <ac:graphicFrameMkLst>
            <pc:docMk/>
            <pc:sldMk cId="0" sldId="272"/>
            <ac:graphicFrameMk id="9" creationId="{00000000-0000-0000-0000-000000000000}"/>
          </ac:graphicFrameMkLst>
        </pc:graphicFrame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72"/>
            <ac:picMk id="10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3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3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3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3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4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4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4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4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5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5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5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5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5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6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6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6"/>
            <ac:spMk id="3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7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7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7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7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8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13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78"/>
            <ac:grpSpMk id="7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9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9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9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9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9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9"/>
            <ac:spMk id="7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79"/>
            <ac:grpSpMk id="3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0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1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16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80"/>
            <ac:grpSpMk id="6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80"/>
            <ac:grpSpMk id="14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1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11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81"/>
            <ac:grpSpMk id="7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2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2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2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2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2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2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2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2"/>
            <ac:spMk id="9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82"/>
            <ac:grpSpMk id="4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3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3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3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3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4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4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4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4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5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5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5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5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5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5"/>
            <ac:spMk id="7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85"/>
            <ac:grpSpMk id="4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6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6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6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6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6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7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7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7"/>
            <ac:spMk id="8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87"/>
            <ac:grpSpMk id="2" creationId="{00000000-0000-0000-0000-000000000000}"/>
          </ac:grpSpMkLst>
        </pc:gr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87"/>
            <ac:picMk id="5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87"/>
            <ac:picMk id="6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8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8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8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8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9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9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9"/>
            <ac:spMk id="3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0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0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0"/>
            <ac:spMk id="9" creationId="{00000000-0000-0000-0000-000000000000}"/>
          </ac:spMkLst>
        </pc:s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0"/>
            <ac:picMk id="2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0"/>
            <ac:picMk id="3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0"/>
            <ac:picMk id="4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0"/>
            <ac:picMk id="5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0"/>
            <ac:picMk id="6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0"/>
            <ac:picMk id="7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1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1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1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1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1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1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1"/>
            <ac:spMk id="8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1"/>
            <ac:grpSpMk id="4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2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2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2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2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2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2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2"/>
            <ac:spMk id="7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3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8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3"/>
            <ac:grpSpMk id="6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4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1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14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4"/>
            <ac:grpSpMk id="5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5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5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5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5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5"/>
            <ac:spMk id="6" creationId="{00000000-0000-0000-0000-000000000000}"/>
          </ac:spMkLst>
        </pc:s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5"/>
            <ac:picMk id="5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6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2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2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22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6"/>
            <ac:grpSpMk id="4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6"/>
            <ac:grpSpMk id="9" creationId="{00000000-0000-0000-0000-000000000000}"/>
          </ac:grpSpMkLst>
        </pc:gr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6"/>
            <ac:picMk id="8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6"/>
            <ac:picMk id="23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7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7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7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7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7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7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7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7"/>
            <ac:spMk id="10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7"/>
            <ac:grpSpMk id="5" creationId="{00000000-0000-0000-0000-000000000000}"/>
          </ac:grpSpMkLst>
        </pc:gr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7"/>
            <ac:picMk id="9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8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1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1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1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1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2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2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2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2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2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7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8"/>
            <ac:grpSpMk id="5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8"/>
            <ac:grpSpMk id="10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8"/>
            <ac:grpSpMk id="19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8"/>
            <ac:grpSpMk id="23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9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9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9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9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9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9"/>
            <ac:spMk id="6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0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0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0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0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0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1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1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1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1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1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1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1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3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31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1"/>
            <ac:grpSpMk id="6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1"/>
            <ac:grpSpMk id="12" creationId="{00000000-0000-0000-0000-000000000000}"/>
          </ac:grpSpMkLst>
        </pc:gr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301"/>
            <ac:picMk id="11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2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4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4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42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2"/>
            <ac:grpSpMk id="8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2"/>
            <ac:grpSpMk id="28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2"/>
            <ac:grpSpMk id="33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3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1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1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2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2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2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2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24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3"/>
            <ac:grpSpMk id="5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3"/>
            <ac:grpSpMk id="13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3"/>
            <ac:grpSpMk id="18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4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1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1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1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2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2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2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2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30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4"/>
            <ac:grpSpMk id="9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4"/>
            <ac:grpSpMk id="13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4"/>
            <ac:grpSpMk id="20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4"/>
            <ac:grpSpMk id="24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4"/>
            <ac:grpSpMk id="28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5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5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5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5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5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5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5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5"/>
            <ac:spMk id="8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6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6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6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6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6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6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6"/>
            <ac:spMk id="10" creationId="{00000000-0000-0000-0000-000000000000}"/>
          </ac:spMkLst>
        </pc:spChg>
        <pc:graphicFrameChg chg="mod modGraphic">
          <ac:chgData name="g2121057" userId="S::g2121057@tcu.ac.jp::037dc83c-fac4-4eea-acb3-34d3beafcde8" providerId="AD" clId="Web-{9807C954-67E6-C0A1-FD72-BA6463C76879}" dt="2024-07-19T00:29:45.577" v="5"/>
          <ac:graphicFrameMkLst>
            <pc:docMk/>
            <pc:sldMk cId="0" sldId="306"/>
            <ac:graphicFrameMk id="6" creationId="{00000000-0000-0000-0000-000000000000}"/>
          </ac:graphicFrameMkLst>
        </pc:graphicFrame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306"/>
            <ac:picMk id="4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306"/>
            <ac:picMk id="5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7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7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7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7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7"/>
            <ac:spMk id="6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7"/>
            <ac:grpSpMk id="4" creationId="{00000000-0000-0000-0000-000000000000}"/>
          </ac:grpSpMkLst>
        </pc:grpChg>
        <pc:graphicFrameChg chg="mod modGraphic">
          <ac:chgData name="g2121057" userId="S::g2121057@tcu.ac.jp::037dc83c-fac4-4eea-acb3-34d3beafcde8" providerId="AD" clId="Web-{9807C954-67E6-C0A1-FD72-BA6463C76879}" dt="2024-07-19T00:29:45.577" v="5"/>
          <ac:graphicFrameMkLst>
            <pc:docMk/>
            <pc:sldMk cId="0" sldId="307"/>
            <ac:graphicFrameMk id="7" creationId="{00000000-0000-0000-0000-000000000000}"/>
          </ac:graphicFrameMkLst>
        </pc:graphicFrame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8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8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8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8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8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8"/>
            <ac:spMk id="11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8"/>
            <ac:grpSpMk id="4" creationId="{00000000-0000-0000-0000-000000000000}"/>
          </ac:grpSpMkLst>
        </pc:grpChg>
        <pc:graphicFrameChg chg="mod modGraphic">
          <ac:chgData name="g2121057" userId="S::g2121057@tcu.ac.jp::037dc83c-fac4-4eea-acb3-34d3beafcde8" providerId="AD" clId="Web-{9807C954-67E6-C0A1-FD72-BA6463C76879}" dt="2024-07-19T00:29:45.577" v="5"/>
          <ac:graphicFrameMkLst>
            <pc:docMk/>
            <pc:sldMk cId="0" sldId="308"/>
            <ac:graphicFrameMk id="7" creationId="{00000000-0000-0000-0000-000000000000}"/>
          </ac:graphicFrameMkLst>
        </pc:graphicFrame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308"/>
            <ac:picMk id="10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9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9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9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9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9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9"/>
            <ac:spMk id="11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9"/>
            <ac:grpSpMk id="4" creationId="{00000000-0000-0000-0000-000000000000}"/>
          </ac:grpSpMkLst>
        </pc:grpChg>
        <pc:graphicFrameChg chg="mod modGraphic">
          <ac:chgData name="g2121057" userId="S::g2121057@tcu.ac.jp::037dc83c-fac4-4eea-acb3-34d3beafcde8" providerId="AD" clId="Web-{9807C954-67E6-C0A1-FD72-BA6463C76879}" dt="2024-07-19T00:29:45.577" v="5"/>
          <ac:graphicFrameMkLst>
            <pc:docMk/>
            <pc:sldMk cId="0" sldId="309"/>
            <ac:graphicFrameMk id="9" creationId="{00000000-0000-0000-0000-000000000000}"/>
          </ac:graphicFrameMkLst>
        </pc:graphicFrame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309"/>
            <ac:picMk id="10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10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0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0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0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0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11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1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1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1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1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1"/>
            <ac:spMk id="6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12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12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12"/>
            <ac:grpSpMk id="6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12"/>
            <ac:grpSpMk id="9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13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3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3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3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3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14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4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4"/>
            <ac:spMk id="8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14"/>
            <ac:grpSpMk id="2" creationId="{00000000-0000-0000-0000-000000000000}"/>
          </ac:grpSpMkLst>
        </pc:gr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314"/>
            <ac:picMk id="5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314"/>
            <ac:picMk id="6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59.781" v="8" actId="1076"/>
        <pc:sldMkLst>
          <pc:docMk/>
          <pc:sldMk cId="4294008939" sldId="315"/>
        </pc:sldMkLst>
        <pc:spChg chg="mod">
          <ac:chgData name="g2121057" userId="S::g2121057@tcu.ac.jp::037dc83c-fac4-4eea-acb3-34d3beafcde8" providerId="AD" clId="Web-{9807C954-67E6-C0A1-FD72-BA6463C76879}" dt="2024-07-19T00:29:57.672" v="7" actId="1076"/>
          <ac:spMkLst>
            <pc:docMk/>
            <pc:sldMk cId="4294008939" sldId="315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59.781" v="8" actId="1076"/>
          <ac:spMkLst>
            <pc:docMk/>
            <pc:sldMk cId="4294008939" sldId="315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4294008939" sldId="315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30:02.985" v="9" actId="1076"/>
        <pc:sldMkLst>
          <pc:docMk/>
          <pc:sldMk cId="695283672" sldId="316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695283672" sldId="316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52.484" v="6" actId="1076"/>
          <ac:spMkLst>
            <pc:docMk/>
            <pc:sldMk cId="695283672" sldId="316"/>
            <ac:spMk id="5" creationId="{E4F53C6B-77BD-CD40-4C2B-984138EE8239}"/>
          </ac:spMkLst>
        </pc:spChg>
        <pc:spChg chg="mod">
          <ac:chgData name="g2121057" userId="S::g2121057@tcu.ac.jp::037dc83c-fac4-4eea-acb3-34d3beafcde8" providerId="AD" clId="Web-{9807C954-67E6-C0A1-FD72-BA6463C76879}" dt="2024-07-19T00:30:02.985" v="9" actId="1076"/>
          <ac:spMkLst>
            <pc:docMk/>
            <pc:sldMk cId="695283672" sldId="316"/>
            <ac:spMk id="6" creationId="{29B02BD0-E107-F3EC-A027-DFBE0CA086BF}"/>
          </ac:spMkLst>
        </pc:spChg>
      </pc:sldChg>
      <pc:sldMasterChg chg="modSp modSldLayout">
        <pc:chgData name="g2121057" userId="S::g2121057@tcu.ac.jp::037dc83c-fac4-4eea-acb3-34d3beafcde8" providerId="AD" clId="Web-{9807C954-67E6-C0A1-FD72-BA6463C76879}" dt="2024-07-19T00:29:45.577" v="5"/>
        <pc:sldMasterMkLst>
          <pc:docMk/>
          <pc:sldMasterMk cId="0" sldId="2147483648"/>
        </pc:sldMaster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asterMk cId="0" sldId="2147483648"/>
            <ac:spMk id="6" creationId="{00000000-0000-0000-0000-000000000000}"/>
          </ac:spMkLst>
        </pc:s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asterMk cId="0" sldId="2147483648"/>
            <ac:picMk id="16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asterMk cId="0" sldId="2147483648"/>
            <ac:picMk id="17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asterMk cId="0" sldId="2147483648"/>
            <ac:picMk id="18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asterMk cId="0" sldId="2147483648"/>
            <ac:picMk id="19" creationId="{00000000-0000-0000-0000-000000000000}"/>
          </ac:picMkLst>
        </pc:picChg>
        <pc:sldLayoutChg chg="modSp">
          <pc:chgData name="g2121057" userId="S::g2121057@tcu.ac.jp::037dc83c-fac4-4eea-acb3-34d3beafcde8" providerId="AD" clId="Web-{9807C954-67E6-C0A1-FD72-BA6463C76879}" dt="2024-07-19T00:29:45.577" v="5"/>
          <pc:sldLayoutMkLst>
            <pc:docMk/>
            <pc:sldMasterMk cId="0" sldId="2147483648"/>
            <pc:sldLayoutMk cId="0" sldId="2147483661"/>
          </pc:sldLayoutMkLst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1"/>
              <ac:spMk id="6" creationId="{00000000-0000-0000-0000-000000000000}"/>
            </ac:spMkLst>
          </pc:spChg>
        </pc:sldLayoutChg>
        <pc:sldLayoutChg chg="modSp">
          <pc:chgData name="g2121057" userId="S::g2121057@tcu.ac.jp::037dc83c-fac4-4eea-acb3-34d3beafcde8" providerId="AD" clId="Web-{9807C954-67E6-C0A1-FD72-BA6463C76879}" dt="2024-07-19T00:29:45.577" v="5"/>
          <pc:sldLayoutMkLst>
            <pc:docMk/>
            <pc:sldMasterMk cId="0" sldId="2147483648"/>
            <pc:sldLayoutMk cId="0" sldId="2147483662"/>
          </pc:sldLayoutMkLst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2"/>
              <ac:spMk id="3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2"/>
              <ac:spMk id="6" creationId="{00000000-0000-0000-0000-000000000000}"/>
            </ac:spMkLst>
          </pc:spChg>
        </pc:sldLayoutChg>
        <pc:sldLayoutChg chg="modSp">
          <pc:chgData name="g2121057" userId="S::g2121057@tcu.ac.jp::037dc83c-fac4-4eea-acb3-34d3beafcde8" providerId="AD" clId="Web-{9807C954-67E6-C0A1-FD72-BA6463C76879}" dt="2024-07-19T00:29:45.577" v="5"/>
          <pc:sldLayoutMkLst>
            <pc:docMk/>
            <pc:sldMasterMk cId="0" sldId="2147483648"/>
            <pc:sldLayoutMk cId="0" sldId="2147483663"/>
          </pc:sldLayoutMkLst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3"/>
              <ac:spMk id="2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3"/>
              <ac:spMk id="4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3"/>
              <ac:spMk id="7" creationId="{00000000-0000-0000-0000-000000000000}"/>
            </ac:spMkLst>
          </pc:spChg>
        </pc:sldLayoutChg>
        <pc:sldLayoutChg chg="modSp">
          <pc:chgData name="g2121057" userId="S::g2121057@tcu.ac.jp::037dc83c-fac4-4eea-acb3-34d3beafcde8" providerId="AD" clId="Web-{9807C954-67E6-C0A1-FD72-BA6463C76879}" dt="2024-07-19T00:29:45.577" v="5"/>
          <pc:sldLayoutMkLst>
            <pc:docMk/>
            <pc:sldMasterMk cId="0" sldId="2147483648"/>
            <pc:sldLayoutMk cId="0" sldId="2147483664"/>
          </pc:sldLayoutMkLst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4"/>
              <ac:spMk id="2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4"/>
              <ac:spMk id="5" creationId="{00000000-0000-0000-0000-000000000000}"/>
            </ac:spMkLst>
          </pc:spChg>
          <pc:picChg chg="mod">
            <ac:chgData name="g2121057" userId="S::g2121057@tcu.ac.jp::037dc83c-fac4-4eea-acb3-34d3beafcde8" providerId="AD" clId="Web-{9807C954-67E6-C0A1-FD72-BA6463C76879}" dt="2024-07-19T00:29:45.577" v="5"/>
            <ac:picMkLst>
              <pc:docMk/>
              <pc:sldMasterMk cId="0" sldId="2147483648"/>
              <pc:sldLayoutMk cId="0" sldId="2147483664"/>
              <ac:picMk id="16" creationId="{00000000-0000-0000-0000-000000000000}"/>
            </ac:picMkLst>
          </pc:picChg>
          <pc:picChg chg="mod">
            <ac:chgData name="g2121057" userId="S::g2121057@tcu.ac.jp::037dc83c-fac4-4eea-acb3-34d3beafcde8" providerId="AD" clId="Web-{9807C954-67E6-C0A1-FD72-BA6463C76879}" dt="2024-07-19T00:29:45.577" v="5"/>
            <ac:picMkLst>
              <pc:docMk/>
              <pc:sldMasterMk cId="0" sldId="2147483648"/>
              <pc:sldLayoutMk cId="0" sldId="2147483664"/>
              <ac:picMk id="17" creationId="{00000000-0000-0000-0000-000000000000}"/>
            </ac:picMkLst>
          </pc:picChg>
          <pc:picChg chg="mod">
            <ac:chgData name="g2121057" userId="S::g2121057@tcu.ac.jp::037dc83c-fac4-4eea-acb3-34d3beafcde8" providerId="AD" clId="Web-{9807C954-67E6-C0A1-FD72-BA6463C76879}" dt="2024-07-19T00:29:45.577" v="5"/>
            <ac:picMkLst>
              <pc:docMk/>
              <pc:sldMasterMk cId="0" sldId="2147483648"/>
              <pc:sldLayoutMk cId="0" sldId="2147483664"/>
              <ac:picMk id="18" creationId="{00000000-0000-0000-0000-000000000000}"/>
            </ac:picMkLst>
          </pc:picChg>
          <pc:picChg chg="mod">
            <ac:chgData name="g2121057" userId="S::g2121057@tcu.ac.jp::037dc83c-fac4-4eea-acb3-34d3beafcde8" providerId="AD" clId="Web-{9807C954-67E6-C0A1-FD72-BA6463C76879}" dt="2024-07-19T00:29:45.577" v="5"/>
            <ac:picMkLst>
              <pc:docMk/>
              <pc:sldMasterMk cId="0" sldId="2147483648"/>
              <pc:sldLayoutMk cId="0" sldId="2147483664"/>
              <ac:picMk id="19" creationId="{00000000-0000-0000-0000-000000000000}"/>
            </ac:picMkLst>
          </pc:picChg>
          <pc:picChg chg="mod">
            <ac:chgData name="g2121057" userId="S::g2121057@tcu.ac.jp::037dc83c-fac4-4eea-acb3-34d3beafcde8" providerId="AD" clId="Web-{9807C954-67E6-C0A1-FD72-BA6463C76879}" dt="2024-07-19T00:29:45.577" v="5"/>
            <ac:picMkLst>
              <pc:docMk/>
              <pc:sldMasterMk cId="0" sldId="2147483648"/>
              <pc:sldLayoutMk cId="0" sldId="2147483664"/>
              <ac:picMk id="20" creationId="{00000000-0000-0000-0000-000000000000}"/>
            </ac:picMkLst>
          </pc:picChg>
          <pc:picChg chg="mod">
            <ac:chgData name="g2121057" userId="S::g2121057@tcu.ac.jp::037dc83c-fac4-4eea-acb3-34d3beafcde8" providerId="AD" clId="Web-{9807C954-67E6-C0A1-FD72-BA6463C76879}" dt="2024-07-19T00:29:45.577" v="5"/>
            <ac:picMkLst>
              <pc:docMk/>
              <pc:sldMasterMk cId="0" sldId="2147483648"/>
              <pc:sldLayoutMk cId="0" sldId="2147483664"/>
              <ac:picMk id="21" creationId="{00000000-0000-0000-0000-000000000000}"/>
            </ac:picMkLst>
          </pc:picChg>
        </pc:sldLayoutChg>
        <pc:sldLayoutChg chg="modSp">
          <pc:chgData name="g2121057" userId="S::g2121057@tcu.ac.jp::037dc83c-fac4-4eea-acb3-34d3beafcde8" providerId="AD" clId="Web-{9807C954-67E6-C0A1-FD72-BA6463C76879}" dt="2024-07-19T00:29:45.577" v="5"/>
          <pc:sldLayoutMkLst>
            <pc:docMk/>
            <pc:sldMasterMk cId="0" sldId="2147483648"/>
            <pc:sldLayoutMk cId="0" sldId="2147483665"/>
          </pc:sldLayoutMkLst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8B6CE-B7E9-43B8-B218-8DB57EC1B9D7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C3954-7B0C-470D-A55E-11BA1F87C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4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11993" y="1931631"/>
            <a:ext cx="485457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HGPSoeiKakugothicUB"/>
                <a:cs typeface="HGPSoeiKakugothicU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CF583-AC3B-4888-B567-5627490BECBE}" type="datetime1">
              <a:rPr lang="en-US" altLang="ja-JP" smtClean="0"/>
              <a:t>7/24/2024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‹#›</a:t>
            </a:fld>
            <a:endParaRPr lang="en-US" altLang="ja-JP" spc="-38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HGPSoeiKakugothicUB"/>
                <a:cs typeface="HGPSoeiKakugothicU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5E9FA-D99A-405A-9E35-B2638A5C6C46}" type="datetime1">
              <a:rPr lang="en-US" altLang="ja-JP" smtClean="0"/>
              <a:t>7/24/2024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‹#›</a:t>
            </a:fld>
            <a:endParaRPr lang="en-US" altLang="ja-JP" spc="-38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44D87-E652-467E-9408-B12363DB08B5}" type="datetime1">
              <a:rPr lang="en-US" altLang="ja-JP" smtClean="0"/>
              <a:t>7/24/2024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‹#›</a:t>
            </a:fld>
            <a:endParaRPr lang="en-US" altLang="ja-JP" spc="-38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2336" y="4026421"/>
            <a:ext cx="4931663" cy="4418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1735" y="3883153"/>
            <a:ext cx="2112264" cy="4419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" y="5876546"/>
            <a:ext cx="8388095" cy="98145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" y="2"/>
            <a:ext cx="8388095" cy="138531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2011783"/>
            <a:ext cx="946404" cy="244723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56924" y="433236"/>
            <a:ext cx="1626488" cy="6347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7F522-55E2-4AFC-A771-B6F79DB5B735}" type="datetime1">
              <a:rPr lang="en-US" altLang="ja-JP" smtClean="0"/>
              <a:t>7/24/2024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‹#›</a:t>
            </a:fld>
            <a:endParaRPr lang="en-US" altLang="ja-JP" spc="-38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5C31-0D8E-4976-B812-24A255E4A20A}" type="datetime1">
              <a:rPr lang="en-US" altLang="ja-JP" smtClean="0"/>
              <a:t>7/24/2024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‹#›</a:t>
            </a:fld>
            <a:endParaRPr lang="en-US" altLang="ja-JP" spc="-38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" y="2"/>
            <a:ext cx="1331975" cy="138531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"/>
            <a:ext cx="9144000" cy="138531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" y="5876546"/>
            <a:ext cx="9037916" cy="98145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56924" y="433236"/>
            <a:ext cx="1626488" cy="6347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9540" y="400241"/>
            <a:ext cx="575246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8252" y="1526947"/>
            <a:ext cx="862076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HGPSoeiKakugothicUB"/>
                <a:cs typeface="HGPSoeiKakugothicU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44C29-B622-4F77-B58D-E8548654BF1F}" type="datetime1">
              <a:rPr lang="en-US" altLang="ja-JP" smtClean="0"/>
              <a:t>7/24/2024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31613" y="6291565"/>
            <a:ext cx="26924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‹#›</a:t>
            </a:fld>
            <a:endParaRPr lang="en-US" altLang="ja-JP" spc="-38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62/10636560056820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81487" y="4114800"/>
            <a:ext cx="3343751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2400" dirty="0">
                <a:latin typeface="MS PGothic"/>
                <a:cs typeface="MS PGothic"/>
              </a:rPr>
              <a:t>2121057  </a:t>
            </a:r>
            <a:r>
              <a:rPr lang="ja-JP" altLang="en-US" sz="2400" dirty="0">
                <a:latin typeface="MS PGothic"/>
                <a:cs typeface="MS PGothic"/>
              </a:rPr>
              <a:t>清　恵人</a:t>
            </a:r>
            <a:endParaRPr lang="en-US" sz="2400" dirty="0">
              <a:latin typeface="MS PGothic"/>
              <a:cs typeface="MS PGothic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0816A27B-C116-E735-8DF2-2403C50CE02D}"/>
              </a:ext>
            </a:extLst>
          </p:cNvPr>
          <p:cNvSpPr txBox="1">
            <a:spLocks/>
          </p:cNvSpPr>
          <p:nvPr/>
        </p:nvSpPr>
        <p:spPr>
          <a:xfrm>
            <a:off x="1143000" y="2921169"/>
            <a:ext cx="6858000" cy="692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ja-JP" altLang="en-US" sz="4500" dirty="0">
                <a:ea typeface="ＭＳ Ｐゴシック"/>
              </a:rPr>
              <a:t>進捗報告　卒業研究</a:t>
            </a:r>
            <a:endParaRPr kumimoji="1" lang="ja-JP" altLang="en-US" sz="45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E400386-C3DB-4E31-E556-EEEC370F750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</a:t>
            </a:fld>
            <a:endParaRPr lang="en-US" altLang="ja-JP" spc="-38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253" y="272529"/>
            <a:ext cx="2272947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4400" spc="-19" dirty="0">
                <a:latin typeface="MS PGothic"/>
                <a:cs typeface="MS PGothic"/>
              </a:rPr>
              <a:t>目次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147" y="1591480"/>
            <a:ext cx="7232184" cy="444721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95764" indent="-386238">
              <a:spcBef>
                <a:spcPts val="79"/>
              </a:spcBef>
              <a:buFont typeface="Times New Roman"/>
              <a:buAutoNum type="arabicPeriod"/>
              <a:tabLst>
                <a:tab pos="395764" algn="l"/>
              </a:tabLst>
            </a:pPr>
            <a:r>
              <a:rPr lang="ja-JP" altLang="en-US" sz="3200" spc="-11" dirty="0">
                <a:latin typeface="MS PGothic"/>
                <a:cs typeface="MS PGothic"/>
              </a:rPr>
              <a:t>中間発表のイメージ（提案手法まで）</a:t>
            </a:r>
            <a:endParaRPr lang="en-US" altLang="ja-JP" sz="3200" spc="-11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 dirty="0">
                <a:latin typeface="MS PGothic"/>
                <a:cs typeface="MS PGothic"/>
              </a:rPr>
              <a:t>	</a:t>
            </a:r>
            <a:r>
              <a:rPr lang="en-US" altLang="ja-JP" sz="3200" spc="-11" dirty="0">
                <a:solidFill>
                  <a:schemeClr val="tx1"/>
                </a:solidFill>
                <a:latin typeface="MS PGothic"/>
                <a:cs typeface="MS PGothic"/>
              </a:rPr>
              <a:t>1.1</a:t>
            </a:r>
            <a:r>
              <a:rPr lang="ja-JP" altLang="en-US" sz="3200" spc="-11" dirty="0">
                <a:solidFill>
                  <a:schemeClr val="tx1"/>
                </a:solidFill>
                <a:latin typeface="MS PGothic"/>
                <a:cs typeface="MS PGothic"/>
              </a:rPr>
              <a:t>　研究背景</a:t>
            </a:r>
            <a:endParaRPr lang="en-US" altLang="ja-JP" sz="3200" spc="-11" dirty="0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 dirty="0">
                <a:latin typeface="MS PGothic"/>
                <a:cs typeface="MS PGothic"/>
              </a:rPr>
              <a:t>	</a:t>
            </a:r>
            <a:r>
              <a:rPr lang="en-US" altLang="ja-JP" sz="3200" spc="-11" dirty="0">
                <a:solidFill>
                  <a:schemeClr val="tx1"/>
                </a:solidFill>
                <a:latin typeface="MS PGothic"/>
                <a:cs typeface="MS PGothic"/>
              </a:rPr>
              <a:t>1.2</a:t>
            </a:r>
            <a:r>
              <a:rPr lang="ja-JP" altLang="en-US" sz="3200" spc="-11" dirty="0">
                <a:solidFill>
                  <a:schemeClr val="tx1"/>
                </a:solidFill>
                <a:latin typeface="MS PGothic"/>
                <a:cs typeface="MS PGothic"/>
              </a:rPr>
              <a:t>　研究目的</a:t>
            </a:r>
            <a:endParaRPr lang="en-US" altLang="ja-JP" sz="3200" spc="-11" dirty="0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 dirty="0">
                <a:latin typeface="MS PGothic"/>
                <a:cs typeface="MS PGothic"/>
              </a:rPr>
              <a:t>	</a:t>
            </a:r>
            <a:r>
              <a:rPr lang="en-US" altLang="ja-JP" sz="3200" spc="-11" dirty="0">
                <a:solidFill>
                  <a:srgbClr val="FF0000"/>
                </a:solidFill>
                <a:latin typeface="MS PGothic"/>
                <a:cs typeface="MS PGothic"/>
              </a:rPr>
              <a:t>1.3</a:t>
            </a:r>
            <a:r>
              <a:rPr lang="ja-JP" altLang="en-US" sz="3200" spc="-11" dirty="0">
                <a:solidFill>
                  <a:srgbClr val="FF0000"/>
                </a:solidFill>
                <a:latin typeface="MS PGothic"/>
                <a:cs typeface="MS PGothic"/>
              </a:rPr>
              <a:t>　提案手法</a:t>
            </a:r>
            <a:endParaRPr lang="en-US" altLang="ja-JP" sz="3200" spc="-11" dirty="0">
              <a:solidFill>
                <a:srgbClr val="FF0000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dirty="0">
                <a:latin typeface="MS PGothic"/>
                <a:cs typeface="MS PGothic"/>
              </a:rPr>
              <a:t>2 .  </a:t>
            </a:r>
            <a:r>
              <a:rPr lang="ja-JP" altLang="en-US" sz="3200" dirty="0">
                <a:latin typeface="MS PGothic"/>
                <a:cs typeface="MS PGothic"/>
              </a:rPr>
              <a:t>（予備）実験　　　　（今回行ったこと）</a:t>
            </a:r>
            <a:endParaRPr lang="en-US" altLang="ja-JP" sz="3200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2.1</a:t>
            </a:r>
            <a:r>
              <a:rPr lang="ja-JP" altLang="en-US" sz="3200" dirty="0">
                <a:latin typeface="MS PGothic"/>
                <a:cs typeface="MS PGothic"/>
              </a:rPr>
              <a:t>　</a:t>
            </a:r>
            <a:r>
              <a:rPr lang="en-US" altLang="ja-JP" sz="3200" dirty="0">
                <a:latin typeface="MS PGothic"/>
                <a:cs typeface="MS PGothic"/>
              </a:rPr>
              <a:t>Data-driven</a:t>
            </a: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2.2</a:t>
            </a:r>
            <a:r>
              <a:rPr lang="ja-JP" altLang="en-US" sz="3200" dirty="0">
                <a:latin typeface="MS PGothic"/>
                <a:cs typeface="MS PGothic"/>
              </a:rPr>
              <a:t>　</a:t>
            </a:r>
            <a:r>
              <a:rPr lang="en-US" altLang="ja-JP" sz="3200" dirty="0">
                <a:latin typeface="MS PGothic"/>
                <a:cs typeface="MS PGothic"/>
              </a:rPr>
              <a:t>Graph neural network</a:t>
            </a: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2.3</a:t>
            </a:r>
            <a:r>
              <a:rPr lang="ja-JP" altLang="en-US" sz="3200" dirty="0">
                <a:latin typeface="MS PGothic"/>
                <a:cs typeface="MS PGothic"/>
              </a:rPr>
              <a:t>　考察、今後の課題</a:t>
            </a:r>
            <a:endParaRPr sz="3200" dirty="0">
              <a:latin typeface="MS PGothic"/>
              <a:cs typeface="MS PGothic"/>
            </a:endParaRPr>
          </a:p>
          <a:p>
            <a:pPr>
              <a:spcBef>
                <a:spcPts val="334"/>
              </a:spcBef>
              <a:buFont typeface="Times New Roman"/>
              <a:buAutoNum type="arabicPeriod"/>
            </a:pPr>
            <a:endParaRPr sz="2400" dirty="0">
              <a:latin typeface="MS PGothic"/>
              <a:cs typeface="MS PGothic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ADFB977-0155-693B-7025-C35279BF92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10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1890727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56226"/>
            <a:ext cx="2544618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ja-JP" altLang="en-US" sz="4400" spc="-11" dirty="0">
                <a:latin typeface="MS PGothic"/>
                <a:cs typeface="MS PGothic"/>
              </a:rPr>
              <a:t>提案手法</a:t>
            </a:r>
            <a:endParaRPr sz="4400" spc="-11" dirty="0">
              <a:latin typeface="MS PGothic"/>
              <a:cs typeface="MS P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023" y="1672846"/>
            <a:ext cx="3767274" cy="380601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algn="l">
              <a:lnSpc>
                <a:spcPts val="2880"/>
              </a:lnSpc>
              <a:spcBef>
                <a:spcPts val="79"/>
              </a:spcBef>
            </a:pPr>
            <a:r>
              <a:rPr lang="ja-JP" altLang="en-US" sz="3200" spc="-11" dirty="0">
                <a:latin typeface="MS PGothic"/>
                <a:cs typeface="MS PGothic"/>
              </a:rPr>
              <a:t>入力層から中間層を</a:t>
            </a:r>
            <a:endParaRPr lang="en-US" altLang="ja-JP" sz="3200" spc="-11" dirty="0">
              <a:latin typeface="MS PGothic"/>
              <a:cs typeface="MS PGothic"/>
            </a:endParaRPr>
          </a:p>
          <a:p>
            <a:pPr algn="l">
              <a:lnSpc>
                <a:spcPts val="2880"/>
              </a:lnSpc>
              <a:spcBef>
                <a:spcPts val="79"/>
              </a:spcBef>
            </a:pPr>
            <a:r>
              <a:rPr lang="ja-JP" altLang="en-US" sz="3200" spc="-11" dirty="0">
                <a:latin typeface="MS PGothic"/>
                <a:cs typeface="MS PGothic"/>
              </a:rPr>
              <a:t>グラフニューラルネットワークで学習</a:t>
            </a:r>
            <a:endParaRPr lang="en-US" altLang="ja-JP" sz="3200" spc="-11" dirty="0">
              <a:latin typeface="MS PGothic"/>
              <a:cs typeface="MS PGothic"/>
            </a:endParaRPr>
          </a:p>
          <a:p>
            <a:pPr algn="l">
              <a:lnSpc>
                <a:spcPts val="2880"/>
              </a:lnSpc>
              <a:spcBef>
                <a:spcPts val="79"/>
              </a:spcBef>
            </a:pPr>
            <a:endParaRPr lang="en-US" altLang="ja-JP" sz="3200" spc="-11" dirty="0">
              <a:latin typeface="MS PGothic"/>
              <a:cs typeface="MS PGothic"/>
            </a:endParaRPr>
          </a:p>
          <a:p>
            <a:pPr algn="l">
              <a:lnSpc>
                <a:spcPts val="2880"/>
              </a:lnSpc>
              <a:spcBef>
                <a:spcPts val="79"/>
              </a:spcBef>
            </a:pPr>
            <a:r>
              <a:rPr lang="ja-JP" altLang="en-US" sz="3200" spc="-11" dirty="0">
                <a:latin typeface="MS PGothic"/>
                <a:cs typeface="MS PGothic"/>
              </a:rPr>
              <a:t>→入力変数間の依存関係</a:t>
            </a:r>
            <a:endParaRPr lang="en-US" altLang="ja-JP" sz="3200" spc="-11" dirty="0">
              <a:latin typeface="MS PGothic"/>
              <a:cs typeface="MS PGothic"/>
            </a:endParaRPr>
          </a:p>
          <a:p>
            <a:pPr algn="l">
              <a:lnSpc>
                <a:spcPts val="2880"/>
              </a:lnSpc>
              <a:spcBef>
                <a:spcPts val="79"/>
              </a:spcBef>
            </a:pPr>
            <a:endParaRPr lang="en-US" altLang="ja-JP" sz="3200" spc="-11" dirty="0">
              <a:latin typeface="MS PGothic"/>
              <a:cs typeface="MS PGothic"/>
            </a:endParaRPr>
          </a:p>
          <a:p>
            <a:pPr algn="l">
              <a:lnSpc>
                <a:spcPts val="2880"/>
              </a:lnSpc>
              <a:spcBef>
                <a:spcPts val="79"/>
              </a:spcBef>
            </a:pPr>
            <a:endParaRPr lang="en-US" altLang="ja-JP" sz="3200" spc="-11" dirty="0">
              <a:latin typeface="MS PGothic"/>
              <a:cs typeface="MS PGothic"/>
            </a:endParaRPr>
          </a:p>
          <a:p>
            <a:pPr algn="l">
              <a:lnSpc>
                <a:spcPts val="2880"/>
              </a:lnSpc>
              <a:spcBef>
                <a:spcPts val="79"/>
              </a:spcBef>
            </a:pPr>
            <a:r>
              <a:rPr lang="ja-JP" altLang="en-US" sz="3200" spc="-11" dirty="0">
                <a:latin typeface="MS PGothic"/>
                <a:cs typeface="MS PGothic"/>
              </a:rPr>
              <a:t>依存関係から重要な変数のみを最適化</a:t>
            </a:r>
            <a:endParaRPr lang="en-US" altLang="ja-JP" sz="3200" spc="-11" dirty="0">
              <a:latin typeface="MS PGothic"/>
              <a:cs typeface="MS PGothic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6E05041-DA2A-A7D1-17D8-1840C75163D0}"/>
              </a:ext>
            </a:extLst>
          </p:cNvPr>
          <p:cNvSpPr/>
          <p:nvPr/>
        </p:nvSpPr>
        <p:spPr>
          <a:xfrm>
            <a:off x="4110179" y="1422662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88682C9-E753-F68C-B63C-D7FD21D8AB94}"/>
              </a:ext>
            </a:extLst>
          </p:cNvPr>
          <p:cNvSpPr/>
          <p:nvPr/>
        </p:nvSpPr>
        <p:spPr>
          <a:xfrm>
            <a:off x="4105561" y="3017771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E9979C8-DD2C-EDB3-EC2F-C502BE4993E3}"/>
              </a:ext>
            </a:extLst>
          </p:cNvPr>
          <p:cNvSpPr/>
          <p:nvPr/>
        </p:nvSpPr>
        <p:spPr>
          <a:xfrm>
            <a:off x="4073234" y="4412883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0797CC1-E21C-7265-0B2C-5CECFE1703E6}"/>
              </a:ext>
            </a:extLst>
          </p:cNvPr>
          <p:cNvSpPr/>
          <p:nvPr/>
        </p:nvSpPr>
        <p:spPr>
          <a:xfrm>
            <a:off x="4105561" y="2220216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1CE848B-3B57-202A-2FAC-A48E0F2A514E}"/>
              </a:ext>
            </a:extLst>
          </p:cNvPr>
          <p:cNvSpPr/>
          <p:nvPr/>
        </p:nvSpPr>
        <p:spPr>
          <a:xfrm>
            <a:off x="5481779" y="1841762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D447D18D-568D-BF08-4C3D-E95F0F4A5490}"/>
              </a:ext>
            </a:extLst>
          </p:cNvPr>
          <p:cNvSpPr/>
          <p:nvPr/>
        </p:nvSpPr>
        <p:spPr>
          <a:xfrm>
            <a:off x="5481779" y="2753616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74746271-2CC2-132A-1050-F3EEBDD209A2}"/>
              </a:ext>
            </a:extLst>
          </p:cNvPr>
          <p:cNvSpPr/>
          <p:nvPr/>
        </p:nvSpPr>
        <p:spPr>
          <a:xfrm>
            <a:off x="5481779" y="4176556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E4B46862-691F-5C9C-DBF3-F6E91926B26F}"/>
              </a:ext>
            </a:extLst>
          </p:cNvPr>
          <p:cNvSpPr/>
          <p:nvPr/>
        </p:nvSpPr>
        <p:spPr>
          <a:xfrm>
            <a:off x="7162799" y="2375162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7DFDBD6-4D6F-F4E8-607E-013AFF053FEA}"/>
              </a:ext>
            </a:extLst>
          </p:cNvPr>
          <p:cNvSpPr/>
          <p:nvPr/>
        </p:nvSpPr>
        <p:spPr>
          <a:xfrm>
            <a:off x="7162799" y="3287016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3CC57BD-C65E-139E-8A89-D054508FAE96}"/>
              </a:ext>
            </a:extLst>
          </p:cNvPr>
          <p:cNvSpPr/>
          <p:nvPr/>
        </p:nvSpPr>
        <p:spPr>
          <a:xfrm>
            <a:off x="8377378" y="2908562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7FFD332-DA03-11F0-DC4C-14DDDC95A68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4719779" y="1689362"/>
            <a:ext cx="7620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3B7AB29-E204-D1E3-1C27-E9363EBAF0C2}"/>
              </a:ext>
            </a:extLst>
          </p:cNvPr>
          <p:cNvCxnSpPr>
            <a:stCxn id="7" idx="6"/>
            <a:endCxn id="12" idx="2"/>
          </p:cNvCxnSpPr>
          <p:nvPr/>
        </p:nvCxnSpPr>
        <p:spPr>
          <a:xfrm>
            <a:off x="4719779" y="1689362"/>
            <a:ext cx="762000" cy="1330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942EC76-979A-47DA-5DC6-1E7A48BA3F8F}"/>
              </a:ext>
            </a:extLst>
          </p:cNvPr>
          <p:cNvCxnSpPr>
            <a:stCxn id="7" idx="6"/>
            <a:endCxn id="13" idx="2"/>
          </p:cNvCxnSpPr>
          <p:nvPr/>
        </p:nvCxnSpPr>
        <p:spPr>
          <a:xfrm>
            <a:off x="4719779" y="1689362"/>
            <a:ext cx="762000" cy="2753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EB5C332-9F85-12AC-F1C3-BDA1D839F4D7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 flipV="1">
            <a:off x="4715161" y="2108462"/>
            <a:ext cx="766618" cy="37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86E6433-C47F-15BF-2543-4316D703EB17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4715161" y="2486916"/>
            <a:ext cx="766618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891E812-B11D-0BF9-E44C-22FD194FB047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4715161" y="2486916"/>
            <a:ext cx="766618" cy="195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0B9CC23-08F3-774C-C1EF-C76943E6BA3D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4715161" y="2108462"/>
            <a:ext cx="766618" cy="1176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A6B789A-56FD-CACE-6C75-E7BC061E5C77}"/>
              </a:ext>
            </a:extLst>
          </p:cNvPr>
          <p:cNvCxnSpPr>
            <a:stCxn id="8" idx="6"/>
            <a:endCxn id="12" idx="2"/>
          </p:cNvCxnSpPr>
          <p:nvPr/>
        </p:nvCxnSpPr>
        <p:spPr>
          <a:xfrm flipV="1">
            <a:off x="4715161" y="3020316"/>
            <a:ext cx="766618" cy="264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0CA8E52-6373-94B2-AC3D-ED45B5440C6B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4715161" y="3284471"/>
            <a:ext cx="766618" cy="1158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8DA90131-8C87-4CC8-D1B1-311CD9CEA563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4682834" y="2108462"/>
            <a:ext cx="798945" cy="2571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A36555C-C0B2-E8F2-5607-EDF675474D8B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4682834" y="3020316"/>
            <a:ext cx="798945" cy="1659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D3F0757F-C563-9B3A-CB9C-9A5454C5265F}"/>
              </a:ext>
            </a:extLst>
          </p:cNvPr>
          <p:cNvCxnSpPr>
            <a:stCxn id="9" idx="6"/>
            <a:endCxn id="13" idx="2"/>
          </p:cNvCxnSpPr>
          <p:nvPr/>
        </p:nvCxnSpPr>
        <p:spPr>
          <a:xfrm flipV="1">
            <a:off x="4682834" y="4443256"/>
            <a:ext cx="798945" cy="23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8356D1F-35F1-B2B6-AF7C-A25C9109186F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>
            <a:off x="7772399" y="2641862"/>
            <a:ext cx="604979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65F7360-4C2D-2912-596A-F115ABEE9E69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7772399" y="3175262"/>
            <a:ext cx="604979" cy="37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9831CB4-E389-DE14-B126-D9852696A2F6}"/>
              </a:ext>
            </a:extLst>
          </p:cNvPr>
          <p:cNvSpPr txBox="1"/>
          <p:nvPr/>
        </p:nvSpPr>
        <p:spPr>
          <a:xfrm>
            <a:off x="4210625" y="3543070"/>
            <a:ext cx="334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endParaRPr kumimoji="1" lang="en-US" altLang="ja-JP" dirty="0"/>
          </a:p>
          <a:p>
            <a:r>
              <a:rPr kumimoji="1" lang="ja-JP" altLang="en-US" dirty="0"/>
              <a:t>・・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100325C-4F97-7342-D29F-59C1ACCED66C}"/>
              </a:ext>
            </a:extLst>
          </p:cNvPr>
          <p:cNvSpPr txBox="1"/>
          <p:nvPr/>
        </p:nvSpPr>
        <p:spPr>
          <a:xfrm>
            <a:off x="5607623" y="3354208"/>
            <a:ext cx="334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endParaRPr kumimoji="1" lang="en-US" altLang="ja-JP" dirty="0"/>
          </a:p>
          <a:p>
            <a:r>
              <a:rPr kumimoji="1" lang="ja-JP" altLang="en-US" dirty="0"/>
              <a:t>・・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87AD99C-DB5F-1AB1-AF33-760AB24BFEF9}"/>
              </a:ext>
            </a:extLst>
          </p:cNvPr>
          <p:cNvSpPr txBox="1"/>
          <p:nvPr/>
        </p:nvSpPr>
        <p:spPr>
          <a:xfrm rot="5400000">
            <a:off x="6459680" y="2642252"/>
            <a:ext cx="334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endParaRPr kumimoji="1" lang="en-US" altLang="ja-JP" dirty="0"/>
          </a:p>
          <a:p>
            <a:r>
              <a:rPr kumimoji="1" lang="ja-JP" altLang="en-US" dirty="0"/>
              <a:t>・・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B95EF99-74D4-C292-F8F1-2AB28AD1F498}"/>
              </a:ext>
            </a:extLst>
          </p:cNvPr>
          <p:cNvSpPr/>
          <p:nvPr/>
        </p:nvSpPr>
        <p:spPr>
          <a:xfrm>
            <a:off x="3924297" y="1219200"/>
            <a:ext cx="3164457" cy="39494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41CE34D-B5EE-83B7-BCC8-1F7C9016C6EE}"/>
              </a:ext>
            </a:extLst>
          </p:cNvPr>
          <p:cNvSpPr txBox="1"/>
          <p:nvPr/>
        </p:nvSpPr>
        <p:spPr>
          <a:xfrm>
            <a:off x="3636815" y="5320739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グラフニューラルネットワーク適用</a:t>
            </a:r>
          </a:p>
        </p:txBody>
      </p:sp>
      <p:sp>
        <p:nvSpPr>
          <p:cNvPr id="58" name="スライド番号プレースホルダー 57">
            <a:extLst>
              <a:ext uri="{FF2B5EF4-FFF2-40B4-BE49-F238E27FC236}">
                <a16:creationId xmlns:a16="http://schemas.microsoft.com/office/drawing/2014/main" id="{C7B4EA9F-953E-AEAA-0959-5C5C1AF982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11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2855233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253" y="272529"/>
            <a:ext cx="2272947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4400" spc="-19" dirty="0">
                <a:latin typeface="MS PGothic"/>
                <a:cs typeface="MS PGothic"/>
              </a:rPr>
              <a:t>目次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147" y="1591480"/>
            <a:ext cx="7232184" cy="444721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95764" indent="-386238">
              <a:spcBef>
                <a:spcPts val="79"/>
              </a:spcBef>
              <a:buFont typeface="Times New Roman"/>
              <a:buAutoNum type="arabicPeriod"/>
              <a:tabLst>
                <a:tab pos="395764" algn="l"/>
              </a:tabLst>
            </a:pPr>
            <a:r>
              <a:rPr lang="ja-JP" altLang="en-US" sz="3200" spc="-11" dirty="0">
                <a:latin typeface="MS PGothic"/>
                <a:cs typeface="MS PGothic"/>
              </a:rPr>
              <a:t>中間発表のイメージ（提案手法まで）</a:t>
            </a:r>
            <a:endParaRPr lang="en-US" altLang="ja-JP" sz="3200" spc="-11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 dirty="0">
                <a:latin typeface="MS PGothic"/>
                <a:cs typeface="MS PGothic"/>
              </a:rPr>
              <a:t>	</a:t>
            </a:r>
            <a:r>
              <a:rPr lang="en-US" altLang="ja-JP" sz="3200" spc="-11" dirty="0">
                <a:solidFill>
                  <a:schemeClr val="tx1"/>
                </a:solidFill>
                <a:latin typeface="MS PGothic"/>
                <a:cs typeface="MS PGothic"/>
              </a:rPr>
              <a:t>1.1</a:t>
            </a:r>
            <a:r>
              <a:rPr lang="ja-JP" altLang="en-US" sz="3200" spc="-11" dirty="0">
                <a:solidFill>
                  <a:schemeClr val="tx1"/>
                </a:solidFill>
                <a:latin typeface="MS PGothic"/>
                <a:cs typeface="MS PGothic"/>
              </a:rPr>
              <a:t>　研究背景</a:t>
            </a:r>
            <a:endParaRPr lang="en-US" altLang="ja-JP" sz="3200" spc="-11" dirty="0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 dirty="0">
                <a:latin typeface="MS PGothic"/>
                <a:cs typeface="MS PGothic"/>
              </a:rPr>
              <a:t>	</a:t>
            </a:r>
            <a:r>
              <a:rPr lang="en-US" altLang="ja-JP" sz="3200" spc="-11" dirty="0">
                <a:solidFill>
                  <a:schemeClr val="tx1"/>
                </a:solidFill>
                <a:latin typeface="MS PGothic"/>
                <a:cs typeface="MS PGothic"/>
              </a:rPr>
              <a:t>1.2</a:t>
            </a:r>
            <a:r>
              <a:rPr lang="ja-JP" altLang="en-US" sz="3200" spc="-11" dirty="0">
                <a:solidFill>
                  <a:schemeClr val="tx1"/>
                </a:solidFill>
                <a:latin typeface="MS PGothic"/>
                <a:cs typeface="MS PGothic"/>
              </a:rPr>
              <a:t>　研究目的</a:t>
            </a:r>
            <a:endParaRPr lang="en-US" altLang="ja-JP" sz="3200" spc="-11" dirty="0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 dirty="0">
                <a:latin typeface="MS PGothic"/>
                <a:cs typeface="MS PGothic"/>
              </a:rPr>
              <a:t>	</a:t>
            </a:r>
            <a:r>
              <a:rPr lang="en-US" altLang="ja-JP" sz="3200" spc="-11" dirty="0">
                <a:solidFill>
                  <a:schemeClr val="tx1"/>
                </a:solidFill>
                <a:latin typeface="MS PGothic"/>
                <a:cs typeface="MS PGothic"/>
              </a:rPr>
              <a:t>1.3</a:t>
            </a:r>
            <a:r>
              <a:rPr lang="ja-JP" altLang="en-US" sz="3200" spc="-11" dirty="0">
                <a:solidFill>
                  <a:schemeClr val="tx1"/>
                </a:solidFill>
                <a:latin typeface="MS PGothic"/>
                <a:cs typeface="MS PGothic"/>
              </a:rPr>
              <a:t>　提案手法</a:t>
            </a:r>
            <a:endParaRPr lang="en-US" altLang="ja-JP" sz="3200" spc="-11" dirty="0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dirty="0">
                <a:latin typeface="MS PGothic"/>
                <a:cs typeface="MS PGothic"/>
              </a:rPr>
              <a:t>2 .  </a:t>
            </a:r>
            <a:r>
              <a:rPr lang="ja-JP" altLang="en-US" sz="3200" dirty="0">
                <a:latin typeface="MS PGothic"/>
                <a:cs typeface="MS PGothic"/>
              </a:rPr>
              <a:t>（予備）実験　　　　（今回行ったこと）</a:t>
            </a:r>
            <a:endParaRPr lang="en-US" altLang="ja-JP" sz="3200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</a:t>
            </a:r>
            <a:r>
              <a:rPr lang="en-US" sz="3200" dirty="0">
                <a:solidFill>
                  <a:srgbClr val="FF0000"/>
                </a:solidFill>
                <a:latin typeface="MS PGothic"/>
                <a:cs typeface="MS PGothic"/>
              </a:rPr>
              <a:t>2.1</a:t>
            </a:r>
            <a:r>
              <a:rPr lang="ja-JP" altLang="en-US" sz="3200" dirty="0">
                <a:solidFill>
                  <a:srgbClr val="FF0000"/>
                </a:solidFill>
                <a:latin typeface="MS PGothic"/>
                <a:cs typeface="MS PGothic"/>
              </a:rPr>
              <a:t>　</a:t>
            </a:r>
            <a:r>
              <a:rPr lang="en-US" altLang="ja-JP" sz="3200" dirty="0">
                <a:solidFill>
                  <a:srgbClr val="FF0000"/>
                </a:solidFill>
                <a:latin typeface="MS PGothic"/>
                <a:cs typeface="MS PGothic"/>
              </a:rPr>
              <a:t>Data-driven</a:t>
            </a: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2.2</a:t>
            </a:r>
            <a:r>
              <a:rPr lang="ja-JP" altLang="en-US" sz="3200" dirty="0">
                <a:latin typeface="MS PGothic"/>
                <a:cs typeface="MS PGothic"/>
              </a:rPr>
              <a:t>　</a:t>
            </a:r>
            <a:r>
              <a:rPr lang="en-US" altLang="ja-JP" sz="3200" dirty="0">
                <a:latin typeface="MS PGothic"/>
                <a:cs typeface="MS PGothic"/>
              </a:rPr>
              <a:t>Graph neural network</a:t>
            </a: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2.3</a:t>
            </a:r>
            <a:r>
              <a:rPr lang="ja-JP" altLang="en-US" sz="3200" dirty="0">
                <a:latin typeface="MS PGothic"/>
                <a:cs typeface="MS PGothic"/>
              </a:rPr>
              <a:t>　考察、今後の課題</a:t>
            </a:r>
            <a:endParaRPr sz="3200" dirty="0">
              <a:latin typeface="MS PGothic"/>
              <a:cs typeface="MS PGothic"/>
            </a:endParaRPr>
          </a:p>
          <a:p>
            <a:pPr>
              <a:spcBef>
                <a:spcPts val="334"/>
              </a:spcBef>
              <a:buFont typeface="Times New Roman"/>
              <a:buAutoNum type="arabicPeriod"/>
            </a:pPr>
            <a:endParaRPr sz="2400" dirty="0">
              <a:latin typeface="MS PGothic"/>
              <a:cs typeface="MS PGothic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90482E-2968-80C6-1365-C79942FC92C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12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3495758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533400"/>
            <a:ext cx="5752465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ja-JP" altLang="en-US" sz="4400" spc="-38" dirty="0">
                <a:latin typeface="MS PGothic"/>
                <a:cs typeface="MS PGothic"/>
              </a:rPr>
              <a:t>実験</a:t>
            </a:r>
            <a:r>
              <a:rPr lang="en-US" altLang="ja-JP" sz="4400" spc="-38" dirty="0">
                <a:latin typeface="MS PGothic"/>
                <a:cs typeface="MS PGothic"/>
              </a:rPr>
              <a:t>1 Data-driven</a:t>
            </a:r>
            <a:endParaRPr sz="4400" spc="-38" dirty="0">
              <a:latin typeface="MS PGothic"/>
              <a:cs typeface="MS PGothic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75578E86-95F8-ED89-68E6-704EAC7E0BB4}"/>
              </a:ext>
            </a:extLst>
          </p:cNvPr>
          <p:cNvSpPr txBox="1"/>
          <p:nvPr/>
        </p:nvSpPr>
        <p:spPr>
          <a:xfrm>
            <a:off x="157022" y="1676400"/>
            <a:ext cx="8986978" cy="576808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algn="l">
              <a:lnSpc>
                <a:spcPts val="2880"/>
              </a:lnSpc>
              <a:spcBef>
                <a:spcPts val="79"/>
              </a:spcBef>
            </a:pPr>
            <a:r>
              <a:rPr lang="ja-JP" altLang="en-US" sz="3200" spc="-11" dirty="0">
                <a:latin typeface="MS PGothic"/>
                <a:cs typeface="MS PGothic"/>
              </a:rPr>
              <a:t>・</a:t>
            </a:r>
            <a:r>
              <a:rPr lang="en-US" altLang="ja-JP" sz="3200" spc="-11" dirty="0" err="1">
                <a:latin typeface="MS PGothic"/>
                <a:cs typeface="MS PGothic"/>
              </a:rPr>
              <a:t>Rastrigin</a:t>
            </a:r>
            <a:r>
              <a:rPr lang="en-US" altLang="ja-JP" sz="3200" spc="-11" dirty="0">
                <a:latin typeface="MS PGothic"/>
                <a:cs typeface="MS PGothic"/>
              </a:rPr>
              <a:t> function 10</a:t>
            </a:r>
            <a:r>
              <a:rPr lang="ja-JP" altLang="en-US" sz="3200" spc="-11" dirty="0">
                <a:latin typeface="MS PGothic"/>
                <a:cs typeface="MS PGothic"/>
              </a:rPr>
              <a:t>次元</a:t>
            </a:r>
            <a:endParaRPr lang="en-US" altLang="ja-JP" sz="3200" spc="-11" dirty="0">
              <a:latin typeface="MS PGothic"/>
              <a:cs typeface="MS PGothic"/>
            </a:endParaRPr>
          </a:p>
          <a:p>
            <a:pPr algn="l">
              <a:lnSpc>
                <a:spcPts val="2880"/>
              </a:lnSpc>
              <a:spcBef>
                <a:spcPts val="79"/>
              </a:spcBef>
            </a:pPr>
            <a:r>
              <a:rPr lang="ja-JP" altLang="en-US" sz="3200" spc="-11" dirty="0">
                <a:latin typeface="MS PGothic"/>
                <a:cs typeface="MS PGothic"/>
              </a:rPr>
              <a:t>・</a:t>
            </a:r>
            <a:r>
              <a:rPr lang="en-US" altLang="ja-JP" sz="3200" spc="-11" dirty="0" err="1">
                <a:latin typeface="MS PGothic"/>
                <a:cs typeface="MS PGothic"/>
              </a:rPr>
              <a:t>Schwefel</a:t>
            </a:r>
            <a:r>
              <a:rPr lang="en-US" altLang="ja-JP" sz="3200" spc="-11" dirty="0">
                <a:latin typeface="MS PGothic"/>
                <a:cs typeface="MS PGothic"/>
              </a:rPr>
              <a:t> function 10</a:t>
            </a:r>
            <a:r>
              <a:rPr lang="ja-JP" altLang="en-US" sz="3200" spc="-11" dirty="0">
                <a:latin typeface="MS PGothic"/>
                <a:cs typeface="MS PGothic"/>
              </a:rPr>
              <a:t>次元</a:t>
            </a:r>
            <a:endParaRPr lang="en-US" altLang="ja-JP" sz="3200" spc="-11" dirty="0">
              <a:latin typeface="MS PGothic"/>
              <a:cs typeface="MS PGothic"/>
            </a:endParaRPr>
          </a:p>
          <a:p>
            <a:pPr algn="l">
              <a:lnSpc>
                <a:spcPts val="2880"/>
              </a:lnSpc>
              <a:spcBef>
                <a:spcPts val="79"/>
              </a:spcBef>
            </a:pPr>
            <a:endParaRPr lang="en-US" altLang="ja-JP" sz="3200" spc="-11" dirty="0">
              <a:latin typeface="MS PGothic"/>
              <a:cs typeface="MS PGothic"/>
            </a:endParaRPr>
          </a:p>
          <a:p>
            <a:pPr algn="l">
              <a:lnSpc>
                <a:spcPts val="2880"/>
              </a:lnSpc>
              <a:spcBef>
                <a:spcPts val="79"/>
              </a:spcBef>
            </a:pPr>
            <a:r>
              <a:rPr lang="ja-JP" altLang="en-US" sz="3200" spc="-11" dirty="0">
                <a:latin typeface="MS PGothic"/>
                <a:cs typeface="MS PGothic"/>
              </a:rPr>
              <a:t>個体数</a:t>
            </a:r>
            <a:r>
              <a:rPr lang="en-US" altLang="ja-JP" sz="3200" spc="-11" dirty="0">
                <a:latin typeface="MS PGothic"/>
                <a:cs typeface="MS PGothic"/>
              </a:rPr>
              <a:t>300</a:t>
            </a:r>
          </a:p>
          <a:p>
            <a:pPr algn="l">
              <a:lnSpc>
                <a:spcPts val="2880"/>
              </a:lnSpc>
              <a:spcBef>
                <a:spcPts val="79"/>
              </a:spcBef>
            </a:pPr>
            <a:r>
              <a:rPr lang="en-US" altLang="ja-JP" sz="3200" spc="-11" dirty="0">
                <a:latin typeface="MS PGothic"/>
                <a:cs typeface="MS PGothic"/>
              </a:rPr>
              <a:t> (0): Linear(10, 8, bias=True)</a:t>
            </a:r>
          </a:p>
          <a:p>
            <a:pPr algn="l">
              <a:lnSpc>
                <a:spcPts val="2880"/>
              </a:lnSpc>
              <a:spcBef>
                <a:spcPts val="79"/>
              </a:spcBef>
            </a:pPr>
            <a:r>
              <a:rPr lang="en-US" altLang="ja-JP" sz="3200" spc="-11" dirty="0">
                <a:latin typeface="MS PGothic"/>
                <a:cs typeface="MS PGothic"/>
              </a:rPr>
              <a:t> (1): Linear(8, 6, bias=True)</a:t>
            </a:r>
          </a:p>
          <a:p>
            <a:pPr algn="l">
              <a:lnSpc>
                <a:spcPts val="2880"/>
              </a:lnSpc>
              <a:spcBef>
                <a:spcPts val="79"/>
              </a:spcBef>
            </a:pPr>
            <a:r>
              <a:rPr lang="en-US" altLang="ja-JP" sz="3200" spc="-11" dirty="0">
                <a:latin typeface="MS PGothic"/>
                <a:cs typeface="MS PGothic"/>
              </a:rPr>
              <a:t> (2): Linear(6, 4, bias=True)</a:t>
            </a:r>
          </a:p>
          <a:p>
            <a:pPr algn="l">
              <a:lnSpc>
                <a:spcPts val="2880"/>
              </a:lnSpc>
              <a:spcBef>
                <a:spcPts val="79"/>
              </a:spcBef>
            </a:pPr>
            <a:r>
              <a:rPr lang="en-US" altLang="ja-JP" sz="3200" spc="-11" dirty="0">
                <a:latin typeface="MS PGothic"/>
                <a:cs typeface="MS PGothic"/>
              </a:rPr>
              <a:t> (3): Linear(4, 2, bias=True)</a:t>
            </a:r>
          </a:p>
          <a:p>
            <a:pPr algn="l">
              <a:lnSpc>
                <a:spcPts val="2880"/>
              </a:lnSpc>
              <a:spcBef>
                <a:spcPts val="79"/>
              </a:spcBef>
            </a:pPr>
            <a:r>
              <a:rPr lang="en-US" altLang="ja-JP" sz="3200" spc="-11" dirty="0">
                <a:latin typeface="MS PGothic"/>
                <a:cs typeface="MS PGothic"/>
              </a:rPr>
              <a:t> (4): Linear(2, 1, bias=True)</a:t>
            </a:r>
          </a:p>
          <a:p>
            <a:pPr algn="l">
              <a:lnSpc>
                <a:spcPts val="2880"/>
              </a:lnSpc>
              <a:spcBef>
                <a:spcPts val="79"/>
              </a:spcBef>
            </a:pPr>
            <a:r>
              <a:rPr lang="en-US" altLang="ja-JP" sz="3200" spc="-11" dirty="0">
                <a:latin typeface="MS PGothic"/>
                <a:cs typeface="MS PGothic"/>
              </a:rPr>
              <a:t>epoch:100      </a:t>
            </a:r>
            <a:r>
              <a:rPr lang="en-US" altLang="ja-JP" sz="3200" spc="-11" dirty="0" err="1">
                <a:latin typeface="MS PGothic"/>
                <a:cs typeface="MS PGothic"/>
              </a:rPr>
              <a:t>lr</a:t>
            </a:r>
            <a:r>
              <a:rPr lang="en-US" altLang="ja-JP" sz="3200" spc="-11" dirty="0">
                <a:latin typeface="MS PGothic"/>
                <a:cs typeface="MS PGothic"/>
              </a:rPr>
              <a:t>=0.01</a:t>
            </a:r>
          </a:p>
          <a:p>
            <a:pPr algn="l">
              <a:lnSpc>
                <a:spcPts val="2880"/>
              </a:lnSpc>
              <a:spcBef>
                <a:spcPts val="79"/>
              </a:spcBef>
            </a:pPr>
            <a:r>
              <a:rPr lang="en-US" altLang="ja-JP" sz="3200" spc="-11" dirty="0" err="1">
                <a:latin typeface="MS PGothic"/>
                <a:cs typeface="MS PGothic"/>
              </a:rPr>
              <a:t>batch_size</a:t>
            </a:r>
            <a:r>
              <a:rPr lang="en-US" altLang="ja-JP" sz="3200" spc="-11" dirty="0">
                <a:latin typeface="MS PGothic"/>
                <a:cs typeface="MS PGothic"/>
              </a:rPr>
              <a:t>=65 optimizer=Adam</a:t>
            </a:r>
          </a:p>
          <a:p>
            <a:pPr algn="l">
              <a:lnSpc>
                <a:spcPts val="2880"/>
              </a:lnSpc>
              <a:spcBef>
                <a:spcPts val="79"/>
              </a:spcBef>
            </a:pPr>
            <a:endParaRPr lang="en-US" altLang="ja-JP" sz="3200" spc="-11" dirty="0">
              <a:latin typeface="MS PGothic"/>
              <a:cs typeface="MS PGothic"/>
            </a:endParaRPr>
          </a:p>
          <a:p>
            <a:pPr algn="l">
              <a:lnSpc>
                <a:spcPts val="2880"/>
              </a:lnSpc>
              <a:spcBef>
                <a:spcPts val="79"/>
              </a:spcBef>
            </a:pPr>
            <a:endParaRPr lang="en-US" altLang="ja-JP" sz="3200" spc="-11" dirty="0">
              <a:latin typeface="MS PGothic"/>
              <a:cs typeface="MS PGothic"/>
            </a:endParaRPr>
          </a:p>
          <a:p>
            <a:pPr algn="l">
              <a:lnSpc>
                <a:spcPts val="2880"/>
              </a:lnSpc>
              <a:spcBef>
                <a:spcPts val="79"/>
              </a:spcBef>
            </a:pPr>
            <a:endParaRPr lang="en-US" altLang="ja-JP" sz="3200" spc="-11" dirty="0">
              <a:latin typeface="MS PGothic"/>
              <a:cs typeface="MS PGothic"/>
            </a:endParaRPr>
          </a:p>
          <a:p>
            <a:pPr algn="l">
              <a:lnSpc>
                <a:spcPts val="2880"/>
              </a:lnSpc>
              <a:spcBef>
                <a:spcPts val="79"/>
              </a:spcBef>
            </a:pPr>
            <a:endParaRPr lang="en-US" altLang="ja-JP" sz="3200" spc="-11" dirty="0">
              <a:latin typeface="MS PGothic"/>
              <a:cs typeface="MS PGothic"/>
            </a:endParaRP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B9F98CF8-4F92-99A1-8AA8-5BC37E7770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13</a:t>
            </a:fld>
            <a:endParaRPr lang="en-US" altLang="ja-JP" spc="-38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164" y="357909"/>
            <a:ext cx="704503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ja-JP" altLang="en-US" sz="4400" spc="-38" dirty="0">
                <a:latin typeface="MS PGothic"/>
                <a:cs typeface="MS PGothic"/>
              </a:rPr>
              <a:t>実験</a:t>
            </a:r>
            <a:r>
              <a:rPr lang="en-US" altLang="ja-JP" sz="4400" spc="-38" dirty="0">
                <a:latin typeface="MS PGothic"/>
                <a:cs typeface="MS PGothic"/>
              </a:rPr>
              <a:t>1 </a:t>
            </a:r>
            <a:r>
              <a:rPr lang="en-US" altLang="ja-JP" sz="4400" spc="-38" dirty="0" err="1">
                <a:latin typeface="MS PGothic"/>
                <a:cs typeface="MS PGothic"/>
              </a:rPr>
              <a:t>Rastrigin</a:t>
            </a:r>
            <a:r>
              <a:rPr lang="ja-JP" altLang="en-US" sz="4400" spc="-38" dirty="0">
                <a:latin typeface="MS PGothic"/>
                <a:cs typeface="MS PGothic"/>
              </a:rPr>
              <a:t>　</a:t>
            </a:r>
            <a:r>
              <a:rPr lang="en-US" altLang="ja-JP" sz="4400" spc="-38" dirty="0">
                <a:latin typeface="MS PGothic"/>
                <a:cs typeface="MS PGothic"/>
              </a:rPr>
              <a:t>data-driven</a:t>
            </a:r>
            <a:endParaRPr sz="4400" spc="-38" dirty="0">
              <a:latin typeface="MS PGothic"/>
              <a:cs typeface="MS PGothic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7EE3145-ED04-2DFD-49C6-4F33AED45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13729"/>
            <a:ext cx="7192379" cy="5163271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1D07F84-F1F1-8D49-D358-5F7A2956F08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14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3037079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164" y="357909"/>
            <a:ext cx="704503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ja-JP" altLang="en-US" sz="4400" spc="-38" dirty="0">
                <a:latin typeface="MS PGothic"/>
                <a:cs typeface="MS PGothic"/>
              </a:rPr>
              <a:t>実験</a:t>
            </a:r>
            <a:r>
              <a:rPr lang="en-US" altLang="ja-JP" sz="4400" spc="-38" dirty="0">
                <a:latin typeface="MS PGothic"/>
                <a:cs typeface="MS PGothic"/>
              </a:rPr>
              <a:t>1 Schwefel10data-driven</a:t>
            </a:r>
            <a:endParaRPr sz="4400" spc="-38" dirty="0">
              <a:latin typeface="MS PGothic"/>
              <a:cs typeface="MS PGothic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D9CEC06-CAD3-FCED-C48D-6269D9891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47800"/>
            <a:ext cx="6735115" cy="5106113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F0A5B4-851C-72BD-2AAB-2818CD66040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15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200840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164" y="357909"/>
            <a:ext cx="704503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ja-JP" altLang="en-US" sz="4400" spc="-38" dirty="0">
                <a:latin typeface="MS PGothic"/>
                <a:cs typeface="MS PGothic"/>
              </a:rPr>
              <a:t>実験</a:t>
            </a:r>
            <a:r>
              <a:rPr lang="en-US" altLang="ja-JP" sz="4400" spc="-38" dirty="0">
                <a:latin typeface="MS PGothic"/>
                <a:cs typeface="MS PGothic"/>
              </a:rPr>
              <a:t>1 Schwefel20data-driven</a:t>
            </a:r>
            <a:endParaRPr sz="4400" spc="-38" dirty="0">
              <a:latin typeface="MS PGothic"/>
              <a:cs typeface="MS PGothic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04F03C3-F000-7C66-43B4-8765ABA5C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9372"/>
            <a:ext cx="6630325" cy="5229955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287FE-0DE6-3D53-0825-A138F897719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16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1373280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164" y="357909"/>
            <a:ext cx="704503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ja-JP" altLang="en-US" sz="4400" spc="-38" dirty="0">
                <a:latin typeface="MS PGothic"/>
                <a:cs typeface="MS PGothic"/>
              </a:rPr>
              <a:t>実験</a:t>
            </a:r>
            <a:r>
              <a:rPr lang="en-US" altLang="ja-JP" sz="4400" spc="-38" dirty="0">
                <a:latin typeface="MS PGothic"/>
                <a:cs typeface="MS PGothic"/>
              </a:rPr>
              <a:t>1 Schwefel30data-driven</a:t>
            </a:r>
            <a:endParaRPr sz="4400" spc="-38" dirty="0">
              <a:latin typeface="MS PGothic"/>
              <a:cs typeface="MS PGothic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B7EBA6C-8FCC-EEC7-774E-4EA475CCA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55333"/>
            <a:ext cx="6820852" cy="5210902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1865B1-3CD5-CA0F-CE34-351017D602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17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3512457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164" y="357909"/>
            <a:ext cx="704503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ja-JP" altLang="en-US" sz="4400" spc="-38" dirty="0">
                <a:latin typeface="MS PGothic"/>
                <a:cs typeface="MS PGothic"/>
              </a:rPr>
              <a:t>実験</a:t>
            </a:r>
            <a:r>
              <a:rPr lang="en-US" altLang="ja-JP" sz="4400" spc="-38" dirty="0">
                <a:latin typeface="MS PGothic"/>
                <a:cs typeface="MS PGothic"/>
              </a:rPr>
              <a:t>1 Schwefel40data-driven</a:t>
            </a:r>
            <a:endParaRPr sz="4400" spc="-38" dirty="0">
              <a:latin typeface="MS PGothic"/>
              <a:cs typeface="MS PGothic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4070AE6-B820-7236-1FE2-FF6FCE566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05642"/>
            <a:ext cx="6687483" cy="5201376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73858C-4A22-A0A7-4B08-06693DBA776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18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841126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164" y="357909"/>
            <a:ext cx="704503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ja-JP" altLang="en-US" sz="4400" spc="-38" dirty="0">
                <a:latin typeface="MS PGothic"/>
                <a:cs typeface="MS PGothic"/>
              </a:rPr>
              <a:t>実験</a:t>
            </a:r>
            <a:r>
              <a:rPr lang="en-US" altLang="ja-JP" sz="4400" spc="-38" dirty="0">
                <a:latin typeface="MS PGothic"/>
                <a:cs typeface="MS PGothic"/>
              </a:rPr>
              <a:t>1 </a:t>
            </a:r>
            <a:r>
              <a:rPr lang="en-US" altLang="ja-JP" sz="4400" spc="-38" dirty="0" err="1">
                <a:latin typeface="MS PGothic"/>
                <a:cs typeface="MS PGothic"/>
              </a:rPr>
              <a:t>Rastrigin+Schwefel</a:t>
            </a:r>
            <a:r>
              <a:rPr lang="en-US" altLang="ja-JP" sz="4400" spc="-38" dirty="0">
                <a:latin typeface="MS PGothic"/>
                <a:cs typeface="MS PGothic"/>
              </a:rPr>
              <a:t> </a:t>
            </a:r>
            <a:endParaRPr sz="4400" spc="-38" dirty="0">
              <a:latin typeface="MS PGothic"/>
              <a:cs typeface="MS PGothic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B7CA8BF-858D-4F9C-8D1C-1439DE473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47800"/>
            <a:ext cx="6773220" cy="5144218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75421C-7219-F844-D6CD-49B670D3DFD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19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2168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253" y="272529"/>
            <a:ext cx="2272947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4400" spc="-19" dirty="0">
                <a:latin typeface="MS PGothic"/>
                <a:cs typeface="MS PGothic"/>
              </a:rPr>
              <a:t>目次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147" y="1591480"/>
            <a:ext cx="7232184" cy="444721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95764" indent="-386238">
              <a:spcBef>
                <a:spcPts val="79"/>
              </a:spcBef>
              <a:buFont typeface="Times New Roman"/>
              <a:buAutoNum type="arabicPeriod"/>
              <a:tabLst>
                <a:tab pos="395764" algn="l"/>
              </a:tabLst>
            </a:pPr>
            <a:r>
              <a:rPr lang="ja-JP" altLang="en-US" sz="3200" spc="-11" dirty="0">
                <a:latin typeface="MS PGothic"/>
                <a:cs typeface="MS PGothic"/>
              </a:rPr>
              <a:t>中間発表のイメージ（提案手法まで）</a:t>
            </a:r>
            <a:endParaRPr lang="en-US" altLang="ja-JP" sz="3200" spc="-11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 dirty="0">
                <a:latin typeface="MS PGothic"/>
                <a:cs typeface="MS PGothic"/>
              </a:rPr>
              <a:t>	</a:t>
            </a:r>
            <a:r>
              <a:rPr lang="en-US" altLang="ja-JP" sz="3200" spc="-11" dirty="0">
                <a:solidFill>
                  <a:srgbClr val="FF0000"/>
                </a:solidFill>
                <a:latin typeface="MS PGothic"/>
                <a:cs typeface="MS PGothic"/>
              </a:rPr>
              <a:t>1.1</a:t>
            </a:r>
            <a:r>
              <a:rPr lang="ja-JP" altLang="en-US" sz="3200" spc="-11" dirty="0">
                <a:solidFill>
                  <a:srgbClr val="FF0000"/>
                </a:solidFill>
                <a:latin typeface="MS PGothic"/>
                <a:cs typeface="MS PGothic"/>
              </a:rPr>
              <a:t>　研究背景</a:t>
            </a:r>
            <a:endParaRPr lang="en-US" altLang="ja-JP" sz="3200" spc="-11" dirty="0">
              <a:solidFill>
                <a:srgbClr val="FF0000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 dirty="0">
                <a:latin typeface="MS PGothic"/>
                <a:cs typeface="MS PGothic"/>
              </a:rPr>
              <a:t>	1.2</a:t>
            </a:r>
            <a:r>
              <a:rPr lang="ja-JP" altLang="en-US" sz="3200" spc="-11" dirty="0">
                <a:latin typeface="MS PGothic"/>
                <a:cs typeface="MS PGothic"/>
              </a:rPr>
              <a:t>　研究目的</a:t>
            </a:r>
            <a:endParaRPr lang="en-US" altLang="ja-JP" sz="3200" spc="-11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 dirty="0">
                <a:latin typeface="MS PGothic"/>
                <a:cs typeface="MS PGothic"/>
              </a:rPr>
              <a:t>	1.3</a:t>
            </a:r>
            <a:r>
              <a:rPr lang="ja-JP" altLang="en-US" sz="3200" spc="-11" dirty="0">
                <a:latin typeface="MS PGothic"/>
                <a:cs typeface="MS PGothic"/>
              </a:rPr>
              <a:t>　提案手法</a:t>
            </a:r>
            <a:endParaRPr lang="en-US" altLang="ja-JP" sz="3200" spc="-11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dirty="0">
                <a:latin typeface="MS PGothic"/>
                <a:cs typeface="MS PGothic"/>
              </a:rPr>
              <a:t>2 .  </a:t>
            </a:r>
            <a:r>
              <a:rPr lang="ja-JP" altLang="en-US" sz="3200" dirty="0">
                <a:latin typeface="MS PGothic"/>
                <a:cs typeface="MS PGothic"/>
              </a:rPr>
              <a:t>（予備）実験　　　　（今回行ったこと）</a:t>
            </a:r>
            <a:endParaRPr lang="en-US" altLang="ja-JP" sz="3200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2.1</a:t>
            </a:r>
            <a:r>
              <a:rPr lang="ja-JP" altLang="en-US" sz="3200" dirty="0">
                <a:latin typeface="MS PGothic"/>
                <a:cs typeface="MS PGothic"/>
              </a:rPr>
              <a:t>　</a:t>
            </a:r>
            <a:r>
              <a:rPr lang="en-US" altLang="ja-JP" sz="3200" dirty="0">
                <a:latin typeface="MS PGothic"/>
                <a:cs typeface="MS PGothic"/>
              </a:rPr>
              <a:t>Data-driven</a:t>
            </a: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2.2</a:t>
            </a:r>
            <a:r>
              <a:rPr lang="ja-JP" altLang="en-US" sz="3200" dirty="0">
                <a:latin typeface="MS PGothic"/>
                <a:cs typeface="MS PGothic"/>
              </a:rPr>
              <a:t>　</a:t>
            </a:r>
            <a:r>
              <a:rPr lang="en-US" altLang="ja-JP" sz="3200" dirty="0">
                <a:latin typeface="MS PGothic"/>
                <a:cs typeface="MS PGothic"/>
              </a:rPr>
              <a:t>Graph neural network</a:t>
            </a: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2.3</a:t>
            </a:r>
            <a:r>
              <a:rPr lang="ja-JP" altLang="en-US" sz="3200" dirty="0">
                <a:latin typeface="MS PGothic"/>
                <a:cs typeface="MS PGothic"/>
              </a:rPr>
              <a:t>　考察、今後の課題</a:t>
            </a:r>
            <a:endParaRPr sz="3200" dirty="0">
              <a:latin typeface="MS PGothic"/>
              <a:cs typeface="MS PGothic"/>
            </a:endParaRPr>
          </a:p>
          <a:p>
            <a:pPr>
              <a:spcBef>
                <a:spcPts val="334"/>
              </a:spcBef>
              <a:buFont typeface="Times New Roman"/>
              <a:buAutoNum type="arabicPeriod"/>
            </a:pPr>
            <a:endParaRPr sz="2400" dirty="0">
              <a:latin typeface="MS PGothic"/>
              <a:cs typeface="MS PGothic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87113C-E926-F900-DF70-468F0BA00C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4294008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57909"/>
            <a:ext cx="7315200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US" altLang="ja-JP" sz="4400" spc="-38" dirty="0" err="1">
                <a:latin typeface="MS PGothic"/>
                <a:cs typeface="MS PGothic"/>
              </a:rPr>
              <a:t>Rastrigin+Schwefel+Rosenbrock</a:t>
            </a:r>
            <a:r>
              <a:rPr lang="en-US" altLang="ja-JP" sz="4400" spc="-38" dirty="0">
                <a:latin typeface="MS PGothic"/>
                <a:cs typeface="MS PGothic"/>
              </a:rPr>
              <a:t> </a:t>
            </a:r>
            <a:endParaRPr sz="4400" spc="-38" dirty="0">
              <a:latin typeface="MS PGothic"/>
              <a:cs typeface="MS PGothic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A003E08-720B-7AC4-0973-DD72D7C27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47800"/>
            <a:ext cx="6687483" cy="5191850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29E229-37E2-D7DB-5BBC-28DB1D15267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20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269553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253" y="272529"/>
            <a:ext cx="2272947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4400" spc="-19" dirty="0">
                <a:latin typeface="MS PGothic"/>
                <a:cs typeface="MS PGothic"/>
              </a:rPr>
              <a:t>目次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147" y="1591480"/>
            <a:ext cx="7232184" cy="444721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95764" indent="-386238">
              <a:spcBef>
                <a:spcPts val="79"/>
              </a:spcBef>
              <a:buFont typeface="Times New Roman"/>
              <a:buAutoNum type="arabicPeriod"/>
              <a:tabLst>
                <a:tab pos="395764" algn="l"/>
              </a:tabLst>
            </a:pPr>
            <a:r>
              <a:rPr lang="ja-JP" altLang="en-US" sz="3200" spc="-11" dirty="0">
                <a:latin typeface="MS PGothic"/>
                <a:cs typeface="MS PGothic"/>
              </a:rPr>
              <a:t>中間発表のイメージ（提案手法まで）</a:t>
            </a:r>
            <a:endParaRPr lang="en-US" altLang="ja-JP" sz="3200" spc="-11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 dirty="0">
                <a:latin typeface="MS PGothic"/>
                <a:cs typeface="MS PGothic"/>
              </a:rPr>
              <a:t>	</a:t>
            </a:r>
            <a:r>
              <a:rPr lang="en-US" altLang="ja-JP" sz="3200" spc="-11" dirty="0">
                <a:solidFill>
                  <a:schemeClr val="tx1"/>
                </a:solidFill>
                <a:latin typeface="MS PGothic"/>
                <a:cs typeface="MS PGothic"/>
              </a:rPr>
              <a:t>1.1</a:t>
            </a:r>
            <a:r>
              <a:rPr lang="ja-JP" altLang="en-US" sz="3200" spc="-11" dirty="0">
                <a:solidFill>
                  <a:schemeClr val="tx1"/>
                </a:solidFill>
                <a:latin typeface="MS PGothic"/>
                <a:cs typeface="MS PGothic"/>
              </a:rPr>
              <a:t>　研究背景</a:t>
            </a:r>
            <a:endParaRPr lang="en-US" altLang="ja-JP" sz="3200" spc="-11" dirty="0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 dirty="0">
                <a:latin typeface="MS PGothic"/>
                <a:cs typeface="MS PGothic"/>
              </a:rPr>
              <a:t>	</a:t>
            </a:r>
            <a:r>
              <a:rPr lang="en-US" altLang="ja-JP" sz="3200" spc="-11" dirty="0">
                <a:solidFill>
                  <a:schemeClr val="tx1"/>
                </a:solidFill>
                <a:latin typeface="MS PGothic"/>
                <a:cs typeface="MS PGothic"/>
              </a:rPr>
              <a:t>1.2</a:t>
            </a:r>
            <a:r>
              <a:rPr lang="ja-JP" altLang="en-US" sz="3200" spc="-11" dirty="0">
                <a:solidFill>
                  <a:schemeClr val="tx1"/>
                </a:solidFill>
                <a:latin typeface="MS PGothic"/>
                <a:cs typeface="MS PGothic"/>
              </a:rPr>
              <a:t>　研究目的</a:t>
            </a:r>
            <a:endParaRPr lang="en-US" altLang="ja-JP" sz="3200" spc="-11" dirty="0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 dirty="0">
                <a:latin typeface="MS PGothic"/>
                <a:cs typeface="MS PGothic"/>
              </a:rPr>
              <a:t>	</a:t>
            </a:r>
            <a:r>
              <a:rPr lang="en-US" altLang="ja-JP" sz="3200" spc="-11" dirty="0">
                <a:solidFill>
                  <a:schemeClr val="tx1"/>
                </a:solidFill>
                <a:latin typeface="MS PGothic"/>
                <a:cs typeface="MS PGothic"/>
              </a:rPr>
              <a:t>1.3</a:t>
            </a:r>
            <a:r>
              <a:rPr lang="ja-JP" altLang="en-US" sz="3200" spc="-11" dirty="0">
                <a:solidFill>
                  <a:schemeClr val="tx1"/>
                </a:solidFill>
                <a:latin typeface="MS PGothic"/>
                <a:cs typeface="MS PGothic"/>
              </a:rPr>
              <a:t>　提案手法</a:t>
            </a:r>
            <a:endParaRPr lang="en-US" altLang="ja-JP" sz="3200" spc="-11" dirty="0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dirty="0">
                <a:latin typeface="MS PGothic"/>
                <a:cs typeface="MS PGothic"/>
              </a:rPr>
              <a:t>2 .  </a:t>
            </a:r>
            <a:r>
              <a:rPr lang="ja-JP" altLang="en-US" sz="3200" dirty="0">
                <a:latin typeface="MS PGothic"/>
                <a:cs typeface="MS PGothic"/>
              </a:rPr>
              <a:t>（予備）実験　　　　（今回行ったこと）</a:t>
            </a:r>
            <a:endParaRPr lang="en-US" altLang="ja-JP" sz="3200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</a:t>
            </a:r>
            <a:r>
              <a:rPr lang="en-US" sz="3200" dirty="0">
                <a:solidFill>
                  <a:schemeClr val="tx1"/>
                </a:solidFill>
                <a:latin typeface="MS PGothic"/>
                <a:cs typeface="MS PGothic"/>
              </a:rPr>
              <a:t>2.1</a:t>
            </a:r>
            <a:r>
              <a:rPr lang="ja-JP" altLang="en-US" sz="3200" dirty="0">
                <a:solidFill>
                  <a:schemeClr val="tx1"/>
                </a:solidFill>
                <a:latin typeface="MS PGothic"/>
                <a:cs typeface="MS PGothic"/>
              </a:rPr>
              <a:t>　</a:t>
            </a:r>
            <a:r>
              <a:rPr lang="en-US" altLang="ja-JP" sz="3200" dirty="0">
                <a:solidFill>
                  <a:schemeClr val="tx1"/>
                </a:solidFill>
                <a:latin typeface="MS PGothic"/>
                <a:cs typeface="MS PGothic"/>
              </a:rPr>
              <a:t>Data-driven</a:t>
            </a: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</a:t>
            </a:r>
            <a:r>
              <a:rPr lang="en-US" sz="3200" dirty="0">
                <a:solidFill>
                  <a:srgbClr val="FF0000"/>
                </a:solidFill>
                <a:latin typeface="MS PGothic"/>
                <a:cs typeface="MS PGothic"/>
              </a:rPr>
              <a:t>2.2</a:t>
            </a:r>
            <a:r>
              <a:rPr lang="ja-JP" altLang="en-US" sz="3200" dirty="0">
                <a:solidFill>
                  <a:srgbClr val="FF0000"/>
                </a:solidFill>
                <a:latin typeface="MS PGothic"/>
                <a:cs typeface="MS PGothic"/>
              </a:rPr>
              <a:t>　</a:t>
            </a:r>
            <a:r>
              <a:rPr lang="en-US" altLang="ja-JP" sz="3200" dirty="0">
                <a:solidFill>
                  <a:srgbClr val="FF0000"/>
                </a:solidFill>
                <a:latin typeface="MS PGothic"/>
                <a:cs typeface="MS PGothic"/>
              </a:rPr>
              <a:t>Graph neural network</a:t>
            </a: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2.3</a:t>
            </a:r>
            <a:r>
              <a:rPr lang="ja-JP" altLang="en-US" sz="3200" dirty="0">
                <a:latin typeface="MS PGothic"/>
                <a:cs typeface="MS PGothic"/>
              </a:rPr>
              <a:t>　考察、今後の課題</a:t>
            </a:r>
            <a:endParaRPr sz="3200" dirty="0">
              <a:latin typeface="MS PGothic"/>
              <a:cs typeface="MS PGothic"/>
            </a:endParaRPr>
          </a:p>
          <a:p>
            <a:pPr>
              <a:spcBef>
                <a:spcPts val="334"/>
              </a:spcBef>
              <a:buFont typeface="Times New Roman"/>
              <a:buAutoNum type="arabicPeriod"/>
            </a:pPr>
            <a:endParaRPr sz="2400" dirty="0">
              <a:latin typeface="MS PGothic"/>
              <a:cs typeface="MS PGothic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A9E9323-210D-2E68-764D-E751B081AE2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21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3078040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155" y="316405"/>
            <a:ext cx="5752465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ja-JP" altLang="en-US" sz="4400" spc="-38" dirty="0">
                <a:latin typeface="MS PGothic"/>
                <a:cs typeface="MS PGothic"/>
              </a:rPr>
              <a:t>実験</a:t>
            </a:r>
            <a:r>
              <a:rPr lang="en-US" altLang="ja-JP" sz="4400" spc="-38" dirty="0">
                <a:latin typeface="MS PGothic"/>
                <a:cs typeface="MS PGothic"/>
              </a:rPr>
              <a:t>2 GNN</a:t>
            </a:r>
            <a:r>
              <a:rPr lang="ja-JP" altLang="en-US" sz="4400" spc="-38" dirty="0">
                <a:latin typeface="MS PGothic"/>
                <a:cs typeface="MS PGothic"/>
              </a:rPr>
              <a:t>の適用</a:t>
            </a:r>
            <a:endParaRPr sz="4400" spc="-38" dirty="0">
              <a:latin typeface="MS PGothic"/>
              <a:cs typeface="MS P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05746" y="3774730"/>
            <a:ext cx="4419600" cy="2160687"/>
          </a:xfrm>
          <a:prstGeom prst="rect">
            <a:avLst/>
          </a:prstGeom>
        </p:spPr>
        <p:txBody>
          <a:bodyPr vert="horz" wrap="square" lIns="0" tIns="82391" rIns="0" bIns="0" rtlCol="0">
            <a:spAutoFit/>
          </a:bodyPr>
          <a:lstStyle/>
          <a:p>
            <a:pPr algn="ctr">
              <a:spcBef>
                <a:spcPts val="649"/>
              </a:spcBef>
            </a:pPr>
            <a:r>
              <a:rPr lang="ja-JP" altLang="en-US" sz="2400" spc="-11" dirty="0">
                <a:latin typeface="MS PGothic"/>
                <a:cs typeface="MS PGothic"/>
              </a:rPr>
              <a:t>ノード：ノード</a:t>
            </a:r>
            <a:endParaRPr lang="en-US" altLang="ja-JP" sz="2400" spc="-11" dirty="0">
              <a:latin typeface="MS PGothic"/>
              <a:cs typeface="MS PGothic"/>
            </a:endParaRPr>
          </a:p>
          <a:p>
            <a:pPr algn="ctr">
              <a:spcBef>
                <a:spcPts val="649"/>
              </a:spcBef>
            </a:pPr>
            <a:r>
              <a:rPr lang="ja-JP" altLang="en-US" sz="2400" spc="-11" dirty="0">
                <a:latin typeface="MS PGothic"/>
                <a:cs typeface="MS PGothic"/>
              </a:rPr>
              <a:t>重み：エッジの重み</a:t>
            </a:r>
            <a:endParaRPr lang="en-US" altLang="ja-JP" sz="2400" spc="-11" dirty="0">
              <a:latin typeface="MS PGothic"/>
              <a:cs typeface="MS PGothic"/>
            </a:endParaRPr>
          </a:p>
          <a:p>
            <a:pPr algn="ctr">
              <a:spcBef>
                <a:spcPts val="649"/>
              </a:spcBef>
            </a:pPr>
            <a:r>
              <a:rPr lang="ja-JP" altLang="en-US" sz="2400" spc="-11" dirty="0">
                <a:solidFill>
                  <a:srgbClr val="FF0000"/>
                </a:solidFill>
                <a:latin typeface="MS PGothic"/>
                <a:cs typeface="MS PGothic"/>
              </a:rPr>
              <a:t>バイアス：ノードの特徴ベクトル</a:t>
            </a:r>
            <a:endParaRPr lang="en-US" altLang="ja-JP" sz="2400" spc="-11" dirty="0">
              <a:solidFill>
                <a:srgbClr val="FF0000"/>
              </a:solidFill>
              <a:latin typeface="MS PGothic"/>
              <a:cs typeface="MS PGothic"/>
            </a:endParaRPr>
          </a:p>
          <a:p>
            <a:pPr algn="ctr">
              <a:spcBef>
                <a:spcPts val="649"/>
              </a:spcBef>
            </a:pPr>
            <a:r>
              <a:rPr lang="ja-JP" altLang="en-US" sz="2400" spc="-11" dirty="0">
                <a:latin typeface="MS PGothic"/>
                <a:cs typeface="MS PGothic"/>
              </a:rPr>
              <a:t>入力（ランダム）：入力層のノードの特徴ベクトル</a:t>
            </a:r>
            <a:endParaRPr sz="2400" dirty="0">
              <a:latin typeface="MS PGothic"/>
              <a:cs typeface="MS PGothic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FAF0E26-AD85-18B9-392C-86002992D15E}"/>
              </a:ext>
            </a:extLst>
          </p:cNvPr>
          <p:cNvSpPr/>
          <p:nvPr/>
        </p:nvSpPr>
        <p:spPr>
          <a:xfrm>
            <a:off x="441037" y="1668008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E0C4F7F7-15F7-9150-DE5B-6EF5AF48767F}"/>
              </a:ext>
            </a:extLst>
          </p:cNvPr>
          <p:cNvSpPr/>
          <p:nvPr/>
        </p:nvSpPr>
        <p:spPr>
          <a:xfrm>
            <a:off x="436419" y="3263117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47FF19B-F42E-93BC-59DF-F3FAE46F7DD1}"/>
              </a:ext>
            </a:extLst>
          </p:cNvPr>
          <p:cNvSpPr/>
          <p:nvPr/>
        </p:nvSpPr>
        <p:spPr>
          <a:xfrm>
            <a:off x="404092" y="4658229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5A083B3-7A1C-915E-AF97-2522E89D9850}"/>
              </a:ext>
            </a:extLst>
          </p:cNvPr>
          <p:cNvSpPr/>
          <p:nvPr/>
        </p:nvSpPr>
        <p:spPr>
          <a:xfrm>
            <a:off x="436419" y="2465562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EB3CAB9-7989-7150-D67A-D668CFD6E8D7}"/>
              </a:ext>
            </a:extLst>
          </p:cNvPr>
          <p:cNvSpPr/>
          <p:nvPr/>
        </p:nvSpPr>
        <p:spPr>
          <a:xfrm>
            <a:off x="1812637" y="2087108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81906F3D-C296-CB4A-772C-AF46062DB73E}"/>
              </a:ext>
            </a:extLst>
          </p:cNvPr>
          <p:cNvSpPr/>
          <p:nvPr/>
        </p:nvSpPr>
        <p:spPr>
          <a:xfrm>
            <a:off x="1812637" y="2998962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AFE56E30-ECF6-A596-895C-ED10BA621C7C}"/>
              </a:ext>
            </a:extLst>
          </p:cNvPr>
          <p:cNvSpPr/>
          <p:nvPr/>
        </p:nvSpPr>
        <p:spPr>
          <a:xfrm>
            <a:off x="1812637" y="4421902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3E8B0F2C-811B-2E63-C01B-68F359EA2EF5}"/>
              </a:ext>
            </a:extLst>
          </p:cNvPr>
          <p:cNvSpPr/>
          <p:nvPr/>
        </p:nvSpPr>
        <p:spPr>
          <a:xfrm>
            <a:off x="3493657" y="2620508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5CCA0D2E-BBB3-1453-F233-B2CA278C14C4}"/>
              </a:ext>
            </a:extLst>
          </p:cNvPr>
          <p:cNvSpPr/>
          <p:nvPr/>
        </p:nvSpPr>
        <p:spPr>
          <a:xfrm>
            <a:off x="3493657" y="3532362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2172B170-B177-CBDB-26C4-7D6B7A328E96}"/>
              </a:ext>
            </a:extLst>
          </p:cNvPr>
          <p:cNvSpPr/>
          <p:nvPr/>
        </p:nvSpPr>
        <p:spPr>
          <a:xfrm>
            <a:off x="4708236" y="3153908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D266F05-34DF-4E31-5722-8A72EA8417F1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050637" y="1934708"/>
            <a:ext cx="7620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6DBDE8E-ECA3-8B7F-4761-E22166EF4822}"/>
              </a:ext>
            </a:extLst>
          </p:cNvPr>
          <p:cNvCxnSpPr>
            <a:stCxn id="7" idx="6"/>
            <a:endCxn id="12" idx="2"/>
          </p:cNvCxnSpPr>
          <p:nvPr/>
        </p:nvCxnSpPr>
        <p:spPr>
          <a:xfrm>
            <a:off x="1050637" y="1934708"/>
            <a:ext cx="762000" cy="1330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9529D05-DCBC-0D65-3721-85166EA45E06}"/>
              </a:ext>
            </a:extLst>
          </p:cNvPr>
          <p:cNvCxnSpPr>
            <a:stCxn id="7" idx="6"/>
            <a:endCxn id="13" idx="2"/>
          </p:cNvCxnSpPr>
          <p:nvPr/>
        </p:nvCxnSpPr>
        <p:spPr>
          <a:xfrm>
            <a:off x="1050637" y="1934708"/>
            <a:ext cx="762000" cy="2753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3E232BA-053D-A12D-F4B6-22219A5A1AD7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 flipV="1">
            <a:off x="1046019" y="2353808"/>
            <a:ext cx="766618" cy="37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8BD12AE-B874-F8D7-C62F-C38D0C388B68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1046019" y="2732262"/>
            <a:ext cx="766618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4A1119B-F084-BA07-B8EE-F96D02A75422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1046019" y="2732262"/>
            <a:ext cx="766618" cy="195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B491CF5-3914-6403-52A3-BA1B25FE7152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1046019" y="2353808"/>
            <a:ext cx="766618" cy="1176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DAEDE16-A5B5-71EC-A4AA-FF95AD2203F4}"/>
              </a:ext>
            </a:extLst>
          </p:cNvPr>
          <p:cNvCxnSpPr>
            <a:stCxn id="8" idx="6"/>
            <a:endCxn id="12" idx="2"/>
          </p:cNvCxnSpPr>
          <p:nvPr/>
        </p:nvCxnSpPr>
        <p:spPr>
          <a:xfrm flipV="1">
            <a:off x="1046019" y="3265662"/>
            <a:ext cx="766618" cy="264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850F8EE-856B-967E-B56C-F3581484BB79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1046019" y="3529817"/>
            <a:ext cx="766618" cy="1158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B43B036-95C1-8439-4705-A0CAC2B06834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1013692" y="2353808"/>
            <a:ext cx="798945" cy="2571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F5B4B86-A9F2-F384-BC98-B7D8259A69F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1013692" y="3265662"/>
            <a:ext cx="798945" cy="1659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C788E0C-5DD0-1313-14A8-820B1E41C271}"/>
              </a:ext>
            </a:extLst>
          </p:cNvPr>
          <p:cNvCxnSpPr>
            <a:stCxn id="9" idx="6"/>
            <a:endCxn id="13" idx="2"/>
          </p:cNvCxnSpPr>
          <p:nvPr/>
        </p:nvCxnSpPr>
        <p:spPr>
          <a:xfrm flipV="1">
            <a:off x="1013692" y="4688602"/>
            <a:ext cx="798945" cy="23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1AB8F50-CC0E-8FB7-468A-945217E35355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>
            <a:off x="4103257" y="2887208"/>
            <a:ext cx="604979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4EF2373-9D2C-2C24-D8DD-C42C29A6627D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4103257" y="3420608"/>
            <a:ext cx="604979" cy="37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4DD9985-B868-EBF7-844C-CCC84DD98889}"/>
              </a:ext>
            </a:extLst>
          </p:cNvPr>
          <p:cNvSpPr txBox="1"/>
          <p:nvPr/>
        </p:nvSpPr>
        <p:spPr>
          <a:xfrm>
            <a:off x="541483" y="3788416"/>
            <a:ext cx="334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endParaRPr kumimoji="1" lang="en-US" altLang="ja-JP" dirty="0"/>
          </a:p>
          <a:p>
            <a:r>
              <a:rPr kumimoji="1" lang="ja-JP" altLang="en-US" dirty="0"/>
              <a:t>・・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713D5CC-4DE6-A886-592B-ED8DBDDA49AE}"/>
              </a:ext>
            </a:extLst>
          </p:cNvPr>
          <p:cNvSpPr txBox="1"/>
          <p:nvPr/>
        </p:nvSpPr>
        <p:spPr>
          <a:xfrm>
            <a:off x="1938481" y="3599554"/>
            <a:ext cx="334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endParaRPr kumimoji="1" lang="en-US" altLang="ja-JP" dirty="0"/>
          </a:p>
          <a:p>
            <a:r>
              <a:rPr kumimoji="1" lang="ja-JP" altLang="en-US" dirty="0"/>
              <a:t>・・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ED72379-D077-930C-0129-196539FE0FA2}"/>
              </a:ext>
            </a:extLst>
          </p:cNvPr>
          <p:cNvSpPr txBox="1"/>
          <p:nvPr/>
        </p:nvSpPr>
        <p:spPr>
          <a:xfrm rot="5400000">
            <a:off x="2790538" y="2887598"/>
            <a:ext cx="334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endParaRPr kumimoji="1" lang="en-US" altLang="ja-JP" dirty="0"/>
          </a:p>
          <a:p>
            <a:r>
              <a:rPr kumimoji="1" lang="ja-JP" altLang="en-US" dirty="0"/>
              <a:t>・・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BEA4B0A-8054-A48C-CA7C-CFED3605FC9B}"/>
              </a:ext>
            </a:extLst>
          </p:cNvPr>
          <p:cNvSpPr/>
          <p:nvPr/>
        </p:nvSpPr>
        <p:spPr>
          <a:xfrm>
            <a:off x="255155" y="1464546"/>
            <a:ext cx="3164457" cy="39494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4F65E3D-A2E9-3ACE-B4CD-0CB62DFAA494}"/>
              </a:ext>
            </a:extLst>
          </p:cNvPr>
          <p:cNvSpPr txBox="1"/>
          <p:nvPr/>
        </p:nvSpPr>
        <p:spPr>
          <a:xfrm>
            <a:off x="-32327" y="5566085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グラフニューラルネットワーク適用</a:t>
            </a:r>
          </a:p>
        </p:txBody>
      </p:sp>
      <p:sp>
        <p:nvSpPr>
          <p:cNvPr id="36" name="スライド番号プレースホルダー 35">
            <a:extLst>
              <a:ext uri="{FF2B5EF4-FFF2-40B4-BE49-F238E27FC236}">
                <a16:creationId xmlns:a16="http://schemas.microsoft.com/office/drawing/2014/main" id="{16B0E7A7-67F6-8B4C-62CE-AA2BC039018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22</a:t>
            </a:fld>
            <a:endParaRPr lang="en-US" altLang="ja-JP" spc="-38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8D50EC-0938-ABD2-892C-2F8F315C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40" y="400241"/>
            <a:ext cx="5752465" cy="677108"/>
          </a:xfrm>
        </p:spPr>
        <p:txBody>
          <a:bodyPr/>
          <a:lstStyle/>
          <a:p>
            <a:r>
              <a:rPr kumimoji="1" lang="ja-JP" altLang="en-US" sz="4400" dirty="0"/>
              <a:t>バイアスあり・なし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E1C2D9-1F4B-112B-FB3F-11DE66F79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620" y="1447800"/>
            <a:ext cx="8620760" cy="738664"/>
          </a:xfrm>
        </p:spPr>
        <p:txBody>
          <a:bodyPr/>
          <a:lstStyle/>
          <a:p>
            <a:r>
              <a:rPr kumimoji="1" lang="en-US" altLang="ja-JP" sz="2400" dirty="0" err="1"/>
              <a:t>Rastrigin</a:t>
            </a:r>
            <a:r>
              <a:rPr kumimoji="1" lang="en-US" altLang="ja-JP" sz="2400" dirty="0"/>
              <a:t> 10</a:t>
            </a:r>
            <a:r>
              <a:rPr kumimoji="1" lang="ja-JP" altLang="en-US" sz="2400" dirty="0"/>
              <a:t>次元</a:t>
            </a:r>
            <a:endParaRPr kumimoji="1" lang="en-US" altLang="ja-JP" sz="2400" dirty="0"/>
          </a:p>
          <a:p>
            <a:r>
              <a:rPr kumimoji="1" lang="ja-JP" altLang="en-US" sz="2400" dirty="0"/>
              <a:t>あり</a:t>
            </a:r>
            <a:r>
              <a:rPr kumimoji="1" lang="en-US" altLang="ja-JP" sz="2400" dirty="0"/>
              <a:t>					</a:t>
            </a:r>
            <a:r>
              <a:rPr kumimoji="1" lang="ja-JP" altLang="en-US" sz="2400" dirty="0"/>
              <a:t>なし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9EAA908-B88B-C350-75E0-E4340A798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417" y="2189537"/>
            <a:ext cx="4792583" cy="358082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8E4E26A-AE87-43BF-1873-EA4B7DAEE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55" y="2331909"/>
            <a:ext cx="4495800" cy="3296078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F082D879-666E-93A2-6951-9CE2EFD54DA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23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179117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155" y="316405"/>
            <a:ext cx="5752465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ja-JP" altLang="en-US" sz="4400" spc="-38" dirty="0">
                <a:latin typeface="MS PGothic"/>
                <a:cs typeface="MS PGothic"/>
              </a:rPr>
              <a:t>実験</a:t>
            </a:r>
            <a:r>
              <a:rPr lang="en-US" altLang="ja-JP" sz="4400" spc="-38" dirty="0">
                <a:latin typeface="MS PGothic"/>
                <a:cs typeface="MS PGothic"/>
              </a:rPr>
              <a:t>2 GNN</a:t>
            </a:r>
            <a:r>
              <a:rPr lang="ja-JP" altLang="en-US" sz="4400" spc="-38" dirty="0">
                <a:latin typeface="MS PGothic"/>
                <a:cs typeface="MS PGothic"/>
              </a:rPr>
              <a:t>の適用</a:t>
            </a:r>
            <a:endParaRPr sz="4400" spc="-38" dirty="0">
              <a:latin typeface="MS PGothic"/>
              <a:cs typeface="MS P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87456" y="1428780"/>
            <a:ext cx="4419600" cy="2606963"/>
          </a:xfrm>
          <a:prstGeom prst="rect">
            <a:avLst/>
          </a:prstGeom>
        </p:spPr>
        <p:txBody>
          <a:bodyPr vert="horz" wrap="square" lIns="0" tIns="82391" rIns="0" bIns="0" rtlCol="0">
            <a:spAutoFit/>
          </a:bodyPr>
          <a:lstStyle/>
          <a:p>
            <a:pPr algn="ctr">
              <a:spcBef>
                <a:spcPts val="649"/>
              </a:spcBef>
            </a:pPr>
            <a:r>
              <a:rPr lang="ja-JP" altLang="en-US" sz="2400" spc="-11" dirty="0">
                <a:latin typeface="MS PGothic"/>
                <a:cs typeface="MS PGothic"/>
              </a:rPr>
              <a:t>ノード：ノード</a:t>
            </a:r>
            <a:endParaRPr lang="en-US" altLang="ja-JP" sz="2400" spc="-11" dirty="0">
              <a:latin typeface="MS PGothic"/>
              <a:cs typeface="MS PGothic"/>
            </a:endParaRPr>
          </a:p>
          <a:p>
            <a:pPr algn="ctr">
              <a:spcBef>
                <a:spcPts val="649"/>
              </a:spcBef>
            </a:pPr>
            <a:r>
              <a:rPr lang="ja-JP" altLang="en-US" sz="2400" spc="-11" dirty="0">
                <a:latin typeface="MS PGothic"/>
                <a:cs typeface="MS PGothic"/>
              </a:rPr>
              <a:t>重み：エッジの重み</a:t>
            </a:r>
            <a:endParaRPr lang="en-US" altLang="ja-JP" sz="2400" spc="-11" dirty="0">
              <a:latin typeface="MS PGothic"/>
              <a:cs typeface="MS PGothic"/>
            </a:endParaRPr>
          </a:p>
          <a:p>
            <a:pPr algn="ctr">
              <a:spcBef>
                <a:spcPts val="649"/>
              </a:spcBef>
            </a:pPr>
            <a:r>
              <a:rPr lang="ja-JP" altLang="en-US" sz="2400" spc="-11" dirty="0">
                <a:solidFill>
                  <a:srgbClr val="FF0000"/>
                </a:solidFill>
                <a:latin typeface="MS PGothic"/>
                <a:cs typeface="MS PGothic"/>
              </a:rPr>
              <a:t>バイアス：ノードの特徴ベクトル</a:t>
            </a:r>
            <a:endParaRPr lang="en-US" altLang="ja-JP" sz="2400" spc="-11" dirty="0">
              <a:solidFill>
                <a:srgbClr val="FF0000"/>
              </a:solidFill>
              <a:latin typeface="MS PGothic"/>
              <a:cs typeface="MS PGothic"/>
            </a:endParaRPr>
          </a:p>
          <a:p>
            <a:pPr algn="ctr">
              <a:spcBef>
                <a:spcPts val="649"/>
              </a:spcBef>
            </a:pPr>
            <a:r>
              <a:rPr lang="ja-JP" altLang="en-US" sz="2400" spc="-11" dirty="0">
                <a:latin typeface="MS PGothic"/>
                <a:cs typeface="MS PGothic"/>
              </a:rPr>
              <a:t>入力（ランダム）：入力層のノードの特徴ベクトル</a:t>
            </a:r>
            <a:endParaRPr lang="en-US" altLang="ja-JP" sz="2400" spc="-11" dirty="0">
              <a:latin typeface="MS PGothic"/>
              <a:cs typeface="MS PGothic"/>
            </a:endParaRPr>
          </a:p>
          <a:p>
            <a:pPr algn="ctr">
              <a:spcBef>
                <a:spcPts val="649"/>
              </a:spcBef>
            </a:pPr>
            <a:r>
              <a:rPr lang="ja-JP" altLang="en-US" sz="2400" dirty="0">
                <a:latin typeface="MS PGothic"/>
                <a:cs typeface="MS PGothic"/>
              </a:rPr>
              <a:t>教師データ：関数のノード</a:t>
            </a:r>
            <a:endParaRPr sz="2400" dirty="0">
              <a:latin typeface="MS PGothic"/>
              <a:cs typeface="MS PGothic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FAF0E26-AD85-18B9-392C-86002992D15E}"/>
              </a:ext>
            </a:extLst>
          </p:cNvPr>
          <p:cNvSpPr/>
          <p:nvPr/>
        </p:nvSpPr>
        <p:spPr>
          <a:xfrm>
            <a:off x="441037" y="1668008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E0C4F7F7-15F7-9150-DE5B-6EF5AF48767F}"/>
              </a:ext>
            </a:extLst>
          </p:cNvPr>
          <p:cNvSpPr/>
          <p:nvPr/>
        </p:nvSpPr>
        <p:spPr>
          <a:xfrm>
            <a:off x="436419" y="3263117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47FF19B-F42E-93BC-59DF-F3FAE46F7DD1}"/>
              </a:ext>
            </a:extLst>
          </p:cNvPr>
          <p:cNvSpPr/>
          <p:nvPr/>
        </p:nvSpPr>
        <p:spPr>
          <a:xfrm>
            <a:off x="404092" y="4658229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5A083B3-7A1C-915E-AF97-2522E89D9850}"/>
              </a:ext>
            </a:extLst>
          </p:cNvPr>
          <p:cNvSpPr/>
          <p:nvPr/>
        </p:nvSpPr>
        <p:spPr>
          <a:xfrm>
            <a:off x="436419" y="2465562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EB3CAB9-7989-7150-D67A-D668CFD6E8D7}"/>
              </a:ext>
            </a:extLst>
          </p:cNvPr>
          <p:cNvSpPr/>
          <p:nvPr/>
        </p:nvSpPr>
        <p:spPr>
          <a:xfrm>
            <a:off x="1812637" y="2087108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81906F3D-C296-CB4A-772C-AF46062DB73E}"/>
              </a:ext>
            </a:extLst>
          </p:cNvPr>
          <p:cNvSpPr/>
          <p:nvPr/>
        </p:nvSpPr>
        <p:spPr>
          <a:xfrm>
            <a:off x="1812637" y="2998962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AFE56E30-ECF6-A596-895C-ED10BA621C7C}"/>
              </a:ext>
            </a:extLst>
          </p:cNvPr>
          <p:cNvSpPr/>
          <p:nvPr/>
        </p:nvSpPr>
        <p:spPr>
          <a:xfrm>
            <a:off x="1812637" y="4421902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3E8B0F2C-811B-2E63-C01B-68F359EA2EF5}"/>
              </a:ext>
            </a:extLst>
          </p:cNvPr>
          <p:cNvSpPr/>
          <p:nvPr/>
        </p:nvSpPr>
        <p:spPr>
          <a:xfrm>
            <a:off x="3493657" y="2620508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5CCA0D2E-BBB3-1453-F233-B2CA278C14C4}"/>
              </a:ext>
            </a:extLst>
          </p:cNvPr>
          <p:cNvSpPr/>
          <p:nvPr/>
        </p:nvSpPr>
        <p:spPr>
          <a:xfrm>
            <a:off x="3493657" y="3532362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2172B170-B177-CBDB-26C4-7D6B7A328E96}"/>
              </a:ext>
            </a:extLst>
          </p:cNvPr>
          <p:cNvSpPr/>
          <p:nvPr/>
        </p:nvSpPr>
        <p:spPr>
          <a:xfrm>
            <a:off x="4267200" y="3206977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D266F05-34DF-4E31-5722-8A72EA8417F1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050637" y="1934708"/>
            <a:ext cx="7620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6DBDE8E-ECA3-8B7F-4761-E22166EF4822}"/>
              </a:ext>
            </a:extLst>
          </p:cNvPr>
          <p:cNvCxnSpPr>
            <a:stCxn id="7" idx="6"/>
            <a:endCxn id="12" idx="2"/>
          </p:cNvCxnSpPr>
          <p:nvPr/>
        </p:nvCxnSpPr>
        <p:spPr>
          <a:xfrm>
            <a:off x="1050637" y="1934708"/>
            <a:ext cx="762000" cy="1330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9529D05-DCBC-0D65-3721-85166EA45E06}"/>
              </a:ext>
            </a:extLst>
          </p:cNvPr>
          <p:cNvCxnSpPr>
            <a:stCxn id="7" idx="6"/>
            <a:endCxn id="13" idx="2"/>
          </p:cNvCxnSpPr>
          <p:nvPr/>
        </p:nvCxnSpPr>
        <p:spPr>
          <a:xfrm>
            <a:off x="1050637" y="1934708"/>
            <a:ext cx="762000" cy="2753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3E232BA-053D-A12D-F4B6-22219A5A1AD7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 flipV="1">
            <a:off x="1046019" y="2353808"/>
            <a:ext cx="766618" cy="37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8BD12AE-B874-F8D7-C62F-C38D0C388B68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1046019" y="2732262"/>
            <a:ext cx="766618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4A1119B-F084-BA07-B8EE-F96D02A75422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1046019" y="2732262"/>
            <a:ext cx="766618" cy="195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B491CF5-3914-6403-52A3-BA1B25FE7152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1046019" y="2353808"/>
            <a:ext cx="766618" cy="1176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DAEDE16-A5B5-71EC-A4AA-FF95AD2203F4}"/>
              </a:ext>
            </a:extLst>
          </p:cNvPr>
          <p:cNvCxnSpPr>
            <a:stCxn id="8" idx="6"/>
            <a:endCxn id="12" idx="2"/>
          </p:cNvCxnSpPr>
          <p:nvPr/>
        </p:nvCxnSpPr>
        <p:spPr>
          <a:xfrm flipV="1">
            <a:off x="1046019" y="3265662"/>
            <a:ext cx="766618" cy="264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850F8EE-856B-967E-B56C-F3581484BB79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1046019" y="3529817"/>
            <a:ext cx="766618" cy="1158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B43B036-95C1-8439-4705-A0CAC2B06834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1013692" y="2353808"/>
            <a:ext cx="798945" cy="2571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F5B4B86-A9F2-F384-BC98-B7D8259A69F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1013692" y="3265662"/>
            <a:ext cx="798945" cy="1659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C788E0C-5DD0-1313-14A8-820B1E41C271}"/>
              </a:ext>
            </a:extLst>
          </p:cNvPr>
          <p:cNvCxnSpPr>
            <a:stCxn id="9" idx="6"/>
            <a:endCxn id="13" idx="2"/>
          </p:cNvCxnSpPr>
          <p:nvPr/>
        </p:nvCxnSpPr>
        <p:spPr>
          <a:xfrm flipV="1">
            <a:off x="1013692" y="4688602"/>
            <a:ext cx="798945" cy="23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1AB8F50-CC0E-8FB7-468A-945217E35355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>
            <a:off x="4103257" y="2887208"/>
            <a:ext cx="163943" cy="586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4EF2373-9D2C-2C24-D8DD-C42C29A6627D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4103257" y="3473677"/>
            <a:ext cx="163943" cy="325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4DD9985-B868-EBF7-844C-CCC84DD98889}"/>
              </a:ext>
            </a:extLst>
          </p:cNvPr>
          <p:cNvSpPr txBox="1"/>
          <p:nvPr/>
        </p:nvSpPr>
        <p:spPr>
          <a:xfrm>
            <a:off x="541483" y="3788416"/>
            <a:ext cx="334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endParaRPr kumimoji="1" lang="en-US" altLang="ja-JP" dirty="0"/>
          </a:p>
          <a:p>
            <a:r>
              <a:rPr kumimoji="1" lang="ja-JP" altLang="en-US" dirty="0"/>
              <a:t>・・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713D5CC-4DE6-A886-592B-ED8DBDDA49AE}"/>
              </a:ext>
            </a:extLst>
          </p:cNvPr>
          <p:cNvSpPr txBox="1"/>
          <p:nvPr/>
        </p:nvSpPr>
        <p:spPr>
          <a:xfrm>
            <a:off x="1938481" y="3599554"/>
            <a:ext cx="334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endParaRPr kumimoji="1" lang="en-US" altLang="ja-JP" dirty="0"/>
          </a:p>
          <a:p>
            <a:r>
              <a:rPr kumimoji="1" lang="ja-JP" altLang="en-US" dirty="0"/>
              <a:t>・・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ED72379-D077-930C-0129-196539FE0FA2}"/>
              </a:ext>
            </a:extLst>
          </p:cNvPr>
          <p:cNvSpPr txBox="1"/>
          <p:nvPr/>
        </p:nvSpPr>
        <p:spPr>
          <a:xfrm rot="5400000">
            <a:off x="2790538" y="2887598"/>
            <a:ext cx="334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endParaRPr kumimoji="1" lang="en-US" altLang="ja-JP" dirty="0"/>
          </a:p>
          <a:p>
            <a:r>
              <a:rPr kumimoji="1" lang="ja-JP" altLang="en-US" dirty="0"/>
              <a:t>・・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BEA4B0A-8054-A48C-CA7C-CFED3605FC9B}"/>
              </a:ext>
            </a:extLst>
          </p:cNvPr>
          <p:cNvSpPr/>
          <p:nvPr/>
        </p:nvSpPr>
        <p:spPr>
          <a:xfrm>
            <a:off x="255155" y="1464546"/>
            <a:ext cx="3164457" cy="39494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4F65E3D-A2E9-3ACE-B4CD-0CB62DFAA494}"/>
              </a:ext>
            </a:extLst>
          </p:cNvPr>
          <p:cNvSpPr txBox="1"/>
          <p:nvPr/>
        </p:nvSpPr>
        <p:spPr>
          <a:xfrm>
            <a:off x="-32327" y="5566085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グラフニューラルネットワーク適用</a:t>
            </a:r>
          </a:p>
        </p:txBody>
      </p:sp>
      <p:sp>
        <p:nvSpPr>
          <p:cNvPr id="36" name="スライド番号プレースホルダー 35">
            <a:extLst>
              <a:ext uri="{FF2B5EF4-FFF2-40B4-BE49-F238E27FC236}">
                <a16:creationId xmlns:a16="http://schemas.microsoft.com/office/drawing/2014/main" id="{56142924-63C1-4515-D911-DF7EA8CB7BC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24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784514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366C9-27FC-D8F8-ED10-E3D307E7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6324600" cy="1354217"/>
          </a:xfrm>
        </p:spPr>
        <p:txBody>
          <a:bodyPr/>
          <a:lstStyle/>
          <a:p>
            <a:r>
              <a:rPr kumimoji="1" lang="ja-JP" altLang="en-US" sz="4400" dirty="0"/>
              <a:t>実験２　</a:t>
            </a:r>
            <a:r>
              <a:rPr kumimoji="1" lang="en-US" altLang="ja-JP" sz="4400" dirty="0"/>
              <a:t>GNN</a:t>
            </a:r>
            <a:r>
              <a:rPr kumimoji="1" lang="ja-JP" altLang="en-US" sz="4400" dirty="0"/>
              <a:t>の実験結果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EE23C8-63A4-75BA-4DF8-1585F5007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8991600" cy="1107996"/>
          </a:xfrm>
        </p:spPr>
        <p:txBody>
          <a:bodyPr/>
          <a:lstStyle/>
          <a:p>
            <a:pPr algn="ctr"/>
            <a:r>
              <a:rPr kumimoji="1" lang="ja-JP" altLang="en-US" sz="2400" dirty="0"/>
              <a:t>５次元　</a:t>
            </a:r>
            <a:r>
              <a:rPr kumimoji="1" lang="en-US" altLang="ja-JP" sz="2400" dirty="0" err="1"/>
              <a:t>Rastrigin</a:t>
            </a:r>
            <a:r>
              <a:rPr kumimoji="1" lang="en-US" altLang="ja-JP" sz="2400" dirty="0"/>
              <a:t> + 5</a:t>
            </a:r>
            <a:r>
              <a:rPr kumimoji="1" lang="ja-JP" altLang="en-US" sz="2400" dirty="0"/>
              <a:t>次元　</a:t>
            </a:r>
            <a:r>
              <a:rPr kumimoji="1" lang="en-US" altLang="ja-JP" sz="2400" dirty="0" err="1"/>
              <a:t>Schwefel</a:t>
            </a:r>
            <a:endParaRPr kumimoji="1" lang="en-US" altLang="ja-JP" sz="2400" dirty="0"/>
          </a:p>
          <a:p>
            <a:pPr algn="l"/>
            <a:r>
              <a:rPr kumimoji="1" lang="ja-JP" altLang="en-US" sz="2400" dirty="0"/>
              <a:t>教師データ</a:t>
            </a:r>
            <a:r>
              <a:rPr kumimoji="1" lang="en-US" altLang="ja-JP" sz="2400" dirty="0"/>
              <a:t>				</a:t>
            </a:r>
            <a:r>
              <a:rPr kumimoji="1" lang="ja-JP" altLang="en-US" sz="2400" dirty="0"/>
              <a:t>予測結果</a:t>
            </a:r>
            <a:endParaRPr kumimoji="1" lang="en-US" altLang="ja-JP" sz="2400" dirty="0"/>
          </a:p>
          <a:p>
            <a:endParaRPr kumimoji="1" lang="ja-JP" altLang="en-US" sz="2400" dirty="0"/>
          </a:p>
        </p:txBody>
      </p:sp>
      <p:pic>
        <p:nvPicPr>
          <p:cNvPr id="5" name="図 4" descr="グラフ, 散布図&#10;&#10;自動的に生成された説明">
            <a:extLst>
              <a:ext uri="{FF2B5EF4-FFF2-40B4-BE49-F238E27FC236}">
                <a16:creationId xmlns:a16="http://schemas.microsoft.com/office/drawing/2014/main" id="{6969D46A-6565-8015-19B5-D2ADDEED9D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13463" r="13751" b="12629"/>
          <a:stretch/>
        </p:blipFill>
        <p:spPr>
          <a:xfrm>
            <a:off x="0" y="1981200"/>
            <a:ext cx="4038600" cy="4126394"/>
          </a:xfrm>
          <a:prstGeom prst="rect">
            <a:avLst/>
          </a:prstGeom>
        </p:spPr>
      </p:pic>
      <p:pic>
        <p:nvPicPr>
          <p:cNvPr id="7" name="図 6" descr="グラフ, 散布図&#10;&#10;自動的に生成された説明">
            <a:extLst>
              <a:ext uri="{FF2B5EF4-FFF2-40B4-BE49-F238E27FC236}">
                <a16:creationId xmlns:a16="http://schemas.microsoft.com/office/drawing/2014/main" id="{CB53D0CC-D9BD-E93E-DD8F-657EE13F4C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15556" r="13333" b="13333"/>
          <a:stretch/>
        </p:blipFill>
        <p:spPr>
          <a:xfrm>
            <a:off x="4073238" y="2007595"/>
            <a:ext cx="4343400" cy="4343400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185B47C6-9B25-ED16-EB32-2B729132731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25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3548436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366C9-27FC-D8F8-ED10-E3D307E7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6324600" cy="1354217"/>
          </a:xfrm>
        </p:spPr>
        <p:txBody>
          <a:bodyPr/>
          <a:lstStyle/>
          <a:p>
            <a:r>
              <a:rPr kumimoji="1" lang="ja-JP" altLang="en-US" sz="4400" dirty="0"/>
              <a:t>実験２　</a:t>
            </a:r>
            <a:r>
              <a:rPr kumimoji="1" lang="en-US" altLang="ja-JP" sz="4400" dirty="0"/>
              <a:t>GNN</a:t>
            </a:r>
            <a:r>
              <a:rPr kumimoji="1" lang="ja-JP" altLang="en-US" sz="4400" dirty="0"/>
              <a:t>の実験結果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EE23C8-63A4-75BA-4DF8-1585F5007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8991600" cy="1107996"/>
          </a:xfrm>
        </p:spPr>
        <p:txBody>
          <a:bodyPr/>
          <a:lstStyle/>
          <a:p>
            <a:pPr algn="ctr"/>
            <a:r>
              <a:rPr kumimoji="1" lang="ja-JP" altLang="en-US" sz="2400" dirty="0"/>
              <a:t>３次元　</a:t>
            </a:r>
            <a:r>
              <a:rPr kumimoji="1" lang="en-US" altLang="ja-JP" sz="2400" dirty="0" err="1"/>
              <a:t>Rastrigin</a:t>
            </a:r>
            <a:r>
              <a:rPr kumimoji="1" lang="en-US" altLang="ja-JP" sz="2400" dirty="0"/>
              <a:t> + 3</a:t>
            </a:r>
            <a:r>
              <a:rPr kumimoji="1" lang="ja-JP" altLang="en-US" sz="2400" dirty="0"/>
              <a:t>次元　</a:t>
            </a:r>
            <a:r>
              <a:rPr kumimoji="1" lang="en-US" altLang="ja-JP" sz="2400" dirty="0"/>
              <a:t>Schwefel+4</a:t>
            </a:r>
            <a:r>
              <a:rPr kumimoji="1" lang="ja-JP" altLang="en-US" sz="2400" dirty="0"/>
              <a:t>次元　</a:t>
            </a:r>
            <a:r>
              <a:rPr kumimoji="1" lang="en-US" altLang="ja-JP" sz="2400" dirty="0" err="1"/>
              <a:t>Rosenbrock</a:t>
            </a:r>
            <a:endParaRPr kumimoji="1" lang="en-US" altLang="ja-JP" sz="2400" dirty="0"/>
          </a:p>
          <a:p>
            <a:pPr algn="l"/>
            <a:r>
              <a:rPr kumimoji="1" lang="ja-JP" altLang="en-US" sz="2400" dirty="0"/>
              <a:t>教師データ</a:t>
            </a:r>
            <a:r>
              <a:rPr kumimoji="1" lang="en-US" altLang="ja-JP" sz="2400" dirty="0"/>
              <a:t>				</a:t>
            </a:r>
            <a:r>
              <a:rPr kumimoji="1" lang="ja-JP" altLang="en-US" sz="2400" dirty="0"/>
              <a:t>予測結果</a:t>
            </a:r>
            <a:endParaRPr kumimoji="1" lang="en-US" altLang="ja-JP" sz="2400" dirty="0"/>
          </a:p>
          <a:p>
            <a:endParaRPr kumimoji="1" lang="ja-JP" altLang="en-US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FBE44DB-368D-E014-419E-DE40CFFED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4572000" cy="4474072"/>
          </a:xfrm>
          <a:prstGeom prst="rect">
            <a:avLst/>
          </a:prstGeom>
        </p:spPr>
      </p:pic>
      <p:pic>
        <p:nvPicPr>
          <p:cNvPr id="9" name="図 8" descr="ダイアグラム&#10;&#10;自動的に生成された説明">
            <a:extLst>
              <a:ext uri="{FF2B5EF4-FFF2-40B4-BE49-F238E27FC236}">
                <a16:creationId xmlns:a16="http://schemas.microsoft.com/office/drawing/2014/main" id="{FB47DF85-7711-A965-7B24-63AB0D9775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13333" r="12222" b="13816"/>
          <a:stretch/>
        </p:blipFill>
        <p:spPr>
          <a:xfrm>
            <a:off x="4556078" y="1883272"/>
            <a:ext cx="4435522" cy="4474072"/>
          </a:xfrm>
          <a:prstGeom prst="rect">
            <a:avLst/>
          </a:prstGeom>
        </p:spPr>
      </p:pic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1727B301-FF2F-5D18-FA93-5A21185479A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26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785992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ダイアグラム&#10;&#10;自動的に生成された説明">
            <a:extLst>
              <a:ext uri="{FF2B5EF4-FFF2-40B4-BE49-F238E27FC236}">
                <a16:creationId xmlns:a16="http://schemas.microsoft.com/office/drawing/2014/main" id="{FB47DF85-7711-A965-7B24-63AB0D9775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13333" r="12222" b="12222"/>
          <a:stretch/>
        </p:blipFill>
        <p:spPr>
          <a:xfrm>
            <a:off x="32275" y="-110197"/>
            <a:ext cx="3736975" cy="3852000"/>
          </a:xfrm>
          <a:prstGeom prst="rect">
            <a:avLst/>
          </a:prstGeom>
        </p:spPr>
      </p:pic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9E69F15D-62CB-1A08-51B2-44BEDB6B1F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15556" r="12222" b="13333"/>
          <a:stretch/>
        </p:blipFill>
        <p:spPr>
          <a:xfrm>
            <a:off x="4700157" y="-1"/>
            <a:ext cx="3912134" cy="3852000"/>
          </a:xfrm>
          <a:prstGeom prst="rect">
            <a:avLst/>
          </a:prstGeom>
        </p:spPr>
      </p:pic>
      <p:pic>
        <p:nvPicPr>
          <p:cNvPr id="8" name="図 7" descr="ダイアグラム&#10;&#10;自動的に生成された説明">
            <a:extLst>
              <a:ext uri="{FF2B5EF4-FFF2-40B4-BE49-F238E27FC236}">
                <a16:creationId xmlns:a16="http://schemas.microsoft.com/office/drawing/2014/main" id="{B597DC35-1942-420E-594F-97B5AF09F7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14445" r="13333" b="12222"/>
          <a:stretch/>
        </p:blipFill>
        <p:spPr>
          <a:xfrm>
            <a:off x="5408737" y="3006000"/>
            <a:ext cx="3735263" cy="3852000"/>
          </a:xfrm>
          <a:prstGeom prst="rect">
            <a:avLst/>
          </a:prstGeom>
        </p:spPr>
      </p:pic>
      <p:pic>
        <p:nvPicPr>
          <p:cNvPr id="11" name="図 10" descr="ダイアグラム&#10;&#10;自動的に生成された説明">
            <a:extLst>
              <a:ext uri="{FF2B5EF4-FFF2-40B4-BE49-F238E27FC236}">
                <a16:creationId xmlns:a16="http://schemas.microsoft.com/office/drawing/2014/main" id="{1E3D64EF-040A-B567-20EE-26C5274F81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4" t="14445" r="12222" b="13333"/>
          <a:stretch/>
        </p:blipFill>
        <p:spPr>
          <a:xfrm>
            <a:off x="761560" y="2819400"/>
            <a:ext cx="3838149" cy="3780000"/>
          </a:xfrm>
          <a:prstGeom prst="rect">
            <a:avLst/>
          </a:prstGeom>
        </p:spPr>
      </p:pic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40276775-8E9D-F78D-91E3-3B95EE229C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27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790946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366C9-27FC-D8F8-ED10-E3D307E7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342781"/>
            <a:ext cx="7010400" cy="1354217"/>
          </a:xfrm>
        </p:spPr>
        <p:txBody>
          <a:bodyPr/>
          <a:lstStyle/>
          <a:p>
            <a:r>
              <a:rPr kumimoji="1" lang="ja-JP" altLang="en-US" sz="4400" dirty="0"/>
              <a:t>実験２　</a:t>
            </a:r>
            <a:r>
              <a:rPr kumimoji="1" lang="en-US" altLang="ja-JP" sz="4400" dirty="0"/>
              <a:t>GNN</a:t>
            </a:r>
            <a:r>
              <a:rPr kumimoji="1" lang="ja-JP" altLang="en-US" sz="4400" dirty="0"/>
              <a:t>　入力層の検討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EE23C8-63A4-75BA-4DF8-1585F5007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8991600" cy="738664"/>
          </a:xfrm>
        </p:spPr>
        <p:txBody>
          <a:bodyPr/>
          <a:lstStyle/>
          <a:p>
            <a:pPr algn="ctr"/>
            <a:r>
              <a:rPr kumimoji="1" lang="ja-JP" altLang="en-US" sz="2400" dirty="0"/>
              <a:t>３次元　</a:t>
            </a:r>
            <a:r>
              <a:rPr kumimoji="1" lang="en-US" altLang="ja-JP" sz="2400" dirty="0" err="1"/>
              <a:t>Rastrigin</a:t>
            </a:r>
            <a:r>
              <a:rPr kumimoji="1" lang="en-US" altLang="ja-JP" sz="2400" dirty="0"/>
              <a:t> + 3</a:t>
            </a:r>
            <a:r>
              <a:rPr kumimoji="1" lang="ja-JP" altLang="en-US" sz="2400" dirty="0"/>
              <a:t>次元　</a:t>
            </a:r>
            <a:r>
              <a:rPr kumimoji="1" lang="en-US" altLang="ja-JP" sz="2400" dirty="0"/>
              <a:t>Schwefel+4</a:t>
            </a:r>
            <a:r>
              <a:rPr kumimoji="1" lang="ja-JP" altLang="en-US" sz="2400" dirty="0"/>
              <a:t>次元　</a:t>
            </a:r>
            <a:r>
              <a:rPr kumimoji="1" lang="en-US" altLang="ja-JP" sz="2400" dirty="0" err="1"/>
              <a:t>Rosenbrock</a:t>
            </a:r>
            <a:endParaRPr kumimoji="1" lang="en-US" altLang="ja-JP" sz="2400" dirty="0"/>
          </a:p>
          <a:p>
            <a:pPr algn="l"/>
            <a:r>
              <a:rPr kumimoji="1" lang="ja-JP" altLang="en-US" sz="2400" dirty="0"/>
              <a:t>初期値すべて１</a:t>
            </a:r>
          </a:p>
        </p:txBody>
      </p:sp>
      <p:pic>
        <p:nvPicPr>
          <p:cNvPr id="10" name="図 9" descr="ダイアグラム&#10;&#10;自動的に生成された説明">
            <a:extLst>
              <a:ext uri="{FF2B5EF4-FFF2-40B4-BE49-F238E27FC236}">
                <a16:creationId xmlns:a16="http://schemas.microsoft.com/office/drawing/2014/main" id="{F7AE844D-996B-E5D9-7F61-898300142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5" t="15215" r="12592" b="12222"/>
          <a:stretch/>
        </p:blipFill>
        <p:spPr>
          <a:xfrm>
            <a:off x="0" y="1881664"/>
            <a:ext cx="4753585" cy="4800600"/>
          </a:xfrm>
          <a:prstGeom prst="rect">
            <a:avLst/>
          </a:prstGeom>
        </p:spPr>
      </p:pic>
      <p:pic>
        <p:nvPicPr>
          <p:cNvPr id="12" name="図 11" descr="ダイアグラム&#10;&#10;自動的に生成された説明">
            <a:extLst>
              <a:ext uri="{FF2B5EF4-FFF2-40B4-BE49-F238E27FC236}">
                <a16:creationId xmlns:a16="http://schemas.microsoft.com/office/drawing/2014/main" id="{712B1CB0-A3AF-0FE5-D533-A177F1D079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4" t="15555" r="12592" b="13332"/>
          <a:stretch/>
        </p:blipFill>
        <p:spPr>
          <a:xfrm>
            <a:off x="4648200" y="1904939"/>
            <a:ext cx="4432566" cy="4320064"/>
          </a:xfrm>
          <a:prstGeom prst="rect">
            <a:avLst/>
          </a:prstGeom>
        </p:spPr>
      </p:pic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6B340E0D-2CE8-FB82-2E2F-BE210B6ADA7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28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2578947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C31C6-0E5B-9EBD-E85B-0EE72D0A2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40" y="400241"/>
            <a:ext cx="5752465" cy="507831"/>
          </a:xfrm>
        </p:spPr>
        <p:txBody>
          <a:bodyPr/>
          <a:lstStyle/>
          <a:p>
            <a:r>
              <a:rPr kumimoji="1" lang="ja-JP" altLang="en-US" dirty="0"/>
              <a:t>部分最適化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15DBD0-3BA3-0BD1-C37D-AC0394277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252" y="1526946"/>
            <a:ext cx="3856548" cy="3877985"/>
          </a:xfrm>
        </p:spPr>
        <p:txBody>
          <a:bodyPr/>
          <a:lstStyle/>
          <a:p>
            <a:r>
              <a:rPr kumimoji="1" lang="en-US" altLang="ja-JP" sz="2800" dirty="0"/>
              <a:t>0,1,6</a:t>
            </a:r>
            <a:r>
              <a:rPr kumimoji="1" lang="ja-JP" altLang="en-US" sz="2800" dirty="0"/>
              <a:t>のみを最適化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Generation 9900</a:t>
            </a:r>
          </a:p>
          <a:p>
            <a:r>
              <a:rPr kumimoji="1" lang="en-US" altLang="ja-JP" sz="2800" dirty="0"/>
              <a:t>: Best Fitness = </a:t>
            </a:r>
          </a:p>
          <a:p>
            <a:r>
              <a:rPr kumimoji="1" lang="en-US" altLang="ja-JP" sz="2800" dirty="0">
                <a:solidFill>
                  <a:srgbClr val="FF0000"/>
                </a:solidFill>
              </a:rPr>
              <a:t>-4558.9</a:t>
            </a:r>
          </a:p>
          <a:p>
            <a:r>
              <a:rPr kumimoji="1" lang="en-US" altLang="ja-JP" sz="2800" dirty="0"/>
              <a:t>, Average Fitness = </a:t>
            </a:r>
            <a:r>
              <a:rPr kumimoji="1" lang="en-US" altLang="ja-JP" sz="2800" dirty="0">
                <a:solidFill>
                  <a:srgbClr val="FF0000"/>
                </a:solidFill>
              </a:rPr>
              <a:t>1668.34314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181BCC-68B9-7B61-FF95-53229173B7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29</a:t>
            </a:fld>
            <a:endParaRPr lang="en-US" altLang="ja-JP" spc="-38" dirty="0"/>
          </a:p>
        </p:txBody>
      </p:sp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1BD8A85F-C9BC-FA7B-5EFB-BD656100B6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13333" r="12222" b="12222"/>
          <a:stretch/>
        </p:blipFill>
        <p:spPr>
          <a:xfrm>
            <a:off x="4273274" y="1270917"/>
            <a:ext cx="4870726" cy="502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6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E4F53C6B-77BD-CD40-4C2B-984138EE8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21" y="590656"/>
            <a:ext cx="7315200" cy="522685"/>
          </a:xfrm>
        </p:spPr>
        <p:txBody>
          <a:bodyPr/>
          <a:lstStyle/>
          <a:p>
            <a:r>
              <a:rPr lang="ja-JP" altLang="en-US" dirty="0">
                <a:ea typeface="ＭＳ Ｐゴシック"/>
              </a:rPr>
              <a:t>研究背景　グラフニューラルネットワーク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29B02BD0-E107-F3EC-A027-DFBE0CA086BF}"/>
              </a:ext>
            </a:extLst>
          </p:cNvPr>
          <p:cNvSpPr txBox="1">
            <a:spLocks/>
          </p:cNvSpPr>
          <p:nvPr/>
        </p:nvSpPr>
        <p:spPr>
          <a:xfrm>
            <a:off x="0" y="1605044"/>
            <a:ext cx="8934730" cy="6014956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rmAutofit/>
          </a:bodyPr>
          <a:lstStyle>
            <a:lvl1pPr marL="0">
              <a:defRPr sz="24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ja-JP" dirty="0">
                <a:ea typeface="ＭＳ Ｐゴシック"/>
              </a:rPr>
              <a:t>グラフ構造を扱うニューラルネットワーク</a:t>
            </a:r>
          </a:p>
          <a:p>
            <a:r>
              <a:rPr lang="ja-JP" dirty="0">
                <a:ea typeface="ＭＳ Ｐゴシック"/>
              </a:rPr>
              <a:t>近傍ノードの特徴→ノード分類・グラフ分類・リンク予測</a:t>
            </a:r>
            <a:r>
              <a:rPr lang="en-US" dirty="0"/>
              <a:t>[1]</a:t>
            </a:r>
            <a:endParaRPr lang="en-US" dirty="0">
              <a:ea typeface="HGPSoeiKakugothicUB"/>
            </a:endParaRPr>
          </a:p>
          <a:p>
            <a:endParaRPr lang="ja-JP" altLang="en-US" sz="3600" dirty="0">
              <a:ea typeface="ＭＳ Ｐゴシック"/>
            </a:endParaRPr>
          </a:p>
          <a:p>
            <a:r>
              <a:rPr lang="ja-JP" dirty="0">
                <a:ea typeface="ＭＳ Ｐゴシック"/>
              </a:rPr>
              <a:t>具体例</a:t>
            </a:r>
            <a:r>
              <a:rPr lang="en-US" dirty="0"/>
              <a:t>[2]</a:t>
            </a:r>
            <a:endParaRPr lang="ja-JP" altLang="en-US" dirty="0">
              <a:ea typeface="ＭＳ Ｐゴシック"/>
            </a:endParaRPr>
          </a:p>
          <a:p>
            <a:r>
              <a:rPr lang="ja-JP" dirty="0">
                <a:ea typeface="ＭＳ Ｐゴシック"/>
              </a:rPr>
              <a:t>1.ノード分類：社会ネットワークから民主党か共和党分類</a:t>
            </a:r>
          </a:p>
          <a:p>
            <a:r>
              <a:rPr lang="ja-JP" dirty="0">
                <a:ea typeface="ＭＳ Ｐゴシック"/>
              </a:rPr>
              <a:t>2.グラフ分類：化学化合物の毒性の有無</a:t>
            </a:r>
          </a:p>
          <a:p>
            <a:r>
              <a:rPr lang="ja-JP" dirty="0">
                <a:ea typeface="ＭＳ Ｐゴシック"/>
              </a:rPr>
              <a:t>3．リンク予測：ソーシャルメディアから商品と購入ユーザーの予測</a:t>
            </a:r>
          </a:p>
          <a:p>
            <a:r>
              <a:rPr lang="ja-JP" dirty="0">
                <a:ea typeface="ＭＳ Ｐゴシック"/>
              </a:rPr>
              <a:t>交通量予測、組み合わせ最適化、COVID-19（感染予測・薬剤設計</a:t>
            </a:r>
            <a:r>
              <a:rPr lang="ja-JP" sz="2400" dirty="0">
                <a:ea typeface="ＭＳ Ｐゴシック"/>
              </a:rPr>
              <a:t>）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D29D29E-5EC0-B600-9B7D-66B56CB1DA00}"/>
              </a:ext>
            </a:extLst>
          </p:cNvPr>
          <p:cNvSpPr txBox="1"/>
          <p:nvPr/>
        </p:nvSpPr>
        <p:spPr>
          <a:xfrm>
            <a:off x="-87149" y="5173139"/>
            <a:ext cx="9021879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[1] Z. Wu, S. Pan, F. Chen, G. Long, C. Zhang and P. S. Yu, "A Comprehensive Survey on Graph Neural Networks," in IEEE Transactions on Neural Networks and Learning Systems, vol. 32, no. 1, pp. 4-24, Jan. 2021, </a:t>
            </a:r>
            <a:r>
              <a:rPr kumimoji="1" lang="en-US" altLang="ja-JP" sz="1050" dirty="0" err="1"/>
              <a:t>doi</a:t>
            </a:r>
            <a:r>
              <a:rPr kumimoji="1" lang="en-US" altLang="ja-JP" sz="1050" dirty="0"/>
              <a:t>: 10.1109/TNNLS.2020.2978386.</a:t>
            </a:r>
          </a:p>
          <a:p>
            <a:r>
              <a:rPr kumimoji="1" lang="en-US" altLang="ja-JP" sz="1050" dirty="0"/>
              <a:t>keywords: {Deep </a:t>
            </a:r>
            <a:r>
              <a:rPr kumimoji="1" lang="en-US" altLang="ja-JP" sz="1050" dirty="0" err="1"/>
              <a:t>learning;Neural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networks;Task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analysis;Kernel;Feature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extraction;Data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mining;Learning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systems;Deep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learning;graph</a:t>
            </a:r>
            <a:r>
              <a:rPr kumimoji="1" lang="en-US" altLang="ja-JP" sz="1050" dirty="0"/>
              <a:t> autoencoder (GAE);graph convolutional networks (GCNs);graph neural networks (GNNs);graph representation </a:t>
            </a:r>
            <a:r>
              <a:rPr kumimoji="1" lang="en-US" altLang="ja-JP" sz="1050" dirty="0" err="1"/>
              <a:t>learning;network</a:t>
            </a:r>
            <a:r>
              <a:rPr kumimoji="1" lang="en-US" altLang="ja-JP" sz="1050" dirty="0"/>
              <a:t> embedding},</a:t>
            </a:r>
          </a:p>
          <a:p>
            <a:r>
              <a:rPr kumimoji="1" lang="en-US" altLang="ja-JP" sz="1050" dirty="0"/>
              <a:t>[2] Jie Zhou, </a:t>
            </a:r>
            <a:r>
              <a:rPr kumimoji="1" lang="en-US" altLang="ja-JP" sz="1050" dirty="0" err="1"/>
              <a:t>Ganqu</a:t>
            </a:r>
            <a:r>
              <a:rPr kumimoji="1" lang="en-US" altLang="ja-JP" sz="1050" dirty="0"/>
              <a:t> Cui, </a:t>
            </a:r>
            <a:r>
              <a:rPr kumimoji="1" lang="en-US" altLang="ja-JP" sz="1050" dirty="0" err="1"/>
              <a:t>Shengding</a:t>
            </a:r>
            <a:r>
              <a:rPr kumimoji="1" lang="en-US" altLang="ja-JP" sz="1050" dirty="0"/>
              <a:t> Hu, </a:t>
            </a:r>
            <a:r>
              <a:rPr kumimoji="1" lang="en-US" altLang="ja-JP" sz="1050" dirty="0" err="1"/>
              <a:t>Zhengyan</a:t>
            </a:r>
            <a:r>
              <a:rPr kumimoji="1" lang="en-US" altLang="ja-JP" sz="1050" dirty="0"/>
              <a:t> Zhang, Cheng Yang, </a:t>
            </a:r>
            <a:r>
              <a:rPr kumimoji="1" lang="en-US" altLang="ja-JP" sz="1050" dirty="0" err="1"/>
              <a:t>Zhiyuan</a:t>
            </a:r>
            <a:r>
              <a:rPr kumimoji="1" lang="en-US" altLang="ja-JP" sz="1050" dirty="0"/>
              <a:t> Liu, </a:t>
            </a:r>
            <a:r>
              <a:rPr kumimoji="1" lang="en-US" altLang="ja-JP" sz="1050" dirty="0" err="1"/>
              <a:t>Lifeng</a:t>
            </a:r>
            <a:r>
              <a:rPr kumimoji="1" lang="en-US" altLang="ja-JP" sz="1050" dirty="0"/>
              <a:t> Wang, </a:t>
            </a:r>
            <a:r>
              <a:rPr kumimoji="1" lang="en-US" altLang="ja-JP" sz="1050" dirty="0" err="1"/>
              <a:t>Changcheng</a:t>
            </a:r>
            <a:r>
              <a:rPr kumimoji="1" lang="en-US" altLang="ja-JP" sz="1050" dirty="0"/>
              <a:t> Li, </a:t>
            </a:r>
            <a:r>
              <a:rPr kumimoji="1" lang="en-US" altLang="ja-JP" sz="1050" dirty="0" err="1"/>
              <a:t>Maosong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Sun,Graph</a:t>
            </a:r>
            <a:r>
              <a:rPr kumimoji="1" lang="en-US" altLang="ja-JP" sz="1050" dirty="0"/>
              <a:t> neural networks: A review of methods and </a:t>
            </a:r>
            <a:r>
              <a:rPr kumimoji="1" lang="en-US" altLang="ja-JP" sz="1050" dirty="0" err="1"/>
              <a:t>applications,AI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Open,Volume</a:t>
            </a:r>
            <a:r>
              <a:rPr kumimoji="1" lang="en-US" altLang="ja-JP" sz="1050" dirty="0"/>
              <a:t> 1,2020,Pages 57-81,ISSN 2666-6510,https://doi.org/10.1016/j.aiopen.2021.01.001.</a:t>
            </a:r>
          </a:p>
          <a:p>
            <a:r>
              <a:rPr kumimoji="1" lang="en-US" altLang="ja-JP" sz="1050" dirty="0"/>
              <a:t>(https://www.sciencedirect.com/science/article/pii/S2666651021000012)</a:t>
            </a:r>
          </a:p>
          <a:p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9487488-4851-7D50-1245-AF157377CD2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3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695283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253" y="272529"/>
            <a:ext cx="2272947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4400" spc="-19" dirty="0">
                <a:latin typeface="MS PGothic"/>
                <a:cs typeface="MS PGothic"/>
              </a:rPr>
              <a:t>目次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147" y="1591480"/>
            <a:ext cx="7232184" cy="495247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95764" indent="-386238">
              <a:spcBef>
                <a:spcPts val="79"/>
              </a:spcBef>
              <a:buFont typeface="Times New Roman"/>
              <a:buAutoNum type="arabicPeriod"/>
              <a:tabLst>
                <a:tab pos="395764" algn="l"/>
              </a:tabLst>
            </a:pPr>
            <a:r>
              <a:rPr lang="ja-JP" altLang="en-US" sz="3200" spc="-11" dirty="0">
                <a:latin typeface="MS PGothic"/>
                <a:cs typeface="MS PGothic"/>
              </a:rPr>
              <a:t>中間発表のイメージ（提案手法まで）</a:t>
            </a:r>
            <a:endParaRPr lang="en-US" altLang="ja-JP" sz="3200" spc="-11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 dirty="0">
                <a:latin typeface="MS PGothic"/>
                <a:cs typeface="MS PGothic"/>
              </a:rPr>
              <a:t>	</a:t>
            </a:r>
            <a:r>
              <a:rPr lang="en-US" altLang="ja-JP" sz="3200" spc="-11" dirty="0">
                <a:solidFill>
                  <a:schemeClr val="tx1"/>
                </a:solidFill>
                <a:latin typeface="MS PGothic"/>
                <a:cs typeface="MS PGothic"/>
              </a:rPr>
              <a:t>1.1</a:t>
            </a:r>
            <a:r>
              <a:rPr lang="ja-JP" altLang="en-US" sz="3200" spc="-11" dirty="0">
                <a:solidFill>
                  <a:schemeClr val="tx1"/>
                </a:solidFill>
                <a:latin typeface="MS PGothic"/>
                <a:cs typeface="MS PGothic"/>
              </a:rPr>
              <a:t>　研究背景</a:t>
            </a:r>
            <a:endParaRPr lang="en-US" altLang="ja-JP" sz="3200" spc="-11" dirty="0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 dirty="0">
                <a:latin typeface="MS PGothic"/>
                <a:cs typeface="MS PGothic"/>
              </a:rPr>
              <a:t>	</a:t>
            </a:r>
            <a:r>
              <a:rPr lang="en-US" altLang="ja-JP" sz="3200" spc="-11" dirty="0">
                <a:solidFill>
                  <a:schemeClr val="tx1"/>
                </a:solidFill>
                <a:latin typeface="MS PGothic"/>
                <a:cs typeface="MS PGothic"/>
              </a:rPr>
              <a:t>1.2</a:t>
            </a:r>
            <a:r>
              <a:rPr lang="ja-JP" altLang="en-US" sz="3200" spc="-11" dirty="0">
                <a:solidFill>
                  <a:schemeClr val="tx1"/>
                </a:solidFill>
                <a:latin typeface="MS PGothic"/>
                <a:cs typeface="MS PGothic"/>
              </a:rPr>
              <a:t>　研究目的</a:t>
            </a:r>
            <a:endParaRPr lang="en-US" altLang="ja-JP" sz="3200" spc="-11" dirty="0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 dirty="0">
                <a:latin typeface="MS PGothic"/>
                <a:cs typeface="MS PGothic"/>
              </a:rPr>
              <a:t>	</a:t>
            </a:r>
            <a:r>
              <a:rPr lang="en-US" altLang="ja-JP" sz="3200" spc="-11" dirty="0">
                <a:solidFill>
                  <a:schemeClr val="tx1"/>
                </a:solidFill>
                <a:latin typeface="MS PGothic"/>
                <a:cs typeface="MS PGothic"/>
              </a:rPr>
              <a:t>1.3</a:t>
            </a:r>
            <a:r>
              <a:rPr lang="ja-JP" altLang="en-US" sz="3200" spc="-11" dirty="0">
                <a:solidFill>
                  <a:schemeClr val="tx1"/>
                </a:solidFill>
                <a:latin typeface="MS PGothic"/>
                <a:cs typeface="MS PGothic"/>
              </a:rPr>
              <a:t>　提案手法</a:t>
            </a:r>
            <a:endParaRPr lang="en-US" altLang="ja-JP" sz="3200" spc="-11" dirty="0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dirty="0">
                <a:latin typeface="MS PGothic"/>
                <a:cs typeface="MS PGothic"/>
              </a:rPr>
              <a:t>2 .  </a:t>
            </a:r>
            <a:r>
              <a:rPr lang="ja-JP" altLang="en-US" sz="3200" dirty="0">
                <a:latin typeface="MS PGothic"/>
                <a:cs typeface="MS PGothic"/>
              </a:rPr>
              <a:t>（予備）実験　　　　（今回行ったこと）</a:t>
            </a:r>
            <a:endParaRPr lang="en-US" altLang="ja-JP" sz="3200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</a:t>
            </a:r>
            <a:r>
              <a:rPr lang="en-US" sz="3200" dirty="0">
                <a:solidFill>
                  <a:schemeClr val="tx1"/>
                </a:solidFill>
                <a:latin typeface="MS PGothic"/>
                <a:cs typeface="MS PGothic"/>
              </a:rPr>
              <a:t>2.1</a:t>
            </a:r>
            <a:r>
              <a:rPr lang="ja-JP" altLang="en-US" sz="3200" dirty="0">
                <a:solidFill>
                  <a:schemeClr val="tx1"/>
                </a:solidFill>
                <a:latin typeface="MS PGothic"/>
                <a:cs typeface="MS PGothic"/>
              </a:rPr>
              <a:t>　</a:t>
            </a:r>
            <a:r>
              <a:rPr lang="en-US" altLang="ja-JP" sz="3200" dirty="0">
                <a:solidFill>
                  <a:schemeClr val="tx1"/>
                </a:solidFill>
                <a:latin typeface="MS PGothic"/>
                <a:cs typeface="MS PGothic"/>
              </a:rPr>
              <a:t>Data-driven</a:t>
            </a: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2.2</a:t>
            </a:r>
            <a:r>
              <a:rPr lang="ja-JP" altLang="en-US" sz="3200" dirty="0">
                <a:latin typeface="MS PGothic"/>
                <a:cs typeface="MS PGothic"/>
              </a:rPr>
              <a:t>　</a:t>
            </a:r>
            <a:r>
              <a:rPr lang="en-US" altLang="ja-JP" sz="3200" dirty="0">
                <a:latin typeface="MS PGothic"/>
                <a:cs typeface="MS PGothic"/>
              </a:rPr>
              <a:t>Graph neural network</a:t>
            </a: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</a:t>
            </a:r>
            <a:r>
              <a:rPr lang="en-US" sz="3200" dirty="0">
                <a:solidFill>
                  <a:srgbClr val="FF0000"/>
                </a:solidFill>
                <a:latin typeface="MS PGothic"/>
                <a:cs typeface="MS PGothic"/>
              </a:rPr>
              <a:t>2.3</a:t>
            </a:r>
            <a:r>
              <a:rPr lang="ja-JP" altLang="en-US" sz="3200" dirty="0">
                <a:solidFill>
                  <a:srgbClr val="FF0000"/>
                </a:solidFill>
                <a:latin typeface="MS PGothic"/>
                <a:cs typeface="MS PGothic"/>
              </a:rPr>
              <a:t>　考察</a:t>
            </a:r>
            <a:endParaRPr lang="en-US" altLang="ja-JP" sz="3200" dirty="0">
              <a:solidFill>
                <a:srgbClr val="FF0000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2.4</a:t>
            </a:r>
            <a:r>
              <a:rPr lang="ja-JP" altLang="en-US" sz="3200" dirty="0">
                <a:latin typeface="MS PGothic"/>
                <a:cs typeface="MS PGothic"/>
              </a:rPr>
              <a:t>　今後の課題</a:t>
            </a:r>
            <a:endParaRPr sz="3200" dirty="0">
              <a:latin typeface="MS PGothic"/>
              <a:cs typeface="MS PGothic"/>
            </a:endParaRPr>
          </a:p>
          <a:p>
            <a:pPr>
              <a:spcBef>
                <a:spcPts val="334"/>
              </a:spcBef>
              <a:buFont typeface="Times New Roman"/>
              <a:buAutoNum type="arabicPeriod"/>
            </a:pPr>
            <a:endParaRPr sz="2400" dirty="0">
              <a:latin typeface="MS PGothic"/>
              <a:cs typeface="MS PGothic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0BF8F8-C8F9-ECB4-87CD-7A0F4CBC5FC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30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561269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D52FE-4261-77B1-C546-AA4EA538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40" y="400241"/>
            <a:ext cx="5752465" cy="677108"/>
          </a:xfrm>
        </p:spPr>
        <p:txBody>
          <a:bodyPr/>
          <a:lstStyle/>
          <a:p>
            <a:r>
              <a:rPr kumimoji="1" lang="ja-JP" altLang="en-US" sz="4400" dirty="0"/>
              <a:t>考察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0BD865-D616-F9D0-52BB-690697051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252" y="1526947"/>
            <a:ext cx="8620760" cy="5663089"/>
          </a:xfrm>
        </p:spPr>
        <p:txBody>
          <a:bodyPr/>
          <a:lstStyle/>
          <a:p>
            <a:r>
              <a:rPr kumimoji="1" lang="en-US" altLang="ja-JP" sz="3200" dirty="0"/>
              <a:t>1.</a:t>
            </a:r>
            <a:r>
              <a:rPr kumimoji="1" lang="ja-JP" altLang="en-US" sz="3200" dirty="0"/>
              <a:t>依存関係の識別→教師データ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 dirty="0"/>
              <a:t>クラスタリング（グループ数は指定）</a:t>
            </a:r>
            <a:endParaRPr kumimoji="1" lang="en-US" altLang="ja-JP" sz="3200" dirty="0"/>
          </a:p>
          <a:p>
            <a:r>
              <a:rPr kumimoji="1" lang="en-US" altLang="ja-JP" sz="2400" dirty="0"/>
              <a:t>Simplifying Clustering with Graph Neural Networks</a:t>
            </a:r>
          </a:p>
          <a:p>
            <a:r>
              <a:rPr kumimoji="1" lang="en-US" altLang="ja-JP" sz="2400" dirty="0"/>
              <a:t>Filippo Maria Bianchi</a:t>
            </a:r>
          </a:p>
          <a:p>
            <a:endParaRPr kumimoji="1" lang="en-US" altLang="ja-JP" sz="3200" dirty="0"/>
          </a:p>
          <a:p>
            <a:r>
              <a:rPr kumimoji="1" lang="en-US" altLang="ja-JP" sz="3200" dirty="0"/>
              <a:t>2.</a:t>
            </a:r>
            <a:r>
              <a:rPr kumimoji="1" lang="ja-JP" altLang="en-US" sz="3200" dirty="0"/>
              <a:t>入力層の特徴ベクトルにおいて個体の選択</a:t>
            </a:r>
            <a:endParaRPr kumimoji="1" lang="en-US" altLang="ja-JP" sz="3200" dirty="0"/>
          </a:p>
          <a:p>
            <a:r>
              <a:rPr kumimoji="1" lang="ja-JP" altLang="en-US" sz="3200" dirty="0"/>
              <a:t>ランダム→最良個体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endParaRPr kumimoji="1" lang="en-US" altLang="ja-JP" sz="3200" dirty="0"/>
          </a:p>
          <a:p>
            <a:endParaRPr kumimoji="1" lang="ja-JP" altLang="en-US" sz="32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70D83CCE-0E6F-6197-9BD7-39F6D3B946AD}"/>
              </a:ext>
            </a:extLst>
          </p:cNvPr>
          <p:cNvSpPr/>
          <p:nvPr/>
        </p:nvSpPr>
        <p:spPr>
          <a:xfrm>
            <a:off x="990600" y="2057400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未知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C5E468-2137-4556-0246-7123199C14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31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270309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AE147-AE33-3FF8-534C-C8671D977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40" y="400241"/>
            <a:ext cx="5752465" cy="677108"/>
          </a:xfrm>
        </p:spPr>
        <p:txBody>
          <a:bodyPr/>
          <a:lstStyle/>
          <a:p>
            <a:r>
              <a:rPr kumimoji="1" lang="ja-JP" altLang="en-US" sz="4400" dirty="0"/>
              <a:t>考察</a:t>
            </a:r>
            <a:r>
              <a:rPr kumimoji="1" lang="en-US" altLang="ja-JP" sz="4400" dirty="0"/>
              <a:t>2</a:t>
            </a:r>
            <a:endParaRPr kumimoji="1" lang="ja-JP" altLang="en-US" sz="44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DB4732-1FD7-5D50-092B-E56B3DD18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252" y="1526947"/>
            <a:ext cx="8620760" cy="4216539"/>
          </a:xfrm>
        </p:spPr>
        <p:txBody>
          <a:bodyPr/>
          <a:lstStyle/>
          <a:p>
            <a:r>
              <a:rPr kumimoji="1" lang="ja-JP" altLang="en-US" sz="3200" dirty="0"/>
              <a:t>・部分最適化</a:t>
            </a:r>
            <a:endParaRPr kumimoji="1" lang="en-US" altLang="ja-JP" sz="3200" dirty="0"/>
          </a:p>
          <a:p>
            <a:r>
              <a:rPr kumimoji="1" lang="ja-JP" altLang="en-US" sz="3200" dirty="0"/>
              <a:t>◦繰り返す？</a:t>
            </a:r>
            <a:endParaRPr kumimoji="1" lang="en-US" altLang="ja-JP" sz="3200" dirty="0"/>
          </a:p>
          <a:p>
            <a:r>
              <a:rPr kumimoji="1" lang="ja-JP" altLang="en-US" sz="3200" dirty="0"/>
              <a:t>　</a:t>
            </a:r>
            <a:r>
              <a:rPr kumimoji="1" lang="en-US" altLang="ja-JP" sz="3200" dirty="0"/>
              <a:t>0,1,6</a:t>
            </a:r>
            <a:r>
              <a:rPr kumimoji="1" lang="ja-JP" altLang="en-US" sz="3200" dirty="0"/>
              <a:t>を最適化</a:t>
            </a:r>
            <a:endParaRPr kumimoji="1" lang="en-US" altLang="ja-JP" sz="3200" dirty="0"/>
          </a:p>
          <a:p>
            <a:r>
              <a:rPr kumimoji="1" lang="ja-JP" altLang="en-US" sz="3200" dirty="0"/>
              <a:t>　</a:t>
            </a:r>
            <a:r>
              <a:rPr kumimoji="1" lang="en-US" altLang="ja-JP" sz="3200" dirty="0"/>
              <a:t>2,3,5,8</a:t>
            </a:r>
            <a:r>
              <a:rPr kumimoji="1" lang="ja-JP" altLang="en-US" sz="3200" dirty="0"/>
              <a:t>を最適化</a:t>
            </a:r>
            <a:endParaRPr kumimoji="1" lang="en-US" altLang="ja-JP" sz="3200" dirty="0"/>
          </a:p>
          <a:p>
            <a:r>
              <a:rPr kumimoji="1" lang="ja-JP" altLang="en-US" sz="3200" dirty="0"/>
              <a:t>　</a:t>
            </a:r>
            <a:r>
              <a:rPr kumimoji="1" lang="en-US" altLang="ja-JP" sz="3200" dirty="0"/>
              <a:t>4,7</a:t>
            </a:r>
            <a:r>
              <a:rPr kumimoji="1" lang="ja-JP" altLang="en-US" sz="3200" dirty="0"/>
              <a:t>を最適化</a:t>
            </a:r>
            <a:endParaRPr kumimoji="1" lang="en-US" altLang="ja-JP" sz="3200" dirty="0"/>
          </a:p>
          <a:p>
            <a:r>
              <a:rPr kumimoji="1" lang="ja-JP" altLang="en-US" sz="3200" dirty="0"/>
              <a:t>◦</a:t>
            </a:r>
            <a:r>
              <a:rPr kumimoji="1" lang="en-US" altLang="ja-JP" sz="3200" dirty="0"/>
              <a:t>0,2,4</a:t>
            </a:r>
            <a:r>
              <a:rPr kumimoji="1" lang="ja-JP" altLang="en-US" sz="3200" dirty="0"/>
              <a:t>グループごと？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 dirty="0">
                <a:solidFill>
                  <a:srgbClr val="FF0000"/>
                </a:solidFill>
              </a:rPr>
              <a:t>重要度を決める最適化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0DFD16-6EE4-8B68-FF0C-BE40EA0480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32</a:t>
            </a:fld>
            <a:endParaRPr lang="en-US" altLang="ja-JP" spc="-38" dirty="0"/>
          </a:p>
        </p:txBody>
      </p:sp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D99BD897-3F31-1F19-29DC-AFB917EBB0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13333" r="12222" b="12222"/>
          <a:stretch/>
        </p:blipFill>
        <p:spPr>
          <a:xfrm>
            <a:off x="4273274" y="1270917"/>
            <a:ext cx="4870726" cy="502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66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253" y="272529"/>
            <a:ext cx="2272947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4400" spc="-19" dirty="0">
                <a:latin typeface="MS PGothic"/>
                <a:cs typeface="MS PGothic"/>
              </a:rPr>
              <a:t>目次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147" y="1591480"/>
            <a:ext cx="7232184" cy="495247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95764" indent="-386238">
              <a:spcBef>
                <a:spcPts val="79"/>
              </a:spcBef>
              <a:buFont typeface="Times New Roman"/>
              <a:buAutoNum type="arabicPeriod"/>
              <a:tabLst>
                <a:tab pos="395764" algn="l"/>
              </a:tabLst>
            </a:pPr>
            <a:r>
              <a:rPr lang="ja-JP" altLang="en-US" sz="3200" spc="-11" dirty="0">
                <a:latin typeface="MS PGothic"/>
                <a:cs typeface="MS PGothic"/>
              </a:rPr>
              <a:t>中間発表のイメージ（提案手法まで）</a:t>
            </a:r>
            <a:endParaRPr lang="en-US" altLang="ja-JP" sz="3200" spc="-11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 dirty="0">
                <a:latin typeface="MS PGothic"/>
                <a:cs typeface="MS PGothic"/>
              </a:rPr>
              <a:t>	</a:t>
            </a:r>
            <a:r>
              <a:rPr lang="en-US" altLang="ja-JP" sz="3200" spc="-11" dirty="0">
                <a:solidFill>
                  <a:schemeClr val="tx1"/>
                </a:solidFill>
                <a:latin typeface="MS PGothic"/>
                <a:cs typeface="MS PGothic"/>
              </a:rPr>
              <a:t>1.1</a:t>
            </a:r>
            <a:r>
              <a:rPr lang="ja-JP" altLang="en-US" sz="3200" spc="-11" dirty="0">
                <a:solidFill>
                  <a:schemeClr val="tx1"/>
                </a:solidFill>
                <a:latin typeface="MS PGothic"/>
                <a:cs typeface="MS PGothic"/>
              </a:rPr>
              <a:t>　研究背景</a:t>
            </a:r>
            <a:endParaRPr lang="en-US" altLang="ja-JP" sz="3200" spc="-11" dirty="0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 dirty="0">
                <a:latin typeface="MS PGothic"/>
                <a:cs typeface="MS PGothic"/>
              </a:rPr>
              <a:t>	</a:t>
            </a:r>
            <a:r>
              <a:rPr lang="en-US" altLang="ja-JP" sz="3200" spc="-11" dirty="0">
                <a:solidFill>
                  <a:schemeClr val="tx1"/>
                </a:solidFill>
                <a:latin typeface="MS PGothic"/>
                <a:cs typeface="MS PGothic"/>
              </a:rPr>
              <a:t>1.2</a:t>
            </a:r>
            <a:r>
              <a:rPr lang="ja-JP" altLang="en-US" sz="3200" spc="-11" dirty="0">
                <a:solidFill>
                  <a:schemeClr val="tx1"/>
                </a:solidFill>
                <a:latin typeface="MS PGothic"/>
                <a:cs typeface="MS PGothic"/>
              </a:rPr>
              <a:t>　研究目的</a:t>
            </a:r>
            <a:endParaRPr lang="en-US" altLang="ja-JP" sz="3200" spc="-11" dirty="0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 dirty="0">
                <a:latin typeface="MS PGothic"/>
                <a:cs typeface="MS PGothic"/>
              </a:rPr>
              <a:t>	</a:t>
            </a:r>
            <a:r>
              <a:rPr lang="en-US" altLang="ja-JP" sz="3200" spc="-11" dirty="0">
                <a:solidFill>
                  <a:schemeClr val="tx1"/>
                </a:solidFill>
                <a:latin typeface="MS PGothic"/>
                <a:cs typeface="MS PGothic"/>
              </a:rPr>
              <a:t>1.3</a:t>
            </a:r>
            <a:r>
              <a:rPr lang="ja-JP" altLang="en-US" sz="3200" spc="-11" dirty="0">
                <a:solidFill>
                  <a:schemeClr val="tx1"/>
                </a:solidFill>
                <a:latin typeface="MS PGothic"/>
                <a:cs typeface="MS PGothic"/>
              </a:rPr>
              <a:t>　提案手法</a:t>
            </a:r>
            <a:endParaRPr lang="en-US" altLang="ja-JP" sz="3200" spc="-11" dirty="0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dirty="0">
                <a:latin typeface="MS PGothic"/>
                <a:cs typeface="MS PGothic"/>
              </a:rPr>
              <a:t>2 .  </a:t>
            </a:r>
            <a:r>
              <a:rPr lang="ja-JP" altLang="en-US" sz="3200" dirty="0">
                <a:latin typeface="MS PGothic"/>
                <a:cs typeface="MS PGothic"/>
              </a:rPr>
              <a:t>（予備）実験　　　　（今回行ったこと）</a:t>
            </a:r>
            <a:endParaRPr lang="en-US" altLang="ja-JP" sz="3200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</a:t>
            </a:r>
            <a:r>
              <a:rPr lang="en-US" sz="3200" dirty="0">
                <a:solidFill>
                  <a:schemeClr val="tx1"/>
                </a:solidFill>
                <a:latin typeface="MS PGothic"/>
                <a:cs typeface="MS PGothic"/>
              </a:rPr>
              <a:t>2.1</a:t>
            </a:r>
            <a:r>
              <a:rPr lang="ja-JP" altLang="en-US" sz="3200" dirty="0">
                <a:solidFill>
                  <a:schemeClr val="tx1"/>
                </a:solidFill>
                <a:latin typeface="MS PGothic"/>
                <a:cs typeface="MS PGothic"/>
              </a:rPr>
              <a:t>　</a:t>
            </a:r>
            <a:r>
              <a:rPr lang="en-US" altLang="ja-JP" sz="3200" dirty="0">
                <a:solidFill>
                  <a:schemeClr val="tx1"/>
                </a:solidFill>
                <a:latin typeface="MS PGothic"/>
                <a:cs typeface="MS PGothic"/>
              </a:rPr>
              <a:t>Data-driven</a:t>
            </a: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2.2</a:t>
            </a:r>
            <a:r>
              <a:rPr lang="ja-JP" altLang="en-US" sz="3200" dirty="0">
                <a:latin typeface="MS PGothic"/>
                <a:cs typeface="MS PGothic"/>
              </a:rPr>
              <a:t>　</a:t>
            </a:r>
            <a:r>
              <a:rPr lang="en-US" altLang="ja-JP" sz="3200" dirty="0">
                <a:latin typeface="MS PGothic"/>
                <a:cs typeface="MS PGothic"/>
              </a:rPr>
              <a:t>Graph neural network</a:t>
            </a: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</a:t>
            </a:r>
            <a:r>
              <a:rPr lang="en-US" sz="3200" dirty="0">
                <a:solidFill>
                  <a:schemeClr val="tx1"/>
                </a:solidFill>
                <a:latin typeface="MS PGothic"/>
                <a:cs typeface="MS PGothic"/>
              </a:rPr>
              <a:t>2.3</a:t>
            </a:r>
            <a:r>
              <a:rPr lang="ja-JP" altLang="en-US" sz="3200" dirty="0">
                <a:solidFill>
                  <a:schemeClr val="tx1"/>
                </a:solidFill>
                <a:latin typeface="MS PGothic"/>
                <a:cs typeface="MS PGothic"/>
              </a:rPr>
              <a:t>　考察</a:t>
            </a:r>
            <a:endParaRPr lang="en-US" altLang="ja-JP" sz="3200" dirty="0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</a:t>
            </a:r>
            <a:r>
              <a:rPr lang="en-US" sz="3200" dirty="0">
                <a:solidFill>
                  <a:srgbClr val="FF0000"/>
                </a:solidFill>
                <a:latin typeface="MS PGothic"/>
                <a:cs typeface="MS PGothic"/>
              </a:rPr>
              <a:t>2.4</a:t>
            </a:r>
            <a:r>
              <a:rPr lang="ja-JP" altLang="en-US" sz="3200" dirty="0">
                <a:solidFill>
                  <a:srgbClr val="FF0000"/>
                </a:solidFill>
                <a:latin typeface="MS PGothic"/>
                <a:cs typeface="MS PGothic"/>
              </a:rPr>
              <a:t>　今後の課題</a:t>
            </a:r>
            <a:endParaRPr sz="3200" dirty="0">
              <a:solidFill>
                <a:srgbClr val="FF0000"/>
              </a:solidFill>
              <a:latin typeface="MS PGothic"/>
              <a:cs typeface="MS PGothic"/>
            </a:endParaRPr>
          </a:p>
          <a:p>
            <a:pPr>
              <a:spcBef>
                <a:spcPts val="334"/>
              </a:spcBef>
              <a:buFont typeface="Times New Roman"/>
              <a:buAutoNum type="arabicPeriod"/>
            </a:pPr>
            <a:endParaRPr sz="2400" dirty="0">
              <a:latin typeface="MS PGothic"/>
              <a:cs typeface="MS PGothic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E1E471-A44E-5EED-00DF-6DB97B4804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33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754829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48897E-A635-B6A9-AF59-6C4050C0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432882"/>
            <a:ext cx="5752465" cy="677108"/>
          </a:xfrm>
        </p:spPr>
        <p:txBody>
          <a:bodyPr/>
          <a:lstStyle/>
          <a:p>
            <a:r>
              <a:rPr kumimoji="1" lang="ja-JP" altLang="en-US" sz="4400" dirty="0"/>
              <a:t>今後について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3F3364-59B2-BB7F-2FB5-FF5E792AA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326" y="1336495"/>
            <a:ext cx="8733348" cy="4431983"/>
          </a:xfrm>
        </p:spPr>
        <p:txBody>
          <a:bodyPr/>
          <a:lstStyle/>
          <a:p>
            <a:r>
              <a:rPr kumimoji="1" lang="en-US" altLang="ja-JP" sz="2400" dirty="0">
                <a:latin typeface="+mn-ea"/>
              </a:rPr>
              <a:t>1.</a:t>
            </a:r>
            <a:r>
              <a:rPr kumimoji="1" lang="ja-JP" altLang="en-US" sz="2400" dirty="0">
                <a:solidFill>
                  <a:srgbClr val="FF0000"/>
                </a:solidFill>
                <a:latin typeface="+mn-ea"/>
              </a:rPr>
              <a:t>部分的に最適化を行なう</a:t>
            </a:r>
            <a:br>
              <a:rPr kumimoji="1" lang="en-US" altLang="ja-JP" sz="2400" dirty="0">
                <a:solidFill>
                  <a:srgbClr val="FF0000"/>
                </a:solidFill>
                <a:latin typeface="+mn-ea"/>
              </a:rPr>
            </a:br>
            <a:r>
              <a:rPr kumimoji="1" lang="ja-JP" altLang="en-US" sz="2400" dirty="0">
                <a:solidFill>
                  <a:srgbClr val="FF0000"/>
                </a:solidFill>
                <a:latin typeface="+mn-ea"/>
              </a:rPr>
              <a:t>　　　</a:t>
            </a:r>
            <a:r>
              <a:rPr kumimoji="1" lang="ja-JP" altLang="en-US" sz="2400" dirty="0">
                <a:latin typeface="+mn-ea"/>
              </a:rPr>
              <a:t>すべて最適化　ｖｓ　重要部分的に最適化</a:t>
            </a:r>
            <a:endParaRPr kumimoji="1" lang="en-US" altLang="ja-JP" sz="2400" dirty="0">
              <a:latin typeface="+mn-ea"/>
            </a:endParaRPr>
          </a:p>
          <a:p>
            <a:r>
              <a:rPr kumimoji="1" lang="ja-JP" altLang="en-US" sz="2400" dirty="0">
                <a:latin typeface="+mn-ea"/>
              </a:rPr>
              <a:t>　　　→より素早い近似解にたどり着く　（１０次元）または高次元</a:t>
            </a:r>
            <a:endParaRPr kumimoji="1" lang="en-US" altLang="ja-JP" sz="2400" dirty="0">
              <a:latin typeface="+mn-ea"/>
            </a:endParaRPr>
          </a:p>
          <a:p>
            <a:r>
              <a:rPr kumimoji="1" lang="en-US" altLang="ja-JP" sz="2400" dirty="0">
                <a:latin typeface="+mn-ea"/>
              </a:rPr>
              <a:t>2.</a:t>
            </a:r>
            <a:r>
              <a:rPr kumimoji="1" lang="ja-JP" altLang="en-US" sz="2400" dirty="0">
                <a:latin typeface="+mn-ea"/>
              </a:rPr>
              <a:t>ＧＮＮを教師なしのクラスタリングで行う</a:t>
            </a:r>
            <a:endParaRPr kumimoji="1" lang="en-US" altLang="ja-JP" sz="2400" dirty="0">
              <a:latin typeface="+mn-ea"/>
            </a:endParaRPr>
          </a:p>
          <a:p>
            <a:r>
              <a:rPr kumimoji="1" lang="en-US" altLang="ja-JP" sz="2400" dirty="0">
                <a:latin typeface="+mn-ea"/>
              </a:rPr>
              <a:t>3.</a:t>
            </a:r>
            <a:r>
              <a:rPr kumimoji="1" lang="ja-JP" altLang="en-US" sz="2400" dirty="0">
                <a:latin typeface="+mn-ea"/>
              </a:rPr>
              <a:t>ベンチマーク関数　ＺＤＴ</a:t>
            </a:r>
            <a:r>
              <a:rPr kumimoji="1" lang="en-US" altLang="ja-JP" sz="2400" dirty="0">
                <a:latin typeface="+mn-ea"/>
              </a:rPr>
              <a:t>[5]</a:t>
            </a:r>
            <a:r>
              <a:rPr kumimoji="1" lang="ja-JP" altLang="en-US" sz="2400" dirty="0">
                <a:latin typeface="+mn-ea"/>
              </a:rPr>
              <a:t>で比較</a:t>
            </a:r>
            <a:endParaRPr kumimoji="1" lang="en-US" altLang="ja-JP" sz="2400" dirty="0">
              <a:latin typeface="+mn-ea"/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　　　「</a:t>
            </a:r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Infill</a:t>
            </a: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Criterion</a:t>
            </a: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Ensemble</a:t>
            </a: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</a:t>
            </a: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Multi-Objective Evolutionary </a:t>
            </a: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　　　　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　　　</a:t>
            </a:r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Algorithm for Mixed-Variable Problems</a:t>
            </a: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」</a:t>
            </a:r>
            <a:endParaRPr kumimoji="1" lang="en-US" altLang="ja-JP" sz="2400" dirty="0">
              <a:latin typeface="+mn-ea"/>
            </a:endParaRPr>
          </a:p>
          <a:p>
            <a:r>
              <a:rPr kumimoji="1" lang="en-US" altLang="ja-JP" sz="2400" dirty="0">
                <a:latin typeface="+mn-ea"/>
              </a:rPr>
              <a:t>4.GNN</a:t>
            </a:r>
            <a:r>
              <a:rPr kumimoji="1" lang="ja-JP" altLang="en-US" sz="2400" dirty="0">
                <a:latin typeface="+mn-ea"/>
              </a:rPr>
              <a:t>のエッジ結合を</a:t>
            </a:r>
            <a:r>
              <a:rPr kumimoji="1" lang="en-US" altLang="ja-JP" sz="2400" dirty="0">
                <a:latin typeface="+mn-ea"/>
              </a:rPr>
              <a:t>NN</a:t>
            </a:r>
            <a:r>
              <a:rPr kumimoji="1" lang="ja-JP" altLang="en-US" sz="2400" dirty="0">
                <a:latin typeface="+mn-ea"/>
              </a:rPr>
              <a:t>の構造から自動抽出</a:t>
            </a:r>
            <a:endParaRPr kumimoji="1" lang="en-US" altLang="ja-JP" sz="2400" dirty="0">
              <a:latin typeface="+mn-ea"/>
            </a:endParaRPr>
          </a:p>
          <a:p>
            <a:r>
              <a:rPr kumimoji="1" lang="en-US" altLang="ja-JP" sz="2400" dirty="0">
                <a:latin typeface="+mn-ea"/>
              </a:rPr>
              <a:t>5.ML</a:t>
            </a:r>
            <a:r>
              <a:rPr kumimoji="1" lang="ja-JP" altLang="en-US" sz="2400" dirty="0">
                <a:latin typeface="+mn-ea"/>
              </a:rPr>
              <a:t>部分の検討　　　　　　　　　　　　　　　　　　　　　</a:t>
            </a:r>
            <a:r>
              <a:rPr kumimoji="1" lang="en-US" altLang="ja-JP" sz="2400" dirty="0">
                <a:latin typeface="+mn-ea"/>
              </a:rPr>
              <a:t>6.</a:t>
            </a:r>
            <a:r>
              <a:rPr kumimoji="1" lang="ja-JP" altLang="en-US" sz="2400" dirty="0">
                <a:latin typeface="+mn-ea"/>
              </a:rPr>
              <a:t>論文読み</a:t>
            </a:r>
            <a:endParaRPr kumimoji="1" lang="en-US" altLang="ja-JP" sz="2400" dirty="0">
              <a:latin typeface="+mn-ea"/>
            </a:endParaRPr>
          </a:p>
          <a:p>
            <a:r>
              <a:rPr kumimoji="1" lang="ja-JP" altLang="en-US" sz="2400" dirty="0">
                <a:latin typeface="+mn-ea"/>
              </a:rPr>
              <a:t>　　　（全結合→</a:t>
            </a:r>
            <a:r>
              <a:rPr kumimoji="1" lang="en-US" altLang="ja-JP" sz="2400" dirty="0">
                <a:latin typeface="+mn-ea"/>
              </a:rPr>
              <a:t>RBF</a:t>
            </a:r>
            <a:r>
              <a:rPr kumimoji="1" lang="ja-JP" altLang="en-US" sz="2400" dirty="0">
                <a:latin typeface="+mn-ea"/>
              </a:rPr>
              <a:t>）</a:t>
            </a:r>
            <a:endParaRPr kumimoji="1" lang="en-US" altLang="ja-JP" sz="2400" dirty="0">
              <a:latin typeface="+mn-ea"/>
            </a:endParaRPr>
          </a:p>
          <a:p>
            <a:r>
              <a:rPr kumimoji="1" lang="ja-JP" altLang="en-US" sz="2400" dirty="0">
                <a:latin typeface="+mn-ea"/>
              </a:rPr>
              <a:t>　　　メタヒューリスティック部分の検討（</a:t>
            </a:r>
            <a:r>
              <a:rPr kumimoji="1" lang="en-US" altLang="ja-JP" sz="2400" dirty="0">
                <a:latin typeface="+mn-ea"/>
              </a:rPr>
              <a:t>GA</a:t>
            </a:r>
            <a:r>
              <a:rPr kumimoji="1" lang="ja-JP" altLang="en-US" sz="2400" dirty="0">
                <a:latin typeface="+mn-ea"/>
              </a:rPr>
              <a:t>→</a:t>
            </a:r>
            <a:r>
              <a:rPr kumimoji="1" lang="en-US" altLang="ja-JP" sz="2400" dirty="0">
                <a:latin typeface="+mn-ea"/>
              </a:rPr>
              <a:t>PSO</a:t>
            </a:r>
            <a:r>
              <a:rPr kumimoji="1" lang="ja-JP" altLang="en-US" sz="2400" dirty="0">
                <a:latin typeface="+mn-ea"/>
              </a:rPr>
              <a:t>、個体数）</a:t>
            </a:r>
            <a:endParaRPr kumimoji="1" lang="en-US" altLang="ja-JP" sz="2400" dirty="0">
              <a:latin typeface="+mn-ea"/>
            </a:endParaRPr>
          </a:p>
          <a:p>
            <a:r>
              <a:rPr kumimoji="1" lang="ja-JP" altLang="en-US" sz="2400" dirty="0">
                <a:latin typeface="+mn-ea"/>
              </a:rPr>
              <a:t>　　　</a:t>
            </a:r>
            <a:r>
              <a:rPr kumimoji="1" lang="en-US" altLang="ja-JP" sz="2400" dirty="0">
                <a:latin typeface="+mn-ea"/>
              </a:rPr>
              <a:t>GNN</a:t>
            </a:r>
            <a:r>
              <a:rPr kumimoji="1" lang="ja-JP" altLang="en-US" sz="2400" dirty="0">
                <a:latin typeface="+mn-ea"/>
              </a:rPr>
              <a:t>が使えない？　</a:t>
            </a:r>
            <a:r>
              <a:rPr kumimoji="1" lang="en-US" altLang="ja-JP" sz="2400" dirty="0">
                <a:latin typeface="+mn-ea"/>
              </a:rPr>
              <a:t>RNF</a:t>
            </a:r>
            <a:r>
              <a:rPr kumimoji="1" lang="ja-JP" altLang="en-US" sz="2400" dirty="0">
                <a:latin typeface="+mn-ea"/>
              </a:rPr>
              <a:t>の方が精度がよい？（神野先生）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C0AB403-42EE-CE96-182A-7AD4D5F0D791}"/>
              </a:ext>
            </a:extLst>
          </p:cNvPr>
          <p:cNvSpPr txBox="1"/>
          <p:nvPr/>
        </p:nvSpPr>
        <p:spPr>
          <a:xfrm>
            <a:off x="3048000" y="5768478"/>
            <a:ext cx="6400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[5]</a:t>
            </a:r>
            <a:r>
              <a:rPr kumimoji="1" lang="ja-JP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（</a:t>
            </a:r>
            <a:r>
              <a:rPr lang="en-US" altLang="ja-JP" sz="1100" b="0" i="0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Eckart </a:t>
            </a:r>
            <a:r>
              <a:rPr lang="en-US" altLang="ja-JP" sz="1100" b="0" i="0" dirty="0" err="1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Zitzler</a:t>
            </a:r>
            <a:r>
              <a:rPr lang="en-US" altLang="ja-JP" sz="1100" b="0" i="0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, </a:t>
            </a:r>
            <a:r>
              <a:rPr lang="en-US" altLang="ja-JP" sz="1100" b="0" i="0" dirty="0" err="1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Kalyanmoy</a:t>
            </a:r>
            <a:r>
              <a:rPr lang="en-US" altLang="ja-JP" sz="1100" b="0" i="0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 Deb, and Lothar Thiele. Comparison of </a:t>
            </a:r>
            <a:r>
              <a:rPr lang="en-US" altLang="ja-JP" sz="1100" b="0" i="0" dirty="0" err="1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multiobjective</a:t>
            </a:r>
            <a:r>
              <a:rPr lang="en-US" altLang="ja-JP" sz="1100" b="0" i="0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 evolutionary algorithms: empirical results. </a:t>
            </a:r>
            <a:r>
              <a:rPr lang="en-US" altLang="ja-JP" sz="1100" b="0" i="1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Evolutionary Computation</a:t>
            </a:r>
            <a:r>
              <a:rPr lang="en-US" altLang="ja-JP" sz="1100" b="0" i="0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, 8(2):173–195, 2000. </a:t>
            </a:r>
            <a:r>
              <a:rPr lang="en-US" altLang="ja-JP" sz="1100" b="0" i="0" u="none" strike="noStrike" dirty="0">
                <a:solidFill>
                  <a:srgbClr val="0071BC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  <a:hlinkClick r:id="rId2"/>
              </a:rPr>
              <a:t>doi:10.1162/106365600568202</a:t>
            </a:r>
            <a:r>
              <a:rPr lang="en-US" altLang="ja-JP" sz="1100" b="0" i="0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.</a:t>
            </a:r>
            <a:r>
              <a:rPr kumimoji="1" lang="ja-JP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kumimoji="1" lang="ja-JP" altLang="en-US" sz="11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F3960B-D4AC-1FE8-2B60-7D15136DA27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34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414361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E4F53C6B-77BD-CD40-4C2B-984138EE8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69" y="423446"/>
            <a:ext cx="7315200" cy="677108"/>
          </a:xfrm>
        </p:spPr>
        <p:txBody>
          <a:bodyPr/>
          <a:lstStyle/>
          <a:p>
            <a:r>
              <a:rPr lang="ja-JP" altLang="en-US" sz="4400" dirty="0">
                <a:ea typeface="ＭＳ Ｐゴシック"/>
              </a:rPr>
              <a:t>研究背景 最適化　</a:t>
            </a:r>
            <a:endParaRPr kumimoji="1" lang="ja-JP" altLang="en-US" sz="4400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29B02BD0-E107-F3EC-A027-DFBE0CA086BF}"/>
              </a:ext>
            </a:extLst>
          </p:cNvPr>
          <p:cNvSpPr txBox="1">
            <a:spLocks/>
          </p:cNvSpPr>
          <p:nvPr/>
        </p:nvSpPr>
        <p:spPr>
          <a:xfrm>
            <a:off x="0" y="1826270"/>
            <a:ext cx="8934730" cy="3826598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rmAutofit/>
          </a:bodyPr>
          <a:lstStyle>
            <a:lvl1pPr marL="0">
              <a:defRPr sz="24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2400" dirty="0">
              <a:ea typeface="ＭＳ Ｐゴシック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4F82740-699D-64CD-DFBC-DC2D02E10CCC}"/>
              </a:ext>
            </a:extLst>
          </p:cNvPr>
          <p:cNvSpPr txBox="1">
            <a:spLocks/>
          </p:cNvSpPr>
          <p:nvPr/>
        </p:nvSpPr>
        <p:spPr>
          <a:xfrm>
            <a:off x="113970" y="1618582"/>
            <a:ext cx="9021879" cy="4295972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rmAutofit/>
          </a:bodyPr>
          <a:lstStyle>
            <a:lvl1pPr marL="0">
              <a:defRPr sz="24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>
                <a:ea typeface="ＭＳ Ｐゴシック"/>
              </a:rPr>
              <a:t>・工学設計</a:t>
            </a:r>
            <a:r>
              <a:rPr lang="en-US" altLang="ja-JP" dirty="0">
                <a:ea typeface="ＭＳ Ｐゴシック"/>
              </a:rPr>
              <a:t>(</a:t>
            </a:r>
            <a:r>
              <a:rPr lang="ja-JP" altLang="en-US" dirty="0">
                <a:ea typeface="ＭＳ Ｐゴシック"/>
              </a:rPr>
              <a:t>コイルの設計</a:t>
            </a:r>
            <a:r>
              <a:rPr lang="en-US" altLang="ja-JP" dirty="0">
                <a:ea typeface="ＭＳ Ｐゴシック"/>
              </a:rPr>
              <a:t>[3])</a:t>
            </a:r>
            <a:r>
              <a:rPr lang="ja-JP" altLang="en-US" sz="2400" dirty="0">
                <a:ea typeface="ＭＳ Ｐゴシック"/>
              </a:rPr>
              <a:t>など現実世界の多くの問題に最適化</a:t>
            </a:r>
            <a:endParaRPr lang="en-US" altLang="ja-JP" sz="2400" dirty="0">
              <a:ea typeface="ＭＳ Ｐゴシック"/>
            </a:endParaRPr>
          </a:p>
          <a:p>
            <a:r>
              <a:rPr lang="ja-JP" altLang="en-US" sz="2400" dirty="0">
                <a:ea typeface="ＭＳ Ｐゴシック"/>
              </a:rPr>
              <a:t>　　・大規模・複雑化の最適解</a:t>
            </a:r>
            <a:endParaRPr lang="en-US" altLang="ja-JP" sz="2400" dirty="0">
              <a:ea typeface="ＭＳ Ｐゴシック"/>
            </a:endParaRPr>
          </a:p>
          <a:p>
            <a:r>
              <a:rPr lang="en-US" altLang="ja-JP" dirty="0">
                <a:ea typeface="ＭＳ Ｐゴシック"/>
              </a:rPr>
              <a:t>	</a:t>
            </a:r>
            <a:r>
              <a:rPr lang="ja-JP" altLang="en-US" dirty="0">
                <a:ea typeface="ＭＳ Ｐゴシック"/>
              </a:rPr>
              <a:t>→</a:t>
            </a:r>
            <a:r>
              <a:rPr lang="ja-JP" altLang="en-US" sz="3200" b="1" dirty="0">
                <a:ea typeface="ＭＳ Ｐゴシック"/>
              </a:rPr>
              <a:t>メタヒューリスティック</a:t>
            </a:r>
            <a:endParaRPr lang="en-US" altLang="ja-JP" sz="3200" b="1" dirty="0">
              <a:ea typeface="ＭＳ Ｐゴシック"/>
            </a:endParaRPr>
          </a:p>
          <a:p>
            <a:r>
              <a:rPr lang="ja-JP" altLang="en-US" sz="2400" dirty="0">
                <a:ea typeface="ＭＳ Ｐゴシック"/>
              </a:rPr>
              <a:t>代表例）</a:t>
            </a:r>
            <a:endParaRPr lang="en-US" altLang="ja-JP" sz="2400" dirty="0">
              <a:ea typeface="ＭＳ Ｐゴシック"/>
            </a:endParaRPr>
          </a:p>
          <a:p>
            <a:r>
              <a:rPr lang="ja-JP" altLang="en-US" dirty="0">
                <a:ea typeface="ＭＳ Ｐゴシック"/>
              </a:rPr>
              <a:t>・差分進化・遺伝的アルゴリズム・粒子群最適化・人工蟻コロニー</a:t>
            </a:r>
            <a:endParaRPr lang="en-US" altLang="ja-JP" dirty="0">
              <a:ea typeface="ＭＳ Ｐゴシック"/>
            </a:endParaRPr>
          </a:p>
          <a:p>
            <a:endParaRPr lang="en-US" altLang="ja-JP" sz="2400" dirty="0">
              <a:ea typeface="ＭＳ Ｐゴシック"/>
            </a:endParaRPr>
          </a:p>
          <a:p>
            <a:endParaRPr lang="ja-JP" altLang="en-US" sz="2400" dirty="0">
              <a:ea typeface="ＭＳ Ｐゴシック"/>
            </a:endParaRPr>
          </a:p>
          <a:p>
            <a:r>
              <a:rPr lang="ja-JP" altLang="en-US" dirty="0">
                <a:ea typeface="ＭＳ Ｐゴシック"/>
              </a:rPr>
              <a:t>高次元</a:t>
            </a:r>
            <a:r>
              <a:rPr lang="ja-JP" altLang="en-US" sz="2400" dirty="0">
                <a:ea typeface="ＭＳ Ｐゴシック"/>
              </a:rPr>
              <a:t>の場合→</a:t>
            </a:r>
            <a:r>
              <a:rPr lang="ja-JP" altLang="en-US" sz="2400" dirty="0">
                <a:solidFill>
                  <a:srgbClr val="FF0000"/>
                </a:solidFill>
                <a:ea typeface="ＭＳ Ｐゴシック"/>
              </a:rPr>
              <a:t>コストが大きい</a:t>
            </a:r>
          </a:p>
          <a:p>
            <a:r>
              <a:rPr lang="ja-JP" altLang="en-US" sz="2400" dirty="0">
                <a:ea typeface="ＭＳ Ｐゴシック"/>
              </a:rPr>
              <a:t>探索個体をグループ分け→</a:t>
            </a:r>
            <a:r>
              <a:rPr lang="ja-JP" altLang="en-US" sz="2400" dirty="0">
                <a:solidFill>
                  <a:srgbClr val="FF0000"/>
                </a:solidFill>
                <a:ea typeface="ＭＳ Ｐゴシック"/>
              </a:rPr>
              <a:t>分割基準（</a:t>
            </a:r>
            <a:r>
              <a:rPr lang="ja-JP" sz="2400" dirty="0">
                <a:solidFill>
                  <a:srgbClr val="FF0000"/>
                </a:solidFill>
                <a:ea typeface="+mn-lt"/>
                <a:cs typeface="+mn-lt"/>
              </a:rPr>
              <a:t>探索の影響度が強い</a:t>
            </a:r>
            <a:r>
              <a:rPr lang="ja-JP" altLang="en-US" sz="2400" dirty="0">
                <a:solidFill>
                  <a:srgbClr val="FF0000"/>
                </a:solidFill>
                <a:ea typeface="+mn-lt"/>
                <a:cs typeface="+mn-lt"/>
              </a:rPr>
              <a:t>）</a:t>
            </a:r>
            <a:endParaRPr lang="en-US" altLang="ja-JP" sz="2400" dirty="0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ja-JP" altLang="en-US" sz="2400" dirty="0">
                <a:solidFill>
                  <a:srgbClr val="FF0000"/>
                </a:solidFill>
                <a:ea typeface="+mn-lt"/>
                <a:cs typeface="+mn-lt"/>
              </a:rPr>
              <a:t>非線形な複雑な関数</a:t>
            </a:r>
            <a:endParaRPr lang="en-US" altLang="ja-JP" sz="2400" dirty="0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ja-JP" altLang="en-US" sz="2400" dirty="0">
                <a:solidFill>
                  <a:srgbClr val="FF0000"/>
                </a:solidFill>
                <a:ea typeface="+mn-lt"/>
                <a:cs typeface="+mn-lt"/>
              </a:rPr>
              <a:t>ブラックボックス化</a:t>
            </a:r>
          </a:p>
          <a:p>
            <a:endParaRPr lang="ja-JP" altLang="en-US" sz="2400" dirty="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 dirty="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 dirty="0">
              <a:solidFill>
                <a:srgbClr val="FF0000"/>
              </a:solidFill>
              <a:ea typeface="ＭＳ Ｐゴシック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3E074C4-B3DC-5BB1-2DD2-14DF1AD9E3AA}"/>
              </a:ext>
            </a:extLst>
          </p:cNvPr>
          <p:cNvSpPr txBox="1"/>
          <p:nvPr/>
        </p:nvSpPr>
        <p:spPr>
          <a:xfrm>
            <a:off x="198321" y="5660638"/>
            <a:ext cx="90218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[3] Takahiro Sato, A Data-Driven Optimization Method for Strongly Non-Separable Mixed-Integer Problems,2024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5FD6B3F-A498-FE90-68E0-F8F2F5F59A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4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322331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E4F53C6B-77BD-CD40-4C2B-984138EE8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0" y="303063"/>
            <a:ext cx="7315200" cy="738664"/>
          </a:xfrm>
        </p:spPr>
        <p:txBody>
          <a:bodyPr/>
          <a:lstStyle/>
          <a:p>
            <a:r>
              <a:rPr lang="ja-JP" altLang="en-US" sz="4400" dirty="0">
                <a:ea typeface="ＭＳ Ｐゴシック"/>
              </a:rPr>
              <a:t>従来研究　</a:t>
            </a:r>
            <a:r>
              <a:rPr lang="en-US" altLang="ja-JP" sz="4800" dirty="0">
                <a:latin typeface="+mj-ea"/>
              </a:rPr>
              <a:t>Surrogate model</a:t>
            </a:r>
            <a:endParaRPr kumimoji="1" lang="ja-JP" altLang="en-US" sz="4400" dirty="0">
              <a:latin typeface="+mj-ea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29B02BD0-E107-F3EC-A027-DFBE0CA086BF}"/>
              </a:ext>
            </a:extLst>
          </p:cNvPr>
          <p:cNvSpPr txBox="1">
            <a:spLocks/>
          </p:cNvSpPr>
          <p:nvPr/>
        </p:nvSpPr>
        <p:spPr>
          <a:xfrm>
            <a:off x="0" y="1826270"/>
            <a:ext cx="8934730" cy="3826598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rmAutofit/>
          </a:bodyPr>
          <a:lstStyle>
            <a:lvl1pPr marL="0">
              <a:defRPr sz="24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2400" dirty="0">
              <a:ea typeface="ＭＳ Ｐゴシック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4F82740-699D-64CD-DFBC-DC2D02E10CCC}"/>
              </a:ext>
            </a:extLst>
          </p:cNvPr>
          <p:cNvSpPr txBox="1">
            <a:spLocks/>
          </p:cNvSpPr>
          <p:nvPr/>
        </p:nvSpPr>
        <p:spPr>
          <a:xfrm>
            <a:off x="113969" y="1618582"/>
            <a:ext cx="9106231" cy="4477418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rmAutofit/>
          </a:bodyPr>
          <a:lstStyle>
            <a:lvl1pPr marL="0">
              <a:defRPr sz="24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2400" dirty="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 dirty="0">
              <a:solidFill>
                <a:srgbClr val="FF0000"/>
              </a:solidFill>
              <a:ea typeface="ＭＳ Ｐゴシック"/>
            </a:endParaRPr>
          </a:p>
        </p:txBody>
      </p:sp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1BDF564F-C3B8-680C-F385-798F68C2B5E3}"/>
              </a:ext>
            </a:extLst>
          </p:cNvPr>
          <p:cNvSpPr txBox="1">
            <a:spLocks/>
          </p:cNvSpPr>
          <p:nvPr/>
        </p:nvSpPr>
        <p:spPr>
          <a:xfrm>
            <a:off x="51624" y="1500860"/>
            <a:ext cx="9259024" cy="4595140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rmAutofit/>
          </a:bodyPr>
          <a:lstStyle>
            <a:lvl1pPr marL="0">
              <a:defRPr sz="24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>
                <a:latin typeface="+mn-ea"/>
              </a:rPr>
              <a:t>・</a:t>
            </a:r>
            <a:r>
              <a:rPr lang="ja-JP" altLang="en-US" sz="2800" dirty="0">
                <a:latin typeface="+mn-ea"/>
              </a:rPr>
              <a:t>評価値を計算するのにコスト（時間を要する）</a:t>
            </a:r>
            <a:endParaRPr lang="en-US" altLang="ja-JP" sz="2800" dirty="0">
              <a:latin typeface="+mn-ea"/>
            </a:endParaRPr>
          </a:p>
          <a:p>
            <a:r>
              <a:rPr lang="en-US" altLang="ja-JP" sz="2800" dirty="0">
                <a:solidFill>
                  <a:srgbClr val="FF0000"/>
                </a:solidFill>
                <a:latin typeface="+mn-ea"/>
              </a:rPr>
              <a:t>	Surrogate model</a:t>
            </a:r>
            <a:r>
              <a:rPr lang="ja-JP" altLang="en-US" sz="2800" dirty="0">
                <a:solidFill>
                  <a:srgbClr val="FF0000"/>
                </a:solidFill>
                <a:latin typeface="+mn-ea"/>
              </a:rPr>
              <a:t>が注目</a:t>
            </a:r>
            <a:endParaRPr lang="en-US" altLang="ja-JP" sz="2800" dirty="0">
              <a:solidFill>
                <a:srgbClr val="FF0000"/>
              </a:solidFill>
              <a:latin typeface="+mn-ea"/>
            </a:endParaRPr>
          </a:p>
          <a:p>
            <a:endParaRPr lang="en-US" altLang="ja-JP" sz="2800" dirty="0">
              <a:solidFill>
                <a:srgbClr val="FF0000"/>
              </a:solidFill>
              <a:latin typeface="+mn-ea"/>
            </a:endParaRPr>
          </a:p>
          <a:p>
            <a:r>
              <a:rPr lang="en-US" altLang="ja-JP" sz="2800" dirty="0">
                <a:latin typeface="+mn-ea"/>
              </a:rPr>
              <a:t>Surrogate model[4]</a:t>
            </a:r>
          </a:p>
          <a:p>
            <a:r>
              <a:rPr lang="en-US" altLang="ja-JP" sz="2800" dirty="0">
                <a:latin typeface="+mn-ea"/>
              </a:rPr>
              <a:t>	</a:t>
            </a:r>
            <a:r>
              <a:rPr lang="ja-JP" altLang="en-US" sz="2800" dirty="0">
                <a:latin typeface="+mn-ea"/>
              </a:rPr>
              <a:t>⇨代理モデルを用いることで評価値の近似解</a:t>
            </a:r>
            <a:endParaRPr lang="en-US" altLang="ja-JP" sz="2800" dirty="0">
              <a:latin typeface="+mn-ea"/>
            </a:endParaRPr>
          </a:p>
          <a:p>
            <a:r>
              <a:rPr lang="ja-JP" altLang="en-US" sz="2800" dirty="0">
                <a:latin typeface="+mn-ea"/>
              </a:rPr>
              <a:t>代表例</a:t>
            </a:r>
            <a:endParaRPr lang="en-US" altLang="ja-JP" sz="2800" dirty="0">
              <a:latin typeface="+mn-ea"/>
            </a:endParaRPr>
          </a:p>
          <a:p>
            <a:r>
              <a:rPr lang="en-US" altLang="ja-JP" sz="2800" dirty="0">
                <a:latin typeface="+mn-ea"/>
              </a:rPr>
              <a:t>	</a:t>
            </a:r>
            <a:r>
              <a:rPr lang="ja-JP" altLang="en-US" sz="2800" dirty="0">
                <a:latin typeface="+mn-ea"/>
              </a:rPr>
              <a:t>・　</a:t>
            </a:r>
            <a:r>
              <a:rPr lang="en-US" altLang="ja-JP" sz="2800" dirty="0">
                <a:solidFill>
                  <a:srgbClr val="FF0000"/>
                </a:solidFill>
                <a:latin typeface="+mn-ea"/>
              </a:rPr>
              <a:t>Data-driven Approach[5]</a:t>
            </a:r>
          </a:p>
          <a:p>
            <a:r>
              <a:rPr lang="en-US" altLang="ja-JP" sz="2800" dirty="0">
                <a:latin typeface="+mn-ea"/>
              </a:rPr>
              <a:t>	</a:t>
            </a:r>
            <a:r>
              <a:rPr lang="ja-JP" altLang="en-US" sz="2800" dirty="0">
                <a:latin typeface="+mn-ea"/>
              </a:rPr>
              <a:t>・　</a:t>
            </a:r>
            <a:r>
              <a:rPr lang="en-US" altLang="ja-JP" sz="2800" dirty="0">
                <a:latin typeface="+mn-ea"/>
              </a:rPr>
              <a:t>Radial Basis Function (RBF)</a:t>
            </a:r>
          </a:p>
          <a:p>
            <a:endParaRPr lang="en-US" altLang="ja-JP" sz="3200" dirty="0">
              <a:solidFill>
                <a:srgbClr val="FF0000"/>
              </a:solidFill>
              <a:ea typeface="ＭＳ Ｐゴシック"/>
            </a:endParaRPr>
          </a:p>
          <a:p>
            <a:endParaRPr lang="en-US" altLang="ja-JP" sz="2400" dirty="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 dirty="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 dirty="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 dirty="0">
              <a:solidFill>
                <a:srgbClr val="FF0000"/>
              </a:solidFill>
              <a:ea typeface="ＭＳ Ｐゴシック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774FD4E4-1989-F341-24DD-4B76E6714BF1}"/>
              </a:ext>
            </a:extLst>
          </p:cNvPr>
          <p:cNvGrpSpPr/>
          <p:nvPr/>
        </p:nvGrpSpPr>
        <p:grpSpPr>
          <a:xfrm>
            <a:off x="304800" y="2057400"/>
            <a:ext cx="675005" cy="530225"/>
            <a:chOff x="311150" y="2552954"/>
            <a:chExt cx="675005" cy="530225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5AD2E331-32AB-5D95-BB79-946F00FBA0CA}"/>
                </a:ext>
              </a:extLst>
            </p:cNvPr>
            <p:cNvSpPr/>
            <p:nvPr/>
          </p:nvSpPr>
          <p:spPr>
            <a:xfrm>
              <a:off x="323850" y="2565654"/>
              <a:ext cx="649605" cy="504825"/>
            </a:xfrm>
            <a:custGeom>
              <a:avLst/>
              <a:gdLst/>
              <a:ahLst/>
              <a:cxnLst/>
              <a:rect l="l" t="t" r="r" b="b"/>
              <a:pathLst>
                <a:path w="649605" h="504825">
                  <a:moveTo>
                    <a:pt x="397002" y="0"/>
                  </a:moveTo>
                  <a:lnTo>
                    <a:pt x="397002" y="126111"/>
                  </a:lnTo>
                  <a:lnTo>
                    <a:pt x="0" y="126111"/>
                  </a:lnTo>
                  <a:lnTo>
                    <a:pt x="0" y="378333"/>
                  </a:lnTo>
                  <a:lnTo>
                    <a:pt x="397002" y="378333"/>
                  </a:lnTo>
                  <a:lnTo>
                    <a:pt x="397002" y="504444"/>
                  </a:lnTo>
                  <a:lnTo>
                    <a:pt x="649224" y="252222"/>
                  </a:lnTo>
                  <a:lnTo>
                    <a:pt x="397002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5BD2CF2A-2284-4053-DE90-4A711368D35A}"/>
                </a:ext>
              </a:extLst>
            </p:cNvPr>
            <p:cNvSpPr/>
            <p:nvPr/>
          </p:nvSpPr>
          <p:spPr>
            <a:xfrm>
              <a:off x="323850" y="2565654"/>
              <a:ext cx="649605" cy="504825"/>
            </a:xfrm>
            <a:custGeom>
              <a:avLst/>
              <a:gdLst/>
              <a:ahLst/>
              <a:cxnLst/>
              <a:rect l="l" t="t" r="r" b="b"/>
              <a:pathLst>
                <a:path w="649605" h="504825">
                  <a:moveTo>
                    <a:pt x="0" y="126111"/>
                  </a:moveTo>
                  <a:lnTo>
                    <a:pt x="397002" y="126111"/>
                  </a:lnTo>
                  <a:lnTo>
                    <a:pt x="397002" y="0"/>
                  </a:lnTo>
                  <a:lnTo>
                    <a:pt x="649224" y="252222"/>
                  </a:lnTo>
                  <a:lnTo>
                    <a:pt x="397002" y="504444"/>
                  </a:lnTo>
                  <a:lnTo>
                    <a:pt x="397002" y="378333"/>
                  </a:lnTo>
                  <a:lnTo>
                    <a:pt x="0" y="378333"/>
                  </a:lnTo>
                  <a:lnTo>
                    <a:pt x="0" y="126111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B9E2C15-C171-82FE-E553-371AF910B531}"/>
              </a:ext>
            </a:extLst>
          </p:cNvPr>
          <p:cNvSpPr txBox="1"/>
          <p:nvPr/>
        </p:nvSpPr>
        <p:spPr>
          <a:xfrm>
            <a:off x="288769" y="5162585"/>
            <a:ext cx="9021879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[4] </a:t>
            </a:r>
            <a:r>
              <a:rPr kumimoji="1" lang="en-US" altLang="ja-JP" sz="1050" dirty="0" err="1"/>
              <a:t>Liu.Y</a:t>
            </a:r>
            <a:r>
              <a:rPr kumimoji="1" lang="en-US" altLang="ja-JP" sz="1050" dirty="0"/>
              <a:t>, </a:t>
            </a:r>
            <a:r>
              <a:rPr kumimoji="1" lang="en-US" altLang="ja-JP" sz="1050" dirty="0" err="1"/>
              <a:t>Wang,Handing</a:t>
            </a:r>
            <a:r>
              <a:rPr kumimoji="1" lang="en-US" altLang="ja-JP" sz="1050" dirty="0"/>
              <a:t> , </a:t>
            </a:r>
            <a:r>
              <a:rPr kumimoji="1" lang="en-US" altLang="ja-JP" sz="1050" dirty="0" err="1"/>
              <a:t>Ma.Jingjing</a:t>
            </a:r>
            <a:r>
              <a:rPr kumimoji="1" lang="en-US" altLang="ja-JP" sz="1050" dirty="0"/>
              <a:t> , Infill Criterion Ensemble in Multi-Objective Evolutionary Algorithm for Mixed-Variable Problems</a:t>
            </a:r>
          </a:p>
          <a:p>
            <a:r>
              <a:rPr kumimoji="1" lang="en-US" altLang="ja-JP" sz="1050" dirty="0"/>
              <a:t>[5] Y. Jin, H. Wang, T. Chugh, D. Guo and K. Miettinen, "Data-Driven Evolutionary Optimization: An Overview and Case Studies," in IEEE Transactions on Evolutionary Computation, vol. 23, no. 3, pp. 442-458, June 2019, </a:t>
            </a:r>
            <a:r>
              <a:rPr kumimoji="1" lang="en-US" altLang="ja-JP" sz="1050" dirty="0" err="1"/>
              <a:t>doi</a:t>
            </a:r>
            <a:r>
              <a:rPr kumimoji="1" lang="en-US" altLang="ja-JP" sz="1050" dirty="0"/>
              <a:t>: 10.1109/TEVC.2018.2869001.</a:t>
            </a:r>
          </a:p>
          <a:p>
            <a:r>
              <a:rPr kumimoji="1" lang="en-US" altLang="ja-JP" sz="1050" dirty="0"/>
              <a:t>keywords: {</a:t>
            </a:r>
            <a:r>
              <a:rPr kumimoji="1" lang="en-US" altLang="ja-JP" sz="1050" dirty="0" err="1"/>
              <a:t>Optimization;Data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models;Computational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modeling;Data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mining;Sociology;Statistics;Machine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learning;Data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science;data-driven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optimization;evolutionary</a:t>
            </a:r>
            <a:r>
              <a:rPr kumimoji="1" lang="en-US" altLang="ja-JP" sz="1050" dirty="0"/>
              <a:t> algorithms (EAs);machine </a:t>
            </a:r>
            <a:r>
              <a:rPr kumimoji="1" lang="en-US" altLang="ja-JP" sz="1050" dirty="0" err="1"/>
              <a:t>learning;model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management;surrogate</a:t>
            </a:r>
            <a:r>
              <a:rPr kumimoji="1" lang="en-US" altLang="ja-JP" sz="1050" dirty="0"/>
              <a:t>},</a:t>
            </a:r>
          </a:p>
          <a:p>
            <a:endParaRPr kumimoji="1" lang="ja-JP" altLang="en-US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99CB6396-66EC-2241-4F8E-A558FA52D0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5</a:t>
            </a:fld>
            <a:endParaRPr lang="en-US" altLang="ja-JP" spc="-38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E4F53C6B-77BD-CD40-4C2B-984138EE8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28539"/>
            <a:ext cx="7315200" cy="738664"/>
          </a:xfrm>
        </p:spPr>
        <p:txBody>
          <a:bodyPr/>
          <a:lstStyle/>
          <a:p>
            <a:r>
              <a:rPr lang="ja-JP" altLang="en-US" sz="4400" dirty="0">
                <a:ea typeface="ＭＳ Ｐゴシック"/>
              </a:rPr>
              <a:t>従来研究　</a:t>
            </a:r>
            <a:r>
              <a:rPr lang="en-US" altLang="ja-JP" sz="4800" dirty="0">
                <a:latin typeface="+mj-ea"/>
              </a:rPr>
              <a:t>Data-driven</a:t>
            </a:r>
            <a:endParaRPr kumimoji="1" lang="ja-JP" altLang="en-US" sz="4400" dirty="0">
              <a:latin typeface="+mj-ea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29B02BD0-E107-F3EC-A027-DFBE0CA086BF}"/>
              </a:ext>
            </a:extLst>
          </p:cNvPr>
          <p:cNvSpPr txBox="1">
            <a:spLocks/>
          </p:cNvSpPr>
          <p:nvPr/>
        </p:nvSpPr>
        <p:spPr>
          <a:xfrm>
            <a:off x="0" y="1826270"/>
            <a:ext cx="8934730" cy="3826598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rmAutofit/>
          </a:bodyPr>
          <a:lstStyle>
            <a:lvl1pPr marL="0">
              <a:defRPr sz="24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2400" dirty="0">
              <a:ea typeface="ＭＳ Ｐゴシック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4F82740-699D-64CD-DFBC-DC2D02E10CCC}"/>
              </a:ext>
            </a:extLst>
          </p:cNvPr>
          <p:cNvSpPr txBox="1">
            <a:spLocks/>
          </p:cNvSpPr>
          <p:nvPr/>
        </p:nvSpPr>
        <p:spPr>
          <a:xfrm>
            <a:off x="113969" y="1618582"/>
            <a:ext cx="9106231" cy="4477418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rmAutofit/>
          </a:bodyPr>
          <a:lstStyle>
            <a:lvl1pPr marL="0">
              <a:defRPr sz="24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2400" dirty="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 dirty="0">
              <a:solidFill>
                <a:srgbClr val="FF0000"/>
              </a:solidFill>
              <a:ea typeface="ＭＳ Ｐゴシック"/>
            </a:endParaRPr>
          </a:p>
        </p:txBody>
      </p:sp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1BDF564F-C3B8-680C-F385-798F68C2B5E3}"/>
              </a:ext>
            </a:extLst>
          </p:cNvPr>
          <p:cNvSpPr txBox="1">
            <a:spLocks/>
          </p:cNvSpPr>
          <p:nvPr/>
        </p:nvSpPr>
        <p:spPr>
          <a:xfrm>
            <a:off x="51624" y="1500860"/>
            <a:ext cx="9106231" cy="4477418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rmAutofit/>
          </a:bodyPr>
          <a:lstStyle>
            <a:lvl1pPr marL="0">
              <a:defRPr sz="24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3200" dirty="0">
              <a:solidFill>
                <a:srgbClr val="FF0000"/>
              </a:solidFill>
              <a:ea typeface="ＭＳ Ｐゴシック"/>
            </a:endParaRPr>
          </a:p>
          <a:p>
            <a:endParaRPr lang="en-US" altLang="ja-JP" sz="2400" dirty="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 dirty="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 dirty="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 dirty="0">
              <a:solidFill>
                <a:srgbClr val="FF0000"/>
              </a:solidFill>
              <a:ea typeface="ＭＳ Ｐゴシック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774FD4E4-1989-F341-24DD-4B76E6714BF1}"/>
              </a:ext>
            </a:extLst>
          </p:cNvPr>
          <p:cNvGrpSpPr/>
          <p:nvPr/>
        </p:nvGrpSpPr>
        <p:grpSpPr>
          <a:xfrm>
            <a:off x="5470265" y="1779895"/>
            <a:ext cx="675005" cy="530225"/>
            <a:chOff x="311150" y="2552954"/>
            <a:chExt cx="675005" cy="530225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5AD2E331-32AB-5D95-BB79-946F00FBA0CA}"/>
                </a:ext>
              </a:extLst>
            </p:cNvPr>
            <p:cNvSpPr/>
            <p:nvPr/>
          </p:nvSpPr>
          <p:spPr>
            <a:xfrm>
              <a:off x="323850" y="2565654"/>
              <a:ext cx="649605" cy="504825"/>
            </a:xfrm>
            <a:custGeom>
              <a:avLst/>
              <a:gdLst/>
              <a:ahLst/>
              <a:cxnLst/>
              <a:rect l="l" t="t" r="r" b="b"/>
              <a:pathLst>
                <a:path w="649605" h="504825">
                  <a:moveTo>
                    <a:pt x="397002" y="0"/>
                  </a:moveTo>
                  <a:lnTo>
                    <a:pt x="397002" y="126111"/>
                  </a:lnTo>
                  <a:lnTo>
                    <a:pt x="0" y="126111"/>
                  </a:lnTo>
                  <a:lnTo>
                    <a:pt x="0" y="378333"/>
                  </a:lnTo>
                  <a:lnTo>
                    <a:pt x="397002" y="378333"/>
                  </a:lnTo>
                  <a:lnTo>
                    <a:pt x="397002" y="504444"/>
                  </a:lnTo>
                  <a:lnTo>
                    <a:pt x="649224" y="252222"/>
                  </a:lnTo>
                  <a:lnTo>
                    <a:pt x="397002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5BD2CF2A-2284-4053-DE90-4A711368D35A}"/>
                </a:ext>
              </a:extLst>
            </p:cNvPr>
            <p:cNvSpPr/>
            <p:nvPr/>
          </p:nvSpPr>
          <p:spPr>
            <a:xfrm>
              <a:off x="323850" y="2565654"/>
              <a:ext cx="649605" cy="504825"/>
            </a:xfrm>
            <a:custGeom>
              <a:avLst/>
              <a:gdLst/>
              <a:ahLst/>
              <a:cxnLst/>
              <a:rect l="l" t="t" r="r" b="b"/>
              <a:pathLst>
                <a:path w="649605" h="504825">
                  <a:moveTo>
                    <a:pt x="0" y="126111"/>
                  </a:moveTo>
                  <a:lnTo>
                    <a:pt x="397002" y="126111"/>
                  </a:lnTo>
                  <a:lnTo>
                    <a:pt x="397002" y="0"/>
                  </a:lnTo>
                  <a:lnTo>
                    <a:pt x="649224" y="252222"/>
                  </a:lnTo>
                  <a:lnTo>
                    <a:pt x="397002" y="504444"/>
                  </a:lnTo>
                  <a:lnTo>
                    <a:pt x="397002" y="378333"/>
                  </a:lnTo>
                  <a:lnTo>
                    <a:pt x="0" y="378333"/>
                  </a:lnTo>
                  <a:lnTo>
                    <a:pt x="0" y="126111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F9FF8C0-86E5-0EBF-E0DC-6DB57AFAF00B}"/>
              </a:ext>
            </a:extLst>
          </p:cNvPr>
          <p:cNvSpPr/>
          <p:nvPr/>
        </p:nvSpPr>
        <p:spPr>
          <a:xfrm>
            <a:off x="6400800" y="1423017"/>
            <a:ext cx="1600200" cy="12439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関数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f(x)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E9D912A-59B6-8718-C5BF-F8389ABA32AE}"/>
              </a:ext>
            </a:extLst>
          </p:cNvPr>
          <p:cNvSpPr txBox="1"/>
          <p:nvPr/>
        </p:nvSpPr>
        <p:spPr>
          <a:xfrm>
            <a:off x="5482965" y="1423017"/>
            <a:ext cx="85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入力 </a:t>
            </a:r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grpSp>
        <p:nvGrpSpPr>
          <p:cNvPr id="12" name="object 3">
            <a:extLst>
              <a:ext uri="{FF2B5EF4-FFF2-40B4-BE49-F238E27FC236}">
                <a16:creationId xmlns:a16="http://schemas.microsoft.com/office/drawing/2014/main" id="{7D36EB5D-A287-5711-D99A-5AD9232944C7}"/>
              </a:ext>
            </a:extLst>
          </p:cNvPr>
          <p:cNvGrpSpPr/>
          <p:nvPr/>
        </p:nvGrpSpPr>
        <p:grpSpPr>
          <a:xfrm>
            <a:off x="8128730" y="1767195"/>
            <a:ext cx="675005" cy="530225"/>
            <a:chOff x="311150" y="2552954"/>
            <a:chExt cx="675005" cy="530225"/>
          </a:xfrm>
          <a:solidFill>
            <a:schemeClr val="tx2">
              <a:lumMod val="50000"/>
            </a:schemeClr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83FD0B91-091E-2DF3-2CA2-5C151788A262}"/>
                </a:ext>
              </a:extLst>
            </p:cNvPr>
            <p:cNvSpPr/>
            <p:nvPr/>
          </p:nvSpPr>
          <p:spPr>
            <a:xfrm>
              <a:off x="323850" y="2565654"/>
              <a:ext cx="649605" cy="504825"/>
            </a:xfrm>
            <a:custGeom>
              <a:avLst/>
              <a:gdLst/>
              <a:ahLst/>
              <a:cxnLst/>
              <a:rect l="l" t="t" r="r" b="b"/>
              <a:pathLst>
                <a:path w="649605" h="504825">
                  <a:moveTo>
                    <a:pt x="397002" y="0"/>
                  </a:moveTo>
                  <a:lnTo>
                    <a:pt x="397002" y="126111"/>
                  </a:lnTo>
                  <a:lnTo>
                    <a:pt x="0" y="126111"/>
                  </a:lnTo>
                  <a:lnTo>
                    <a:pt x="0" y="378333"/>
                  </a:lnTo>
                  <a:lnTo>
                    <a:pt x="397002" y="378333"/>
                  </a:lnTo>
                  <a:lnTo>
                    <a:pt x="397002" y="504444"/>
                  </a:lnTo>
                  <a:lnTo>
                    <a:pt x="649224" y="252222"/>
                  </a:lnTo>
                  <a:lnTo>
                    <a:pt x="39700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BC2B1150-0266-AB1C-0D15-182DE78A2CE3}"/>
                </a:ext>
              </a:extLst>
            </p:cNvPr>
            <p:cNvSpPr/>
            <p:nvPr/>
          </p:nvSpPr>
          <p:spPr>
            <a:xfrm>
              <a:off x="323850" y="2565654"/>
              <a:ext cx="649605" cy="504825"/>
            </a:xfrm>
            <a:custGeom>
              <a:avLst/>
              <a:gdLst/>
              <a:ahLst/>
              <a:cxnLst/>
              <a:rect l="l" t="t" r="r" b="b"/>
              <a:pathLst>
                <a:path w="649605" h="504825">
                  <a:moveTo>
                    <a:pt x="0" y="126111"/>
                  </a:moveTo>
                  <a:lnTo>
                    <a:pt x="397002" y="126111"/>
                  </a:lnTo>
                  <a:lnTo>
                    <a:pt x="397002" y="0"/>
                  </a:lnTo>
                  <a:lnTo>
                    <a:pt x="649224" y="252222"/>
                  </a:lnTo>
                  <a:lnTo>
                    <a:pt x="397002" y="504444"/>
                  </a:lnTo>
                  <a:lnTo>
                    <a:pt x="397002" y="378333"/>
                  </a:lnTo>
                  <a:lnTo>
                    <a:pt x="0" y="378333"/>
                  </a:lnTo>
                  <a:lnTo>
                    <a:pt x="0" y="126111"/>
                  </a:lnTo>
                  <a:close/>
                </a:path>
              </a:pathLst>
            </a:custGeom>
            <a:grpFill/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76E0585-EDD6-F92B-B43A-013D541EB3B2}"/>
              </a:ext>
            </a:extLst>
          </p:cNvPr>
          <p:cNvSpPr txBox="1"/>
          <p:nvPr/>
        </p:nvSpPr>
        <p:spPr>
          <a:xfrm>
            <a:off x="8085905" y="1423017"/>
            <a:ext cx="85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出力 </a:t>
            </a:r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D3B17E0A-82A3-56D5-117A-CCE9613F0DFC}"/>
              </a:ext>
            </a:extLst>
          </p:cNvPr>
          <p:cNvSpPr txBox="1">
            <a:spLocks/>
          </p:cNvSpPr>
          <p:nvPr/>
        </p:nvSpPr>
        <p:spPr>
          <a:xfrm>
            <a:off x="352965" y="1633840"/>
            <a:ext cx="9106231" cy="5111772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rmAutofit/>
          </a:bodyPr>
          <a:lstStyle>
            <a:lvl1pPr marL="0">
              <a:defRPr sz="24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>
                <a:latin typeface="+mn-ea"/>
              </a:rPr>
              <a:t>・目的関数の形状</a:t>
            </a:r>
            <a:endParaRPr lang="en-US" altLang="ja-JP" sz="2800" dirty="0">
              <a:latin typeface="+mn-ea"/>
            </a:endParaRPr>
          </a:p>
          <a:p>
            <a:r>
              <a:rPr lang="ja-JP" altLang="en-US" sz="2800" dirty="0">
                <a:solidFill>
                  <a:srgbClr val="FF0000"/>
                </a:solidFill>
                <a:latin typeface="+mn-ea"/>
                <a:ea typeface="ＭＳ Ｐゴシック"/>
              </a:rPr>
              <a:t>　</a:t>
            </a:r>
            <a:r>
              <a:rPr lang="ja-JP" altLang="en-US" sz="2800" dirty="0">
                <a:latin typeface="+mn-ea"/>
                <a:ea typeface="ＭＳ Ｐゴシック"/>
              </a:rPr>
              <a:t>◦非線形</a:t>
            </a:r>
            <a:endParaRPr lang="en-US" altLang="ja-JP" sz="2800" dirty="0">
              <a:latin typeface="+mn-ea"/>
              <a:ea typeface="ＭＳ Ｐゴシック"/>
            </a:endParaRPr>
          </a:p>
          <a:p>
            <a:r>
              <a:rPr lang="ja-JP" altLang="en-US" sz="2800" dirty="0">
                <a:latin typeface="+mn-ea"/>
                <a:ea typeface="ＭＳ Ｐゴシック"/>
              </a:rPr>
              <a:t>　◦高次元</a:t>
            </a:r>
            <a:endParaRPr lang="en-US" altLang="ja-JP" sz="2800" dirty="0">
              <a:latin typeface="+mn-ea"/>
              <a:ea typeface="ＭＳ Ｐゴシック"/>
            </a:endParaRPr>
          </a:p>
          <a:p>
            <a:r>
              <a:rPr lang="ja-JP" altLang="en-US" sz="2800" dirty="0">
                <a:latin typeface="+mn-ea"/>
                <a:ea typeface="ＭＳ Ｐゴシック"/>
              </a:rPr>
              <a:t>　◦ブラックボックス化</a:t>
            </a:r>
            <a:endParaRPr lang="en-US" altLang="ja-JP" sz="2800" dirty="0">
              <a:latin typeface="+mn-ea"/>
              <a:ea typeface="ＭＳ Ｐゴシック"/>
            </a:endParaRPr>
          </a:p>
          <a:p>
            <a:r>
              <a:rPr lang="ja-JP" altLang="en-US" sz="2800" dirty="0">
                <a:solidFill>
                  <a:srgbClr val="FF0000"/>
                </a:solidFill>
                <a:latin typeface="+mn-ea"/>
                <a:ea typeface="ＭＳ Ｐゴシック"/>
              </a:rPr>
              <a:t>　　　ニューラルネットワーク</a:t>
            </a:r>
            <a:r>
              <a:rPr lang="ja-JP" altLang="en-US" sz="2800" dirty="0">
                <a:latin typeface="+mn-ea"/>
                <a:ea typeface="ＭＳ Ｐゴシック"/>
              </a:rPr>
              <a:t>が有効</a:t>
            </a:r>
            <a:endParaRPr lang="en-US" altLang="ja-JP" sz="2800" dirty="0">
              <a:latin typeface="+mn-ea"/>
              <a:ea typeface="ＭＳ Ｐゴシック"/>
            </a:endParaRPr>
          </a:p>
          <a:p>
            <a:r>
              <a:rPr lang="ja-JP" altLang="en-US" sz="3200" dirty="0">
                <a:latin typeface="+mn-ea"/>
                <a:ea typeface="ＭＳ Ｐゴシック"/>
              </a:rPr>
              <a:t>データに基づいて関数を近似</a:t>
            </a:r>
            <a:endParaRPr lang="en-US" altLang="ja-JP" sz="3200" dirty="0">
              <a:latin typeface="+mn-ea"/>
              <a:ea typeface="ＭＳ Ｐゴシック"/>
            </a:endParaRPr>
          </a:p>
          <a:p>
            <a:endParaRPr lang="en-US" altLang="ja-JP" sz="3200" dirty="0">
              <a:latin typeface="+mn-ea"/>
              <a:ea typeface="ＭＳ Ｐゴシック"/>
            </a:endParaRPr>
          </a:p>
          <a:p>
            <a:endParaRPr lang="en-US" altLang="ja-JP" sz="3200" dirty="0">
              <a:latin typeface="+mn-ea"/>
              <a:ea typeface="ＭＳ Ｐゴシック"/>
            </a:endParaRPr>
          </a:p>
          <a:p>
            <a:r>
              <a:rPr lang="en-US" altLang="ja-JP" sz="3200" dirty="0">
                <a:latin typeface="+mn-ea"/>
                <a:ea typeface="ＭＳ Ｐゴシック"/>
              </a:rPr>
              <a:t>Surrogate model</a:t>
            </a:r>
            <a:r>
              <a:rPr lang="ja-JP" altLang="en-US" sz="3200" dirty="0">
                <a:latin typeface="+mn-ea"/>
                <a:ea typeface="ＭＳ Ｐゴシック"/>
              </a:rPr>
              <a:t>での近似</a:t>
            </a:r>
            <a:endParaRPr lang="en-US" altLang="ja-JP" sz="3200" dirty="0">
              <a:latin typeface="+mn-ea"/>
              <a:ea typeface="ＭＳ Ｐゴシック"/>
            </a:endParaRPr>
          </a:p>
          <a:p>
            <a:r>
              <a:rPr lang="ja-JP" altLang="en-US" sz="3200" dirty="0">
                <a:solidFill>
                  <a:srgbClr val="FF0000"/>
                </a:solidFill>
                <a:latin typeface="+mn-ea"/>
                <a:ea typeface="ＭＳ Ｐゴシック"/>
              </a:rPr>
              <a:t>　</a:t>
            </a:r>
            <a:endParaRPr lang="en-US" altLang="ja-JP" sz="3200" dirty="0">
              <a:solidFill>
                <a:srgbClr val="FF0000"/>
              </a:solidFill>
              <a:latin typeface="+mn-ea"/>
              <a:ea typeface="ＭＳ Ｐゴシック"/>
            </a:endParaRPr>
          </a:p>
          <a:p>
            <a:endParaRPr lang="en-US" altLang="ja-JP" sz="3200" dirty="0">
              <a:solidFill>
                <a:srgbClr val="FF0000"/>
              </a:solidFill>
              <a:ea typeface="ＭＳ Ｐゴシック"/>
            </a:endParaRPr>
          </a:p>
          <a:p>
            <a:endParaRPr lang="en-US" altLang="ja-JP" sz="2400" dirty="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 dirty="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 dirty="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 dirty="0">
              <a:solidFill>
                <a:srgbClr val="FF0000"/>
              </a:solidFill>
              <a:ea typeface="ＭＳ Ｐゴシック"/>
            </a:endParaRP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F1636C2F-B9A5-0723-1B2E-CAE0B37AE35A}"/>
              </a:ext>
            </a:extLst>
          </p:cNvPr>
          <p:cNvSpPr/>
          <p:nvPr/>
        </p:nvSpPr>
        <p:spPr>
          <a:xfrm>
            <a:off x="113968" y="3392765"/>
            <a:ext cx="685800" cy="4645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8" name="Picture 4" descr="Deep learningで画像認識④〜畳み込みニューラルネットワークの構成〜 - IMACEL Academy -人工知能・画像解析の技術 ...">
            <a:extLst>
              <a:ext uri="{FF2B5EF4-FFF2-40B4-BE49-F238E27FC236}">
                <a16:creationId xmlns:a16="http://schemas.microsoft.com/office/drawing/2014/main" id="{9451CC5C-4ED0-EE4E-83E6-319CAE84E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865" y="2796323"/>
            <a:ext cx="3427865" cy="311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CF8EB02B-1B2E-C8A7-FD00-C1CFE2ABE5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6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28533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9238" y="425685"/>
            <a:ext cx="6361162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4400" spc="-4" dirty="0" err="1">
                <a:latin typeface="MS PGothic"/>
                <a:cs typeface="MS PGothic"/>
              </a:rPr>
              <a:t>問題点</a:t>
            </a:r>
            <a:r>
              <a:rPr sz="4400" spc="-4" dirty="0">
                <a:latin typeface="MS PGothic"/>
                <a:cs typeface="MS PGothic"/>
              </a:rPr>
              <a:t>：</a:t>
            </a:r>
            <a:r>
              <a:rPr lang="ja-JP" altLang="en-US" sz="4400" spc="-4" dirty="0">
                <a:latin typeface="MS PGothic"/>
                <a:cs typeface="MS PGothic"/>
              </a:rPr>
              <a:t>ブラックボックス化</a:t>
            </a:r>
            <a:endParaRPr sz="4400" spc="-38" dirty="0">
              <a:latin typeface="MS PGothic"/>
              <a:cs typeface="MS P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47800" y="5001916"/>
            <a:ext cx="558641" cy="397669"/>
            <a:chOff x="960374" y="6081014"/>
            <a:chExt cx="744855" cy="530225"/>
          </a:xfrm>
        </p:grpSpPr>
        <p:sp>
          <p:nvSpPr>
            <p:cNvPr id="5" name="object 5"/>
            <p:cNvSpPr/>
            <p:nvPr/>
          </p:nvSpPr>
          <p:spPr>
            <a:xfrm>
              <a:off x="973074" y="6093714"/>
              <a:ext cx="719455" cy="504825"/>
            </a:xfrm>
            <a:custGeom>
              <a:avLst/>
              <a:gdLst/>
              <a:ahLst/>
              <a:cxnLst/>
              <a:rect l="l" t="t" r="r" b="b"/>
              <a:pathLst>
                <a:path w="719455" h="504825">
                  <a:moveTo>
                    <a:pt x="467106" y="0"/>
                  </a:moveTo>
                  <a:lnTo>
                    <a:pt x="467106" y="126111"/>
                  </a:lnTo>
                  <a:lnTo>
                    <a:pt x="0" y="126111"/>
                  </a:lnTo>
                  <a:lnTo>
                    <a:pt x="0" y="378333"/>
                  </a:lnTo>
                  <a:lnTo>
                    <a:pt x="467106" y="378333"/>
                  </a:lnTo>
                  <a:lnTo>
                    <a:pt x="467106" y="504444"/>
                  </a:lnTo>
                  <a:lnTo>
                    <a:pt x="719328" y="252222"/>
                  </a:lnTo>
                  <a:lnTo>
                    <a:pt x="467106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3074" y="6093714"/>
              <a:ext cx="719455" cy="504825"/>
            </a:xfrm>
            <a:custGeom>
              <a:avLst/>
              <a:gdLst/>
              <a:ahLst/>
              <a:cxnLst/>
              <a:rect l="l" t="t" r="r" b="b"/>
              <a:pathLst>
                <a:path w="719455" h="504825">
                  <a:moveTo>
                    <a:pt x="0" y="126111"/>
                  </a:moveTo>
                  <a:lnTo>
                    <a:pt x="467106" y="126111"/>
                  </a:lnTo>
                  <a:lnTo>
                    <a:pt x="467106" y="0"/>
                  </a:lnTo>
                  <a:lnTo>
                    <a:pt x="719328" y="252222"/>
                  </a:lnTo>
                  <a:lnTo>
                    <a:pt x="467106" y="504444"/>
                  </a:lnTo>
                  <a:lnTo>
                    <a:pt x="467106" y="378333"/>
                  </a:lnTo>
                  <a:lnTo>
                    <a:pt x="0" y="378333"/>
                  </a:lnTo>
                  <a:lnTo>
                    <a:pt x="0" y="126111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77B9CECA-D40A-BC82-5671-ED15D9453BCC}"/>
              </a:ext>
            </a:extLst>
          </p:cNvPr>
          <p:cNvSpPr txBox="1">
            <a:spLocks/>
          </p:cNvSpPr>
          <p:nvPr/>
        </p:nvSpPr>
        <p:spPr>
          <a:xfrm>
            <a:off x="51623" y="1458414"/>
            <a:ext cx="9106231" cy="5094785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rmAutofit/>
          </a:bodyPr>
          <a:lstStyle>
            <a:lvl1pPr marL="0">
              <a:defRPr sz="24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>
                <a:latin typeface="+mn-ea"/>
              </a:rPr>
              <a:t>・ニューラルネットワークはブラックボックス</a:t>
            </a:r>
            <a:endParaRPr lang="en-US" altLang="ja-JP" sz="2800" dirty="0">
              <a:latin typeface="+mn-ea"/>
              <a:ea typeface="ＭＳ Ｐゴシック"/>
            </a:endParaRPr>
          </a:p>
          <a:p>
            <a:endParaRPr lang="en-US" altLang="ja-JP" sz="2800" dirty="0">
              <a:latin typeface="+mn-ea"/>
              <a:ea typeface="ＭＳ Ｐゴシック"/>
            </a:endParaRPr>
          </a:p>
          <a:p>
            <a:endParaRPr lang="en-US" altLang="ja-JP" sz="2800" dirty="0">
              <a:latin typeface="+mn-ea"/>
              <a:ea typeface="ＭＳ Ｐゴシック"/>
            </a:endParaRPr>
          </a:p>
          <a:p>
            <a:r>
              <a:rPr lang="ja-JP" altLang="en-US" sz="2800" dirty="0">
                <a:latin typeface="+mn-ea"/>
                <a:ea typeface="ＭＳ Ｐゴシック"/>
              </a:rPr>
              <a:t>変数間同士の関係</a:t>
            </a:r>
            <a:endParaRPr lang="en-US" altLang="ja-JP" sz="2800" dirty="0">
              <a:latin typeface="+mn-ea"/>
              <a:ea typeface="ＭＳ Ｐゴシック"/>
            </a:endParaRPr>
          </a:p>
          <a:p>
            <a:r>
              <a:rPr lang="ja-JP" altLang="en-US" sz="2800" dirty="0">
                <a:latin typeface="+mn-ea"/>
                <a:ea typeface="ＭＳ Ｐゴシック"/>
              </a:rPr>
              <a:t>　すべての変数最適化→高コスト</a:t>
            </a:r>
            <a:endParaRPr lang="en-US" altLang="ja-JP" sz="2800" dirty="0">
              <a:latin typeface="+mn-ea"/>
              <a:ea typeface="ＭＳ Ｐゴシック"/>
            </a:endParaRPr>
          </a:p>
          <a:p>
            <a:pPr algn="ctr"/>
            <a:endParaRPr lang="en-US" altLang="ja-JP" sz="2800" dirty="0">
              <a:solidFill>
                <a:srgbClr val="FF0000"/>
              </a:solidFill>
              <a:latin typeface="+mn-ea"/>
              <a:ea typeface="ＭＳ Ｐゴシック"/>
            </a:endParaRPr>
          </a:p>
          <a:p>
            <a:pPr algn="ctr"/>
            <a:endParaRPr lang="en-US" altLang="ja-JP" sz="2800" dirty="0">
              <a:solidFill>
                <a:srgbClr val="FF0000"/>
              </a:solidFill>
              <a:latin typeface="+mn-ea"/>
              <a:ea typeface="ＭＳ Ｐゴシック"/>
            </a:endParaRPr>
          </a:p>
          <a:p>
            <a:pPr algn="ctr"/>
            <a:endParaRPr lang="en-US" altLang="ja-JP" sz="2800" dirty="0">
              <a:solidFill>
                <a:srgbClr val="FF0000"/>
              </a:solidFill>
              <a:latin typeface="+mn-ea"/>
              <a:ea typeface="ＭＳ Ｐゴシック"/>
            </a:endParaRPr>
          </a:p>
          <a:p>
            <a:pPr algn="ctr"/>
            <a:r>
              <a:rPr lang="ja-JP" altLang="en-US" sz="2800" dirty="0">
                <a:solidFill>
                  <a:srgbClr val="FF0000"/>
                </a:solidFill>
                <a:latin typeface="+mn-ea"/>
                <a:ea typeface="ＭＳ Ｐゴシック"/>
              </a:rPr>
              <a:t>目的関数に対して重要な変数</a:t>
            </a:r>
            <a:endParaRPr lang="en-US" altLang="ja-JP" sz="2800" dirty="0">
              <a:solidFill>
                <a:srgbClr val="FF0000"/>
              </a:solidFill>
              <a:latin typeface="+mn-ea"/>
              <a:ea typeface="ＭＳ Ｐゴシック"/>
            </a:endParaRPr>
          </a:p>
          <a:p>
            <a:pPr algn="ctr"/>
            <a:r>
              <a:rPr lang="ja-JP" altLang="en-US" sz="2800" dirty="0">
                <a:solidFill>
                  <a:srgbClr val="FF0000"/>
                </a:solidFill>
                <a:latin typeface="+mn-ea"/>
                <a:ea typeface="ＭＳ Ｐゴシック"/>
              </a:rPr>
              <a:t>部分的に最適化</a:t>
            </a:r>
            <a:endParaRPr lang="en-US" altLang="ja-JP" sz="3200" dirty="0">
              <a:solidFill>
                <a:srgbClr val="FF0000"/>
              </a:solidFill>
              <a:latin typeface="+mn-ea"/>
              <a:ea typeface="ＭＳ Ｐゴシック"/>
            </a:endParaRPr>
          </a:p>
          <a:p>
            <a:endParaRPr lang="en-US" altLang="ja-JP" sz="3200" dirty="0">
              <a:solidFill>
                <a:srgbClr val="FF0000"/>
              </a:solidFill>
              <a:ea typeface="ＭＳ Ｐゴシック"/>
            </a:endParaRPr>
          </a:p>
          <a:p>
            <a:endParaRPr lang="en-US" altLang="ja-JP" sz="2400" dirty="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 dirty="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 dirty="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 dirty="0">
              <a:solidFill>
                <a:srgbClr val="FF0000"/>
              </a:solidFill>
              <a:ea typeface="ＭＳ Ｐゴシック"/>
            </a:endParaRPr>
          </a:p>
        </p:txBody>
      </p:sp>
      <p:pic>
        <p:nvPicPr>
          <p:cNvPr id="25" name="Picture 4" descr="Deep learningで画像認識④〜畳み込みニューラルネットワークの構成〜 - IMACEL Academy -人工知能・画像解析の技術 ...">
            <a:extLst>
              <a:ext uri="{FF2B5EF4-FFF2-40B4-BE49-F238E27FC236}">
                <a16:creationId xmlns:a16="http://schemas.microsoft.com/office/drawing/2014/main" id="{4F8E7BE7-7970-09BA-2140-169FEFC91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272" y="1988993"/>
            <a:ext cx="3427865" cy="311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747AB72E-FA17-3B76-4A12-9C944C86F5BF}"/>
              </a:ext>
            </a:extLst>
          </p:cNvPr>
          <p:cNvSpPr/>
          <p:nvPr/>
        </p:nvSpPr>
        <p:spPr>
          <a:xfrm>
            <a:off x="6214604" y="2592422"/>
            <a:ext cx="1981200" cy="1905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ブラックボックス</a:t>
            </a:r>
          </a:p>
        </p:txBody>
      </p:sp>
      <p:sp>
        <p:nvSpPr>
          <p:cNvPr id="28" name="スライド番号プレースホルダー 27">
            <a:extLst>
              <a:ext uri="{FF2B5EF4-FFF2-40B4-BE49-F238E27FC236}">
                <a16:creationId xmlns:a16="http://schemas.microsoft.com/office/drawing/2014/main" id="{23A76E82-4036-4139-2ED0-19D8A7C9AD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7</a:t>
            </a:fld>
            <a:endParaRPr lang="en-US" altLang="ja-JP" spc="-38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253" y="272529"/>
            <a:ext cx="2272947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4400" spc="-19" dirty="0">
                <a:latin typeface="MS PGothic"/>
                <a:cs typeface="MS PGothic"/>
              </a:rPr>
              <a:t>目次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147" y="1591480"/>
            <a:ext cx="7232184" cy="444721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95764" indent="-386238">
              <a:spcBef>
                <a:spcPts val="79"/>
              </a:spcBef>
              <a:buFont typeface="Times New Roman"/>
              <a:buAutoNum type="arabicPeriod"/>
              <a:tabLst>
                <a:tab pos="395764" algn="l"/>
              </a:tabLst>
            </a:pPr>
            <a:r>
              <a:rPr lang="ja-JP" altLang="en-US" sz="3200" spc="-11" dirty="0">
                <a:latin typeface="MS PGothic"/>
                <a:cs typeface="MS PGothic"/>
              </a:rPr>
              <a:t>中間発表のイメージ（提案手法まで）</a:t>
            </a:r>
            <a:endParaRPr lang="en-US" altLang="ja-JP" sz="3200" spc="-11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 dirty="0">
                <a:latin typeface="MS PGothic"/>
                <a:cs typeface="MS PGothic"/>
              </a:rPr>
              <a:t>	</a:t>
            </a:r>
            <a:r>
              <a:rPr lang="en-US" altLang="ja-JP" sz="3200" spc="-11" dirty="0">
                <a:solidFill>
                  <a:schemeClr val="tx1"/>
                </a:solidFill>
                <a:latin typeface="MS PGothic"/>
                <a:cs typeface="MS PGothic"/>
              </a:rPr>
              <a:t>1.1</a:t>
            </a:r>
            <a:r>
              <a:rPr lang="ja-JP" altLang="en-US" sz="3200" spc="-11" dirty="0">
                <a:solidFill>
                  <a:schemeClr val="tx1"/>
                </a:solidFill>
                <a:latin typeface="MS PGothic"/>
                <a:cs typeface="MS PGothic"/>
              </a:rPr>
              <a:t>　研究背景</a:t>
            </a:r>
            <a:endParaRPr lang="en-US" altLang="ja-JP" sz="3200" spc="-11" dirty="0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 dirty="0">
                <a:latin typeface="MS PGothic"/>
                <a:cs typeface="MS PGothic"/>
              </a:rPr>
              <a:t>	</a:t>
            </a:r>
            <a:r>
              <a:rPr lang="en-US" altLang="ja-JP" sz="3200" spc="-11" dirty="0">
                <a:solidFill>
                  <a:srgbClr val="FF0000"/>
                </a:solidFill>
                <a:latin typeface="MS PGothic"/>
                <a:cs typeface="MS PGothic"/>
              </a:rPr>
              <a:t>1.2</a:t>
            </a:r>
            <a:r>
              <a:rPr lang="ja-JP" altLang="en-US" sz="3200" spc="-11" dirty="0">
                <a:solidFill>
                  <a:srgbClr val="FF0000"/>
                </a:solidFill>
                <a:latin typeface="MS PGothic"/>
                <a:cs typeface="MS PGothic"/>
              </a:rPr>
              <a:t>　研究目的</a:t>
            </a:r>
            <a:endParaRPr lang="en-US" altLang="ja-JP" sz="3200" spc="-11" dirty="0">
              <a:solidFill>
                <a:srgbClr val="FF0000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 dirty="0">
                <a:latin typeface="MS PGothic"/>
                <a:cs typeface="MS PGothic"/>
              </a:rPr>
              <a:t>	1.3</a:t>
            </a:r>
            <a:r>
              <a:rPr lang="ja-JP" altLang="en-US" sz="3200" spc="-11" dirty="0">
                <a:latin typeface="MS PGothic"/>
                <a:cs typeface="MS PGothic"/>
              </a:rPr>
              <a:t>　提案手法</a:t>
            </a:r>
            <a:endParaRPr lang="en-US" altLang="ja-JP" sz="3200" spc="-11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dirty="0">
                <a:latin typeface="MS PGothic"/>
                <a:cs typeface="MS PGothic"/>
              </a:rPr>
              <a:t>2 .  </a:t>
            </a:r>
            <a:r>
              <a:rPr lang="ja-JP" altLang="en-US" sz="3200" dirty="0">
                <a:latin typeface="MS PGothic"/>
                <a:cs typeface="MS PGothic"/>
              </a:rPr>
              <a:t>（予備）実験　　　　（今回行ったこと）</a:t>
            </a:r>
            <a:endParaRPr lang="en-US" altLang="ja-JP" sz="3200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2.1</a:t>
            </a:r>
            <a:r>
              <a:rPr lang="ja-JP" altLang="en-US" sz="3200" dirty="0">
                <a:latin typeface="MS PGothic"/>
                <a:cs typeface="MS PGothic"/>
              </a:rPr>
              <a:t>　</a:t>
            </a:r>
            <a:r>
              <a:rPr lang="en-US" altLang="ja-JP" sz="3200" dirty="0">
                <a:latin typeface="MS PGothic"/>
                <a:cs typeface="MS PGothic"/>
              </a:rPr>
              <a:t>Data-driven</a:t>
            </a: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2.2</a:t>
            </a:r>
            <a:r>
              <a:rPr lang="ja-JP" altLang="en-US" sz="3200" dirty="0">
                <a:latin typeface="MS PGothic"/>
                <a:cs typeface="MS PGothic"/>
              </a:rPr>
              <a:t>　</a:t>
            </a:r>
            <a:r>
              <a:rPr lang="en-US" altLang="ja-JP" sz="3200" dirty="0">
                <a:latin typeface="MS PGothic"/>
                <a:cs typeface="MS PGothic"/>
              </a:rPr>
              <a:t>Graph neural network</a:t>
            </a: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2.3</a:t>
            </a:r>
            <a:r>
              <a:rPr lang="ja-JP" altLang="en-US" sz="3200" dirty="0">
                <a:latin typeface="MS PGothic"/>
                <a:cs typeface="MS PGothic"/>
              </a:rPr>
              <a:t>　考察、今後の課題</a:t>
            </a:r>
            <a:endParaRPr sz="3200" dirty="0">
              <a:latin typeface="MS PGothic"/>
              <a:cs typeface="MS PGothic"/>
            </a:endParaRPr>
          </a:p>
          <a:p>
            <a:pPr>
              <a:spcBef>
                <a:spcPts val="334"/>
              </a:spcBef>
              <a:buFont typeface="Times New Roman"/>
              <a:buAutoNum type="arabicPeriod"/>
            </a:pPr>
            <a:endParaRPr sz="2400" dirty="0">
              <a:latin typeface="MS PGothic"/>
              <a:cs typeface="MS PGothic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5F1BB4-3A0C-8762-1823-3DF1195871C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8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1976789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9182" y="633574"/>
            <a:ext cx="2544618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4400" spc="-11" dirty="0">
                <a:latin typeface="MS PGothic"/>
                <a:cs typeface="MS PGothic"/>
              </a:rPr>
              <a:t>研究目的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057401"/>
            <a:ext cx="6934199" cy="227995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algn="ctr">
              <a:lnSpc>
                <a:spcPts val="2880"/>
              </a:lnSpc>
              <a:spcBef>
                <a:spcPts val="79"/>
              </a:spcBef>
            </a:pPr>
            <a:r>
              <a:rPr lang="en-US" sz="3200" spc="-11" dirty="0">
                <a:latin typeface="MS PGothic"/>
                <a:cs typeface="MS PGothic"/>
              </a:rPr>
              <a:t>Data-driven</a:t>
            </a:r>
            <a:r>
              <a:rPr lang="ja-JP" altLang="en-US" sz="3200" spc="-11" dirty="0">
                <a:latin typeface="MS PGothic"/>
                <a:cs typeface="MS PGothic"/>
              </a:rPr>
              <a:t>におけるブラックボックスを解決するために</a:t>
            </a:r>
            <a:endParaRPr lang="en-US" altLang="ja-JP" sz="3200" spc="-11" dirty="0">
              <a:latin typeface="MS PGothic"/>
              <a:cs typeface="MS PGothic"/>
            </a:endParaRPr>
          </a:p>
          <a:p>
            <a:pPr algn="ctr">
              <a:lnSpc>
                <a:spcPts val="2880"/>
              </a:lnSpc>
              <a:spcBef>
                <a:spcPts val="79"/>
              </a:spcBef>
            </a:pPr>
            <a:r>
              <a:rPr lang="ja-JP" altLang="en-US" sz="3200" spc="-11" dirty="0">
                <a:latin typeface="MS PGothic"/>
                <a:cs typeface="MS PGothic"/>
              </a:rPr>
              <a:t>グラフニューラルネットワークを用いた</a:t>
            </a:r>
            <a:endParaRPr lang="en-US" altLang="ja-JP" sz="3200" spc="-11" dirty="0">
              <a:latin typeface="MS PGothic"/>
              <a:cs typeface="MS PGothic"/>
            </a:endParaRPr>
          </a:p>
          <a:p>
            <a:pPr algn="ctr">
              <a:lnSpc>
                <a:spcPts val="2880"/>
              </a:lnSpc>
              <a:spcBef>
                <a:spcPts val="79"/>
              </a:spcBef>
            </a:pPr>
            <a:r>
              <a:rPr lang="ja-JP" altLang="en-US" sz="3200" spc="-11" dirty="0">
                <a:latin typeface="MS PGothic"/>
                <a:cs typeface="MS PGothic"/>
              </a:rPr>
              <a:t>変数間の重要度から</a:t>
            </a:r>
            <a:endParaRPr lang="en-US" altLang="ja-JP" sz="3200" spc="-11" dirty="0">
              <a:latin typeface="MS PGothic"/>
              <a:cs typeface="MS PGothic"/>
            </a:endParaRPr>
          </a:p>
          <a:p>
            <a:pPr algn="ctr">
              <a:lnSpc>
                <a:spcPts val="2880"/>
              </a:lnSpc>
              <a:spcBef>
                <a:spcPts val="79"/>
              </a:spcBef>
            </a:pPr>
            <a:r>
              <a:rPr lang="ja-JP" altLang="en-US" sz="3200" spc="-11" dirty="0">
                <a:latin typeface="MS PGothic"/>
                <a:cs typeface="MS PGothic"/>
              </a:rPr>
              <a:t>非線形かつ高次元な複雑な関数を</a:t>
            </a:r>
            <a:endParaRPr lang="en-US" altLang="ja-JP" sz="3200" spc="-11" dirty="0">
              <a:latin typeface="MS PGothic"/>
              <a:cs typeface="MS PGothic"/>
            </a:endParaRPr>
          </a:p>
          <a:p>
            <a:pPr algn="ctr">
              <a:lnSpc>
                <a:spcPts val="2880"/>
              </a:lnSpc>
              <a:spcBef>
                <a:spcPts val="79"/>
              </a:spcBef>
            </a:pPr>
            <a:r>
              <a:rPr lang="ja-JP" altLang="en-US" sz="3200" spc="-11" dirty="0">
                <a:latin typeface="MS PGothic"/>
                <a:cs typeface="MS PGothic"/>
              </a:rPr>
              <a:t>部分的？低コスト？最適化する</a:t>
            </a:r>
            <a:endParaRPr sz="3200" dirty="0">
              <a:latin typeface="MS PGothic"/>
              <a:cs typeface="MS PGothic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A6F918-C7AA-6DE9-D209-337DF3CD0AE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9</a:t>
            </a:fld>
            <a:endParaRPr lang="en-US" altLang="ja-JP" spc="-38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1619</Words>
  <Application>Microsoft Office PowerPoint</Application>
  <PresentationFormat>画面に合わせる (4:3)</PresentationFormat>
  <Paragraphs>301</Paragraphs>
  <Slides>34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1" baseType="lpstr">
      <vt:lpstr>HGPSoeiKakugothicUB</vt:lpstr>
      <vt:lpstr>MS PGothic</vt:lpstr>
      <vt:lpstr>MS PGothic</vt:lpstr>
      <vt:lpstr>游ゴシック</vt:lpstr>
      <vt:lpstr>PT Sans</vt:lpstr>
      <vt:lpstr>Times New Roman</vt:lpstr>
      <vt:lpstr>Office Theme</vt:lpstr>
      <vt:lpstr>PowerPoint プレゼンテーション</vt:lpstr>
      <vt:lpstr>目次</vt:lpstr>
      <vt:lpstr>研究背景　グラフニューラルネットワーク</vt:lpstr>
      <vt:lpstr>研究背景 最適化　</vt:lpstr>
      <vt:lpstr>従来研究　Surrogate model</vt:lpstr>
      <vt:lpstr>従来研究　Data-driven</vt:lpstr>
      <vt:lpstr>問題点：ブラックボックス化</vt:lpstr>
      <vt:lpstr>目次</vt:lpstr>
      <vt:lpstr>研究目的</vt:lpstr>
      <vt:lpstr>目次</vt:lpstr>
      <vt:lpstr>提案手法</vt:lpstr>
      <vt:lpstr>目次</vt:lpstr>
      <vt:lpstr>実験1 Data-driven</vt:lpstr>
      <vt:lpstr>実験1 Rastrigin　data-driven</vt:lpstr>
      <vt:lpstr>実験1 Schwefel10data-driven</vt:lpstr>
      <vt:lpstr>実験1 Schwefel20data-driven</vt:lpstr>
      <vt:lpstr>実験1 Schwefel30data-driven</vt:lpstr>
      <vt:lpstr>実験1 Schwefel40data-driven</vt:lpstr>
      <vt:lpstr>実験1 Rastrigin+Schwefel </vt:lpstr>
      <vt:lpstr>Rastrigin+Schwefel+Rosenbrock </vt:lpstr>
      <vt:lpstr>目次</vt:lpstr>
      <vt:lpstr>実験2 GNNの適用</vt:lpstr>
      <vt:lpstr>バイアスあり・なし</vt:lpstr>
      <vt:lpstr>実験2 GNNの適用</vt:lpstr>
      <vt:lpstr>実験２　GNNの実験結果</vt:lpstr>
      <vt:lpstr>実験２　GNNの実験結果</vt:lpstr>
      <vt:lpstr>PowerPoint プレゼンテーション</vt:lpstr>
      <vt:lpstr>実験２　GNN　入力層の検討</vt:lpstr>
      <vt:lpstr>部分最適化</vt:lpstr>
      <vt:lpstr>目次</vt:lpstr>
      <vt:lpstr>考察</vt:lpstr>
      <vt:lpstr>考察2</vt:lpstr>
      <vt:lpstr>目次</vt:lpstr>
      <vt:lpstr>今後について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パワポ作成について</dc:title>
  <dc:creator>shin</dc:creator>
  <cp:lastModifiedBy>g2121057</cp:lastModifiedBy>
  <cp:revision>7</cp:revision>
  <dcterms:created xsi:type="dcterms:W3CDTF">2023-12-11T06:36:08Z</dcterms:created>
  <dcterms:modified xsi:type="dcterms:W3CDTF">2024-07-24T13:36:39Z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2023-10-06T00:00:00Z</vt:filetime>
  </property>
  <property fmtid="{D5CDD505-2E9C-101B-9397-08002B2CF9AE}" pid="3" name="Creator">
    <vt:lpwstr>PowerPoint 用 Acrobat PDFMaker 23</vt:lpwstr>
  </property>
  <property fmtid="{D5CDD505-2E9C-101B-9397-08002B2CF9AE}" pid="4" name="LastSaved">
    <vt:filetime>2023-12-11T00:00:00Z</vt:filetime>
  </property>
  <property fmtid="{D5CDD505-2E9C-101B-9397-08002B2CF9AE}" pid="5" name="Producer">
    <vt:lpwstr>Adobe PDF Library 23.6.96</vt:lpwstr>
  </property>
</Properties>
</file>