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7" r:id="rId2"/>
    <p:sldId id="315" r:id="rId3"/>
    <p:sldId id="317" r:id="rId4"/>
    <p:sldId id="258" r:id="rId5"/>
    <p:sldId id="364" r:id="rId6"/>
    <p:sldId id="365" r:id="rId7"/>
    <p:sldId id="366" r:id="rId8"/>
    <p:sldId id="369" r:id="rId9"/>
    <p:sldId id="345" r:id="rId10"/>
    <p:sldId id="371" r:id="rId11"/>
    <p:sldId id="363" r:id="rId12"/>
    <p:sldId id="358" r:id="rId13"/>
    <p:sldId id="357" r:id="rId14"/>
    <p:sldId id="359" r:id="rId15"/>
    <p:sldId id="361" r:id="rId16"/>
    <p:sldId id="360" r:id="rId17"/>
    <p:sldId id="362" r:id="rId18"/>
    <p:sldId id="370" r:id="rId19"/>
    <p:sldId id="346" r:id="rId20"/>
    <p:sldId id="347" r:id="rId21"/>
    <p:sldId id="348" r:id="rId22"/>
    <p:sldId id="350" r:id="rId23"/>
    <p:sldId id="349" r:id="rId24"/>
    <p:sldId id="352" r:id="rId25"/>
    <p:sldId id="353" r:id="rId26"/>
    <p:sldId id="351" r:id="rId27"/>
    <p:sldId id="354" r:id="rId28"/>
    <p:sldId id="355" r:id="rId29"/>
    <p:sldId id="356" r:id="rId30"/>
    <p:sldId id="341" r:id="rId31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D7E7AA-5795-492E-B786-892EE936D173}" v="1" dt="2024-08-12T08:02:20.22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24" y="11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2121057" userId="037dc83c-fac4-4eea-acb3-34d3beafcde8" providerId="ADAL" clId="{3B1972A5-23AD-4F86-9B5A-2E289D532D23}"/>
    <pc:docChg chg="addSld delSld">
      <pc:chgData name="g2121057" userId="037dc83c-fac4-4eea-acb3-34d3beafcde8" providerId="ADAL" clId="{3B1972A5-23AD-4F86-9B5A-2E289D532D23}" dt="2024-08-01T01:46:12.795" v="1" actId="47"/>
      <pc:docMkLst>
        <pc:docMk/>
      </pc:docMkLst>
      <pc:sldChg chg="new del">
        <pc:chgData name="g2121057" userId="037dc83c-fac4-4eea-acb3-34d3beafcde8" providerId="ADAL" clId="{3B1972A5-23AD-4F86-9B5A-2E289D532D23}" dt="2024-08-01T01:46:12.795" v="1" actId="47"/>
        <pc:sldMkLst>
          <pc:docMk/>
          <pc:sldMk cId="3213314492" sldId="344"/>
        </pc:sldMkLst>
      </pc:sldChg>
    </pc:docChg>
  </pc:docChgLst>
  <pc:docChgLst>
    <pc:chgData name="g2121057" userId="S::g2121057@tcu.ac.jp::037dc83c-fac4-4eea-acb3-34d3beafcde8" providerId="AD" clId="Web-{9807C954-67E6-C0A1-FD72-BA6463C76879}"/>
    <pc:docChg chg="mod modSld modMainMaster setSldSz">
      <pc:chgData name="g2121057" userId="S::g2121057@tcu.ac.jp::037dc83c-fac4-4eea-acb3-34d3beafcde8" providerId="AD" clId="Web-{9807C954-67E6-C0A1-FD72-BA6463C76879}" dt="2024-07-19T00:30:02.985" v="9" actId="1076"/>
      <pc:docMkLst>
        <pc:docMk/>
      </pc:docMkLst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57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7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7"/>
            <ac:spMk id="5" creationId="{0816A27B-C116-E735-8DF2-2403C50CE02D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58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8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8"/>
            <ac:spMk id="5" creationId="{E4F53C6B-77BD-CD40-4C2B-984138EE8239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8"/>
            <ac:spMk id="6" creationId="{29B02BD0-E107-F3EC-A027-DFBE0CA086BF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8"/>
            <ac:spMk id="7" creationId="{84F82740-699D-64CD-DFBC-DC2D02E10CCC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59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9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9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9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9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0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0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0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0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0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0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0"/>
            <ac:spMk id="8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60"/>
            <ac:grpSpMk id="3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1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1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1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1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1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1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1"/>
            <ac:spMk id="7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2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2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2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23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62"/>
            <ac:grpSpMk id="4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62"/>
            <ac:grpSpMk id="9" creationId="{00000000-0000-0000-0000-000000000000}"/>
          </ac:grpSpMkLst>
        </pc:gr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62"/>
            <ac:picMk id="8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62"/>
            <ac:picMk id="22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3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3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3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3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4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4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4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4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4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5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5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5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5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5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5"/>
            <ac:spMk id="6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6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6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6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6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7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7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7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7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7"/>
            <ac:spMk id="10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67"/>
            <ac:grpSpMk id="2" creationId="{00000000-0000-0000-0000-000000000000}"/>
          </ac:grpSpMkLst>
        </pc:gr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67"/>
            <ac:picMk id="5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67"/>
            <ac:picMk id="6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8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8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8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8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8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9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9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9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9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0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0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0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0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1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1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1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1"/>
            <ac:spMk id="4" creationId="{00000000-0000-0000-0000-000000000000}"/>
          </ac:spMkLst>
        </pc:spChg>
        <pc:graphicFrameChg chg="mod modGraphic">
          <ac:chgData name="g2121057" userId="S::g2121057@tcu.ac.jp::037dc83c-fac4-4eea-acb3-34d3beafcde8" providerId="AD" clId="Web-{9807C954-67E6-C0A1-FD72-BA6463C76879}" dt="2024-07-19T00:29:45.577" v="5"/>
          <ac:graphicFrameMkLst>
            <pc:docMk/>
            <pc:sldMk cId="0" sldId="271"/>
            <ac:graphicFrameMk id="5" creationId="{00000000-0000-0000-0000-000000000000}"/>
          </ac:graphicFrameMkLst>
        </pc:graphicFrame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2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2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2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2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2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2"/>
            <ac:spMk id="11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72"/>
            <ac:grpSpMk id="4" creationId="{00000000-0000-0000-0000-000000000000}"/>
          </ac:grpSpMkLst>
        </pc:grpChg>
        <pc:graphicFrameChg chg="mod modGraphic">
          <ac:chgData name="g2121057" userId="S::g2121057@tcu.ac.jp::037dc83c-fac4-4eea-acb3-34d3beafcde8" providerId="AD" clId="Web-{9807C954-67E6-C0A1-FD72-BA6463C76879}" dt="2024-07-19T00:29:45.577" v="5"/>
          <ac:graphicFrameMkLst>
            <pc:docMk/>
            <pc:sldMk cId="0" sldId="272"/>
            <ac:graphicFrameMk id="9" creationId="{00000000-0000-0000-0000-000000000000}"/>
          </ac:graphicFrameMkLst>
        </pc:graphicFrame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72"/>
            <ac:picMk id="10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3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3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3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3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4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4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4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4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5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5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5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5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5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6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6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6"/>
            <ac:spMk id="3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7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7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7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7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8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13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78"/>
            <ac:grpSpMk id="7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9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9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9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9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9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9"/>
            <ac:spMk id="7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79"/>
            <ac:grpSpMk id="3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0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1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16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80"/>
            <ac:grpSpMk id="6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80"/>
            <ac:grpSpMk id="14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1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11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81"/>
            <ac:grpSpMk id="7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2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2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2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2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2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2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2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2"/>
            <ac:spMk id="9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82"/>
            <ac:grpSpMk id="4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3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3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3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3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4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4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4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4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5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5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5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5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5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5"/>
            <ac:spMk id="7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85"/>
            <ac:grpSpMk id="4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6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6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6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6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6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7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7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7"/>
            <ac:spMk id="8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87"/>
            <ac:grpSpMk id="2" creationId="{00000000-0000-0000-0000-000000000000}"/>
          </ac:grpSpMkLst>
        </pc:gr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87"/>
            <ac:picMk id="5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87"/>
            <ac:picMk id="6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8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8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8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8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9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9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9"/>
            <ac:spMk id="3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0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0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0"/>
            <ac:spMk id="9" creationId="{00000000-0000-0000-0000-000000000000}"/>
          </ac:spMkLst>
        </pc:s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0"/>
            <ac:picMk id="2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0"/>
            <ac:picMk id="3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0"/>
            <ac:picMk id="4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0"/>
            <ac:picMk id="5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0"/>
            <ac:picMk id="6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0"/>
            <ac:picMk id="7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1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1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1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1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1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1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1"/>
            <ac:spMk id="8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1"/>
            <ac:grpSpMk id="4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2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2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2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2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2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2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2"/>
            <ac:spMk id="7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3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8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3"/>
            <ac:grpSpMk id="6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4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1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14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4"/>
            <ac:grpSpMk id="5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5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5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5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5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5"/>
            <ac:spMk id="6" creationId="{00000000-0000-0000-0000-000000000000}"/>
          </ac:spMkLst>
        </pc:s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5"/>
            <ac:picMk id="5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6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2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2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22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6"/>
            <ac:grpSpMk id="4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6"/>
            <ac:grpSpMk id="9" creationId="{00000000-0000-0000-0000-000000000000}"/>
          </ac:grpSpMkLst>
        </pc:gr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6"/>
            <ac:picMk id="8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6"/>
            <ac:picMk id="23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7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7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7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7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7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7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7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7"/>
            <ac:spMk id="10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7"/>
            <ac:grpSpMk id="5" creationId="{00000000-0000-0000-0000-000000000000}"/>
          </ac:grpSpMkLst>
        </pc:gr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7"/>
            <ac:picMk id="9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8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1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1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1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1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2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2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2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2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2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7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8"/>
            <ac:grpSpMk id="5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8"/>
            <ac:grpSpMk id="10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8"/>
            <ac:grpSpMk id="19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8"/>
            <ac:grpSpMk id="23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9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9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9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9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9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9"/>
            <ac:spMk id="6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0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0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0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0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0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1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1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1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1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1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1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1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3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31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1"/>
            <ac:grpSpMk id="6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1"/>
            <ac:grpSpMk id="12" creationId="{00000000-0000-0000-0000-000000000000}"/>
          </ac:grpSpMkLst>
        </pc:gr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301"/>
            <ac:picMk id="11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2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4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4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42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2"/>
            <ac:grpSpMk id="8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2"/>
            <ac:grpSpMk id="28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2"/>
            <ac:grpSpMk id="33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3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1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1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2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2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2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2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24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3"/>
            <ac:grpSpMk id="5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3"/>
            <ac:grpSpMk id="13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3"/>
            <ac:grpSpMk id="18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4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1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1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1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2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2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2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2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30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4"/>
            <ac:grpSpMk id="9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4"/>
            <ac:grpSpMk id="13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4"/>
            <ac:grpSpMk id="20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4"/>
            <ac:grpSpMk id="24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4"/>
            <ac:grpSpMk id="28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5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5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5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5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5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5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5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5"/>
            <ac:spMk id="8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6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6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6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6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6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6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6"/>
            <ac:spMk id="10" creationId="{00000000-0000-0000-0000-000000000000}"/>
          </ac:spMkLst>
        </pc:spChg>
        <pc:graphicFrameChg chg="mod modGraphic">
          <ac:chgData name="g2121057" userId="S::g2121057@tcu.ac.jp::037dc83c-fac4-4eea-acb3-34d3beafcde8" providerId="AD" clId="Web-{9807C954-67E6-C0A1-FD72-BA6463C76879}" dt="2024-07-19T00:29:45.577" v="5"/>
          <ac:graphicFrameMkLst>
            <pc:docMk/>
            <pc:sldMk cId="0" sldId="306"/>
            <ac:graphicFrameMk id="6" creationId="{00000000-0000-0000-0000-000000000000}"/>
          </ac:graphicFrameMkLst>
        </pc:graphicFrame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306"/>
            <ac:picMk id="4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306"/>
            <ac:picMk id="5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7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7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7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7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7"/>
            <ac:spMk id="6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7"/>
            <ac:grpSpMk id="4" creationId="{00000000-0000-0000-0000-000000000000}"/>
          </ac:grpSpMkLst>
        </pc:grpChg>
        <pc:graphicFrameChg chg="mod modGraphic">
          <ac:chgData name="g2121057" userId="S::g2121057@tcu.ac.jp::037dc83c-fac4-4eea-acb3-34d3beafcde8" providerId="AD" clId="Web-{9807C954-67E6-C0A1-FD72-BA6463C76879}" dt="2024-07-19T00:29:45.577" v="5"/>
          <ac:graphicFrameMkLst>
            <pc:docMk/>
            <pc:sldMk cId="0" sldId="307"/>
            <ac:graphicFrameMk id="7" creationId="{00000000-0000-0000-0000-000000000000}"/>
          </ac:graphicFrameMkLst>
        </pc:graphicFrame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8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8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8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8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8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8"/>
            <ac:spMk id="11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8"/>
            <ac:grpSpMk id="4" creationId="{00000000-0000-0000-0000-000000000000}"/>
          </ac:grpSpMkLst>
        </pc:grpChg>
        <pc:graphicFrameChg chg="mod modGraphic">
          <ac:chgData name="g2121057" userId="S::g2121057@tcu.ac.jp::037dc83c-fac4-4eea-acb3-34d3beafcde8" providerId="AD" clId="Web-{9807C954-67E6-C0A1-FD72-BA6463C76879}" dt="2024-07-19T00:29:45.577" v="5"/>
          <ac:graphicFrameMkLst>
            <pc:docMk/>
            <pc:sldMk cId="0" sldId="308"/>
            <ac:graphicFrameMk id="7" creationId="{00000000-0000-0000-0000-000000000000}"/>
          </ac:graphicFrameMkLst>
        </pc:graphicFrame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308"/>
            <ac:picMk id="10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9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9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9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9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9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9"/>
            <ac:spMk id="11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9"/>
            <ac:grpSpMk id="4" creationId="{00000000-0000-0000-0000-000000000000}"/>
          </ac:grpSpMkLst>
        </pc:grpChg>
        <pc:graphicFrameChg chg="mod modGraphic">
          <ac:chgData name="g2121057" userId="S::g2121057@tcu.ac.jp::037dc83c-fac4-4eea-acb3-34d3beafcde8" providerId="AD" clId="Web-{9807C954-67E6-C0A1-FD72-BA6463C76879}" dt="2024-07-19T00:29:45.577" v="5"/>
          <ac:graphicFrameMkLst>
            <pc:docMk/>
            <pc:sldMk cId="0" sldId="309"/>
            <ac:graphicFrameMk id="9" creationId="{00000000-0000-0000-0000-000000000000}"/>
          </ac:graphicFrameMkLst>
        </pc:graphicFrame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309"/>
            <ac:picMk id="10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10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0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0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0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0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11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1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1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1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1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1"/>
            <ac:spMk id="6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12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12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12"/>
            <ac:grpSpMk id="6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12"/>
            <ac:grpSpMk id="9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13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3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3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3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3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14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4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4"/>
            <ac:spMk id="8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14"/>
            <ac:grpSpMk id="2" creationId="{00000000-0000-0000-0000-000000000000}"/>
          </ac:grpSpMkLst>
        </pc:gr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314"/>
            <ac:picMk id="5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314"/>
            <ac:picMk id="6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59.781" v="8" actId="1076"/>
        <pc:sldMkLst>
          <pc:docMk/>
          <pc:sldMk cId="4294008939" sldId="315"/>
        </pc:sldMkLst>
        <pc:spChg chg="mod">
          <ac:chgData name="g2121057" userId="S::g2121057@tcu.ac.jp::037dc83c-fac4-4eea-acb3-34d3beafcde8" providerId="AD" clId="Web-{9807C954-67E6-C0A1-FD72-BA6463C76879}" dt="2024-07-19T00:29:57.672" v="7" actId="1076"/>
          <ac:spMkLst>
            <pc:docMk/>
            <pc:sldMk cId="4294008939" sldId="315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59.781" v="8" actId="1076"/>
          <ac:spMkLst>
            <pc:docMk/>
            <pc:sldMk cId="4294008939" sldId="315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4294008939" sldId="315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30:02.985" v="9" actId="1076"/>
        <pc:sldMkLst>
          <pc:docMk/>
          <pc:sldMk cId="695283672" sldId="316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695283672" sldId="316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52.484" v="6" actId="1076"/>
          <ac:spMkLst>
            <pc:docMk/>
            <pc:sldMk cId="695283672" sldId="316"/>
            <ac:spMk id="5" creationId="{E4F53C6B-77BD-CD40-4C2B-984138EE8239}"/>
          </ac:spMkLst>
        </pc:spChg>
        <pc:spChg chg="mod">
          <ac:chgData name="g2121057" userId="S::g2121057@tcu.ac.jp::037dc83c-fac4-4eea-acb3-34d3beafcde8" providerId="AD" clId="Web-{9807C954-67E6-C0A1-FD72-BA6463C76879}" dt="2024-07-19T00:30:02.985" v="9" actId="1076"/>
          <ac:spMkLst>
            <pc:docMk/>
            <pc:sldMk cId="695283672" sldId="316"/>
            <ac:spMk id="6" creationId="{29B02BD0-E107-F3EC-A027-DFBE0CA086BF}"/>
          </ac:spMkLst>
        </pc:spChg>
      </pc:sldChg>
      <pc:sldMasterChg chg="modSp modSldLayout">
        <pc:chgData name="g2121057" userId="S::g2121057@tcu.ac.jp::037dc83c-fac4-4eea-acb3-34d3beafcde8" providerId="AD" clId="Web-{9807C954-67E6-C0A1-FD72-BA6463C76879}" dt="2024-07-19T00:29:45.577" v="5"/>
        <pc:sldMasterMkLst>
          <pc:docMk/>
          <pc:sldMasterMk cId="0" sldId="2147483648"/>
        </pc:sldMaster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asterMk cId="0" sldId="2147483648"/>
            <ac:spMk id="6" creationId="{00000000-0000-0000-0000-000000000000}"/>
          </ac:spMkLst>
        </pc:s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asterMk cId="0" sldId="2147483648"/>
            <ac:picMk id="16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asterMk cId="0" sldId="2147483648"/>
            <ac:picMk id="17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asterMk cId="0" sldId="2147483648"/>
            <ac:picMk id="18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asterMk cId="0" sldId="2147483648"/>
            <ac:picMk id="19" creationId="{00000000-0000-0000-0000-000000000000}"/>
          </ac:picMkLst>
        </pc:picChg>
        <pc:sldLayoutChg chg="modSp">
          <pc:chgData name="g2121057" userId="S::g2121057@tcu.ac.jp::037dc83c-fac4-4eea-acb3-34d3beafcde8" providerId="AD" clId="Web-{9807C954-67E6-C0A1-FD72-BA6463C76879}" dt="2024-07-19T00:29:45.577" v="5"/>
          <pc:sldLayoutMkLst>
            <pc:docMk/>
            <pc:sldMasterMk cId="0" sldId="2147483648"/>
            <pc:sldLayoutMk cId="0" sldId="2147483661"/>
          </pc:sldLayoutMkLst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1"/>
              <ac:spMk id="6" creationId="{00000000-0000-0000-0000-000000000000}"/>
            </ac:spMkLst>
          </pc:spChg>
        </pc:sldLayoutChg>
        <pc:sldLayoutChg chg="modSp">
          <pc:chgData name="g2121057" userId="S::g2121057@tcu.ac.jp::037dc83c-fac4-4eea-acb3-34d3beafcde8" providerId="AD" clId="Web-{9807C954-67E6-C0A1-FD72-BA6463C76879}" dt="2024-07-19T00:29:45.577" v="5"/>
          <pc:sldLayoutMkLst>
            <pc:docMk/>
            <pc:sldMasterMk cId="0" sldId="2147483648"/>
            <pc:sldLayoutMk cId="0" sldId="2147483662"/>
          </pc:sldLayoutMkLst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2"/>
              <ac:spMk id="3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2"/>
              <ac:spMk id="6" creationId="{00000000-0000-0000-0000-000000000000}"/>
            </ac:spMkLst>
          </pc:spChg>
        </pc:sldLayoutChg>
        <pc:sldLayoutChg chg="modSp">
          <pc:chgData name="g2121057" userId="S::g2121057@tcu.ac.jp::037dc83c-fac4-4eea-acb3-34d3beafcde8" providerId="AD" clId="Web-{9807C954-67E6-C0A1-FD72-BA6463C76879}" dt="2024-07-19T00:29:45.577" v="5"/>
          <pc:sldLayoutMkLst>
            <pc:docMk/>
            <pc:sldMasterMk cId="0" sldId="2147483648"/>
            <pc:sldLayoutMk cId="0" sldId="2147483663"/>
          </pc:sldLayoutMkLst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3"/>
              <ac:spMk id="2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3"/>
              <ac:spMk id="4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3"/>
              <ac:spMk id="7" creationId="{00000000-0000-0000-0000-000000000000}"/>
            </ac:spMkLst>
          </pc:spChg>
        </pc:sldLayoutChg>
        <pc:sldLayoutChg chg="modSp">
          <pc:chgData name="g2121057" userId="S::g2121057@tcu.ac.jp::037dc83c-fac4-4eea-acb3-34d3beafcde8" providerId="AD" clId="Web-{9807C954-67E6-C0A1-FD72-BA6463C76879}" dt="2024-07-19T00:29:45.577" v="5"/>
          <pc:sldLayoutMkLst>
            <pc:docMk/>
            <pc:sldMasterMk cId="0" sldId="2147483648"/>
            <pc:sldLayoutMk cId="0" sldId="2147483664"/>
          </pc:sldLayoutMkLst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4"/>
              <ac:spMk id="2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4"/>
              <ac:spMk id="5" creationId="{00000000-0000-0000-0000-000000000000}"/>
            </ac:spMkLst>
          </pc:spChg>
          <pc:picChg chg="mod">
            <ac:chgData name="g2121057" userId="S::g2121057@tcu.ac.jp::037dc83c-fac4-4eea-acb3-34d3beafcde8" providerId="AD" clId="Web-{9807C954-67E6-C0A1-FD72-BA6463C76879}" dt="2024-07-19T00:29:45.577" v="5"/>
            <ac:picMkLst>
              <pc:docMk/>
              <pc:sldMasterMk cId="0" sldId="2147483648"/>
              <pc:sldLayoutMk cId="0" sldId="2147483664"/>
              <ac:picMk id="16" creationId="{00000000-0000-0000-0000-000000000000}"/>
            </ac:picMkLst>
          </pc:picChg>
          <pc:picChg chg="mod">
            <ac:chgData name="g2121057" userId="S::g2121057@tcu.ac.jp::037dc83c-fac4-4eea-acb3-34d3beafcde8" providerId="AD" clId="Web-{9807C954-67E6-C0A1-FD72-BA6463C76879}" dt="2024-07-19T00:29:45.577" v="5"/>
            <ac:picMkLst>
              <pc:docMk/>
              <pc:sldMasterMk cId="0" sldId="2147483648"/>
              <pc:sldLayoutMk cId="0" sldId="2147483664"/>
              <ac:picMk id="17" creationId="{00000000-0000-0000-0000-000000000000}"/>
            </ac:picMkLst>
          </pc:picChg>
          <pc:picChg chg="mod">
            <ac:chgData name="g2121057" userId="S::g2121057@tcu.ac.jp::037dc83c-fac4-4eea-acb3-34d3beafcde8" providerId="AD" clId="Web-{9807C954-67E6-C0A1-FD72-BA6463C76879}" dt="2024-07-19T00:29:45.577" v="5"/>
            <ac:picMkLst>
              <pc:docMk/>
              <pc:sldMasterMk cId="0" sldId="2147483648"/>
              <pc:sldLayoutMk cId="0" sldId="2147483664"/>
              <ac:picMk id="18" creationId="{00000000-0000-0000-0000-000000000000}"/>
            </ac:picMkLst>
          </pc:picChg>
          <pc:picChg chg="mod">
            <ac:chgData name="g2121057" userId="S::g2121057@tcu.ac.jp::037dc83c-fac4-4eea-acb3-34d3beafcde8" providerId="AD" clId="Web-{9807C954-67E6-C0A1-FD72-BA6463C76879}" dt="2024-07-19T00:29:45.577" v="5"/>
            <ac:picMkLst>
              <pc:docMk/>
              <pc:sldMasterMk cId="0" sldId="2147483648"/>
              <pc:sldLayoutMk cId="0" sldId="2147483664"/>
              <ac:picMk id="19" creationId="{00000000-0000-0000-0000-000000000000}"/>
            </ac:picMkLst>
          </pc:picChg>
          <pc:picChg chg="mod">
            <ac:chgData name="g2121057" userId="S::g2121057@tcu.ac.jp::037dc83c-fac4-4eea-acb3-34d3beafcde8" providerId="AD" clId="Web-{9807C954-67E6-C0A1-FD72-BA6463C76879}" dt="2024-07-19T00:29:45.577" v="5"/>
            <ac:picMkLst>
              <pc:docMk/>
              <pc:sldMasterMk cId="0" sldId="2147483648"/>
              <pc:sldLayoutMk cId="0" sldId="2147483664"/>
              <ac:picMk id="20" creationId="{00000000-0000-0000-0000-000000000000}"/>
            </ac:picMkLst>
          </pc:picChg>
          <pc:picChg chg="mod">
            <ac:chgData name="g2121057" userId="S::g2121057@tcu.ac.jp::037dc83c-fac4-4eea-acb3-34d3beafcde8" providerId="AD" clId="Web-{9807C954-67E6-C0A1-FD72-BA6463C76879}" dt="2024-07-19T00:29:45.577" v="5"/>
            <ac:picMkLst>
              <pc:docMk/>
              <pc:sldMasterMk cId="0" sldId="2147483648"/>
              <pc:sldLayoutMk cId="0" sldId="2147483664"/>
              <ac:picMk id="21" creationId="{00000000-0000-0000-0000-000000000000}"/>
            </ac:picMkLst>
          </pc:picChg>
        </pc:sldLayoutChg>
        <pc:sldLayoutChg chg="modSp">
          <pc:chgData name="g2121057" userId="S::g2121057@tcu.ac.jp::037dc83c-fac4-4eea-acb3-34d3beafcde8" providerId="AD" clId="Web-{9807C954-67E6-C0A1-FD72-BA6463C76879}" dt="2024-07-19T00:29:45.577" v="5"/>
          <pc:sldLayoutMkLst>
            <pc:docMk/>
            <pc:sldMasterMk cId="0" sldId="2147483648"/>
            <pc:sldLayoutMk cId="0" sldId="2147483665"/>
          </pc:sldLayoutMkLst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</pc:sldLayoutChg>
      </pc:sldMasterChg>
    </pc:docChg>
  </pc:docChgLst>
  <pc:docChgLst>
    <pc:chgData name="g2121057" userId="037dc83c-fac4-4eea-acb3-34d3beafcde8" providerId="ADAL" clId="{3FD396AF-257B-49AD-85CC-1F2A89BECC51}"/>
    <pc:docChg chg="undo custSel addSld delSld modSld sldOrd">
      <pc:chgData name="g2121057" userId="037dc83c-fac4-4eea-acb3-34d3beafcde8" providerId="ADAL" clId="{3FD396AF-257B-49AD-85CC-1F2A89BECC51}" dt="2024-08-08T05:13:56.273" v="1404" actId="20577"/>
      <pc:docMkLst>
        <pc:docMk/>
      </pc:docMkLst>
      <pc:sldChg chg="modSp mod">
        <pc:chgData name="g2121057" userId="037dc83c-fac4-4eea-acb3-34d3beafcde8" providerId="ADAL" clId="{3FD396AF-257B-49AD-85CC-1F2A89BECC51}" dt="2024-08-08T05:13:56.273" v="1404" actId="20577"/>
        <pc:sldMkLst>
          <pc:docMk/>
          <pc:sldMk cId="0" sldId="257"/>
        </pc:sldMkLst>
        <pc:spChg chg="mod">
          <ac:chgData name="g2121057" userId="037dc83c-fac4-4eea-acb3-34d3beafcde8" providerId="ADAL" clId="{3FD396AF-257B-49AD-85CC-1F2A89BECC51}" dt="2024-08-08T05:13:56.273" v="1404" actId="20577"/>
          <ac:spMkLst>
            <pc:docMk/>
            <pc:sldMk cId="0" sldId="257"/>
            <ac:spMk id="5" creationId="{0816A27B-C116-E735-8DF2-2403C50CE02D}"/>
          </ac:spMkLst>
        </pc:spChg>
      </pc:sldChg>
      <pc:sldChg chg="add">
        <pc:chgData name="g2121057" userId="037dc83c-fac4-4eea-acb3-34d3beafcde8" providerId="ADAL" clId="{3FD396AF-257B-49AD-85CC-1F2A89BECC51}" dt="2024-08-07T15:44:22.062" v="803"/>
        <pc:sldMkLst>
          <pc:docMk/>
          <pc:sldMk cId="0" sldId="258"/>
        </pc:sldMkLst>
      </pc:sldChg>
      <pc:sldChg chg="modSp mod ord">
        <pc:chgData name="g2121057" userId="037dc83c-fac4-4eea-acb3-34d3beafcde8" providerId="ADAL" clId="{3FD396AF-257B-49AD-85CC-1F2A89BECC51}" dt="2024-08-07T14:19:37.426" v="94" actId="403"/>
        <pc:sldMkLst>
          <pc:docMk/>
          <pc:sldMk cId="4294008939" sldId="315"/>
        </pc:sldMkLst>
        <pc:spChg chg="mod">
          <ac:chgData name="g2121057" userId="037dc83c-fac4-4eea-acb3-34d3beafcde8" providerId="ADAL" clId="{3FD396AF-257B-49AD-85CC-1F2A89BECC51}" dt="2024-08-07T14:19:37.426" v="94" actId="403"/>
          <ac:spMkLst>
            <pc:docMk/>
            <pc:sldMk cId="4294008939" sldId="315"/>
            <ac:spMk id="3" creationId="{00000000-0000-0000-0000-000000000000}"/>
          </ac:spMkLst>
        </pc:spChg>
      </pc:sldChg>
      <pc:sldChg chg="add">
        <pc:chgData name="g2121057" userId="037dc83c-fac4-4eea-acb3-34d3beafcde8" providerId="ADAL" clId="{3FD396AF-257B-49AD-85CC-1F2A89BECC51}" dt="2024-08-07T15:43:52.207" v="801"/>
        <pc:sldMkLst>
          <pc:docMk/>
          <pc:sldMk cId="3223310608" sldId="317"/>
        </pc:sldMkLst>
      </pc:sldChg>
      <pc:sldChg chg="modSp mod ord">
        <pc:chgData name="g2121057" userId="037dc83c-fac4-4eea-acb3-34d3beafcde8" providerId="ADAL" clId="{3FD396AF-257B-49AD-85CC-1F2A89BECC51}" dt="2024-08-08T05:11:31.471" v="1253"/>
        <pc:sldMkLst>
          <pc:docMk/>
          <pc:sldMk cId="929122317" sldId="345"/>
        </pc:sldMkLst>
        <pc:spChg chg="mod">
          <ac:chgData name="g2121057" userId="037dc83c-fac4-4eea-acb3-34d3beafcde8" providerId="ADAL" clId="{3FD396AF-257B-49AD-85CC-1F2A89BECC51}" dt="2024-08-07T16:11:00.274" v="1199" actId="14100"/>
          <ac:spMkLst>
            <pc:docMk/>
            <pc:sldMk cId="929122317" sldId="345"/>
            <ac:spMk id="5" creationId="{B8651563-D8B1-F873-5FC8-7EA279AE5BD5}"/>
          </ac:spMkLst>
        </pc:spChg>
      </pc:sldChg>
      <pc:sldChg chg="addSp delSp modSp new mod">
        <pc:chgData name="g2121057" userId="037dc83c-fac4-4eea-acb3-34d3beafcde8" providerId="ADAL" clId="{3FD396AF-257B-49AD-85CC-1F2A89BECC51}" dt="2024-08-07T15:05:56.465" v="465" actId="1076"/>
        <pc:sldMkLst>
          <pc:docMk/>
          <pc:sldMk cId="285914418" sldId="357"/>
        </pc:sldMkLst>
        <pc:spChg chg="mod">
          <ac:chgData name="g2121057" userId="037dc83c-fac4-4eea-acb3-34d3beafcde8" providerId="ADAL" clId="{3FD396AF-257B-49AD-85CC-1F2A89BECC51}" dt="2024-08-07T14:20:25.593" v="129" actId="20577"/>
          <ac:spMkLst>
            <pc:docMk/>
            <pc:sldMk cId="285914418" sldId="357"/>
            <ac:spMk id="2" creationId="{8E413921-3831-793E-293C-5B22EF99E5E6}"/>
          </ac:spMkLst>
        </pc:spChg>
        <pc:spChg chg="mod">
          <ac:chgData name="g2121057" userId="037dc83c-fac4-4eea-acb3-34d3beafcde8" providerId="ADAL" clId="{3FD396AF-257B-49AD-85CC-1F2A89BECC51}" dt="2024-08-07T14:23:29.645" v="172" actId="1076"/>
          <ac:spMkLst>
            <pc:docMk/>
            <pc:sldMk cId="285914418" sldId="357"/>
            <ac:spMk id="3" creationId="{7B1B49D6-597E-5FC7-D84F-740C982E551F}"/>
          </ac:spMkLst>
        </pc:spChg>
        <pc:spChg chg="mod">
          <ac:chgData name="g2121057" userId="037dc83c-fac4-4eea-acb3-34d3beafcde8" providerId="ADAL" clId="{3FD396AF-257B-49AD-85CC-1F2A89BECC51}" dt="2024-08-07T14:23:32.130" v="173" actId="1076"/>
          <ac:spMkLst>
            <pc:docMk/>
            <pc:sldMk cId="285914418" sldId="357"/>
            <ac:spMk id="4" creationId="{9F043C6B-DF84-56F4-416A-1E1DFEEC7BA5}"/>
          </ac:spMkLst>
        </pc:spChg>
        <pc:spChg chg="add del">
          <ac:chgData name="g2121057" userId="037dc83c-fac4-4eea-acb3-34d3beafcde8" providerId="ADAL" clId="{3FD396AF-257B-49AD-85CC-1F2A89BECC51}" dt="2024-08-07T14:24:01.148" v="177" actId="478"/>
          <ac:spMkLst>
            <pc:docMk/>
            <pc:sldMk cId="285914418" sldId="357"/>
            <ac:spMk id="10" creationId="{FE157550-0F1B-2394-9765-8716CEA8CF44}"/>
          </ac:spMkLst>
        </pc:spChg>
        <pc:spChg chg="add del mod">
          <ac:chgData name="g2121057" userId="037dc83c-fac4-4eea-acb3-34d3beafcde8" providerId="ADAL" clId="{3FD396AF-257B-49AD-85CC-1F2A89BECC51}" dt="2024-08-07T15:05:54.374" v="464" actId="478"/>
          <ac:spMkLst>
            <pc:docMk/>
            <pc:sldMk cId="285914418" sldId="357"/>
            <ac:spMk id="11" creationId="{ADECB8AD-E599-2C8F-700B-70A40AE8E80D}"/>
          </ac:spMkLst>
        </pc:spChg>
        <pc:spChg chg="add del mod">
          <ac:chgData name="g2121057" userId="037dc83c-fac4-4eea-acb3-34d3beafcde8" providerId="ADAL" clId="{3FD396AF-257B-49AD-85CC-1F2A89BECC51}" dt="2024-08-07T15:05:52.541" v="462" actId="478"/>
          <ac:spMkLst>
            <pc:docMk/>
            <pc:sldMk cId="285914418" sldId="357"/>
            <ac:spMk id="12" creationId="{67B95B95-F9DC-FE3D-09FF-7D3C8FD8C356}"/>
          </ac:spMkLst>
        </pc:spChg>
        <pc:spChg chg="add del mod">
          <ac:chgData name="g2121057" userId="037dc83c-fac4-4eea-acb3-34d3beafcde8" providerId="ADAL" clId="{3FD396AF-257B-49AD-85CC-1F2A89BECC51}" dt="2024-08-07T15:05:44.284" v="459" actId="478"/>
          <ac:spMkLst>
            <pc:docMk/>
            <pc:sldMk cId="285914418" sldId="357"/>
            <ac:spMk id="13" creationId="{584D19C4-3A03-78B4-556A-ECD4BD8A86CB}"/>
          </ac:spMkLst>
        </pc:spChg>
        <pc:spChg chg="add del mod">
          <ac:chgData name="g2121057" userId="037dc83c-fac4-4eea-acb3-34d3beafcde8" providerId="ADAL" clId="{3FD396AF-257B-49AD-85CC-1F2A89BECC51}" dt="2024-08-07T15:05:44.971" v="460" actId="478"/>
          <ac:spMkLst>
            <pc:docMk/>
            <pc:sldMk cId="285914418" sldId="357"/>
            <ac:spMk id="14" creationId="{E52ACA67-C700-3452-E263-06C6CAE2E6E4}"/>
          </ac:spMkLst>
        </pc:spChg>
        <pc:picChg chg="add del mod modCrop">
          <ac:chgData name="g2121057" userId="037dc83c-fac4-4eea-acb3-34d3beafcde8" providerId="ADAL" clId="{3FD396AF-257B-49AD-85CC-1F2A89BECC51}" dt="2024-08-07T15:05:16.039" v="447" actId="478"/>
          <ac:picMkLst>
            <pc:docMk/>
            <pc:sldMk cId="285914418" sldId="357"/>
            <ac:picMk id="7" creationId="{02A0EA54-37C8-4F07-02EB-9C80F358BABB}"/>
          </ac:picMkLst>
        </pc:picChg>
        <pc:picChg chg="add del mod modCrop">
          <ac:chgData name="g2121057" userId="037dc83c-fac4-4eea-acb3-34d3beafcde8" providerId="ADAL" clId="{3FD396AF-257B-49AD-85CC-1F2A89BECC51}" dt="2024-08-07T14:34:41.624" v="308" actId="478"/>
          <ac:picMkLst>
            <pc:docMk/>
            <pc:sldMk cId="285914418" sldId="357"/>
            <ac:picMk id="9" creationId="{71759CF5-FE16-CEF3-333A-3FFFEAA83FC9}"/>
          </ac:picMkLst>
        </pc:picChg>
        <pc:picChg chg="add del mod ord modCrop">
          <ac:chgData name="g2121057" userId="037dc83c-fac4-4eea-acb3-34d3beafcde8" providerId="ADAL" clId="{3FD396AF-257B-49AD-85CC-1F2A89BECC51}" dt="2024-08-07T15:03:57.241" v="436" actId="478"/>
          <ac:picMkLst>
            <pc:docMk/>
            <pc:sldMk cId="285914418" sldId="357"/>
            <ac:picMk id="16" creationId="{50EF3EF4-1BC5-B6B8-D67F-7D18EE440AA0}"/>
          </ac:picMkLst>
        </pc:picChg>
        <pc:picChg chg="add mod ord modCrop">
          <ac:chgData name="g2121057" userId="037dc83c-fac4-4eea-acb3-34d3beafcde8" providerId="ADAL" clId="{3FD396AF-257B-49AD-85CC-1F2A89BECC51}" dt="2024-08-07T15:05:56.465" v="465" actId="1076"/>
          <ac:picMkLst>
            <pc:docMk/>
            <pc:sldMk cId="285914418" sldId="357"/>
            <ac:picMk id="18" creationId="{641F187E-F64B-975A-C648-9BE012966DD3}"/>
          </ac:picMkLst>
        </pc:picChg>
        <pc:picChg chg="add mod ord modCrop">
          <ac:chgData name="g2121057" userId="037dc83c-fac4-4eea-acb3-34d3beafcde8" providerId="ADAL" clId="{3FD396AF-257B-49AD-85CC-1F2A89BECC51}" dt="2024-08-07T15:05:36.692" v="458" actId="171"/>
          <ac:picMkLst>
            <pc:docMk/>
            <pc:sldMk cId="285914418" sldId="357"/>
            <ac:picMk id="20" creationId="{E7B13970-9CE0-E78C-BFEB-5218ABE8A084}"/>
          </ac:picMkLst>
        </pc:picChg>
      </pc:sldChg>
      <pc:sldChg chg="new del">
        <pc:chgData name="g2121057" userId="037dc83c-fac4-4eea-acb3-34d3beafcde8" providerId="ADAL" clId="{3FD396AF-257B-49AD-85CC-1F2A89BECC51}" dt="2024-08-07T14:20:04.477" v="96" actId="47"/>
        <pc:sldMkLst>
          <pc:docMk/>
          <pc:sldMk cId="518447793" sldId="357"/>
        </pc:sldMkLst>
      </pc:sldChg>
      <pc:sldChg chg="addSp delSp modSp new mod">
        <pc:chgData name="g2121057" userId="037dc83c-fac4-4eea-acb3-34d3beafcde8" providerId="ADAL" clId="{3FD396AF-257B-49AD-85CC-1F2A89BECC51}" dt="2024-08-07T15:07:07.284" v="472" actId="403"/>
        <pc:sldMkLst>
          <pc:docMk/>
          <pc:sldMk cId="2299673997" sldId="358"/>
        </pc:sldMkLst>
        <pc:spChg chg="mod">
          <ac:chgData name="g2121057" userId="037dc83c-fac4-4eea-acb3-34d3beafcde8" providerId="ADAL" clId="{3FD396AF-257B-49AD-85CC-1F2A89BECC51}" dt="2024-08-07T15:07:07.284" v="472" actId="403"/>
          <ac:spMkLst>
            <pc:docMk/>
            <pc:sldMk cId="2299673997" sldId="358"/>
            <ac:spMk id="2" creationId="{77BC34D1-F5CE-B8F8-87A5-300650F869FD}"/>
          </ac:spMkLst>
        </pc:spChg>
        <pc:spChg chg="mod">
          <ac:chgData name="g2121057" userId="037dc83c-fac4-4eea-acb3-34d3beafcde8" providerId="ADAL" clId="{3FD396AF-257B-49AD-85CC-1F2A89BECC51}" dt="2024-08-07T15:01:55.434" v="384" actId="20577"/>
          <ac:spMkLst>
            <pc:docMk/>
            <pc:sldMk cId="2299673997" sldId="358"/>
            <ac:spMk id="3" creationId="{63B0E922-A5A8-2C4E-DC6D-C86FE278B5BD}"/>
          </ac:spMkLst>
        </pc:spChg>
        <pc:graphicFrameChg chg="add del mod modGraphic">
          <ac:chgData name="g2121057" userId="037dc83c-fac4-4eea-acb3-34d3beafcde8" providerId="ADAL" clId="{3FD396AF-257B-49AD-85CC-1F2A89BECC51}" dt="2024-08-07T14:26:23.887" v="221" actId="478"/>
          <ac:graphicFrameMkLst>
            <pc:docMk/>
            <pc:sldMk cId="2299673997" sldId="358"/>
            <ac:graphicFrameMk id="5" creationId="{0281313D-486B-E2B9-F896-0B8E12364B71}"/>
          </ac:graphicFrameMkLst>
        </pc:graphicFrameChg>
        <pc:graphicFrameChg chg="add del mod modGraphic">
          <ac:chgData name="g2121057" userId="037dc83c-fac4-4eea-acb3-34d3beafcde8" providerId="ADAL" clId="{3FD396AF-257B-49AD-85CC-1F2A89BECC51}" dt="2024-08-07T15:01:30.042" v="319" actId="478"/>
          <ac:graphicFrameMkLst>
            <pc:docMk/>
            <pc:sldMk cId="2299673997" sldId="358"/>
            <ac:graphicFrameMk id="6" creationId="{CFDE666C-7334-7D2F-AF8B-41E7365E2FA5}"/>
          </ac:graphicFrameMkLst>
        </pc:graphicFrameChg>
        <pc:graphicFrameChg chg="add mod modGraphic">
          <ac:chgData name="g2121057" userId="037dc83c-fac4-4eea-acb3-34d3beafcde8" providerId="ADAL" clId="{3FD396AF-257B-49AD-85CC-1F2A89BECC51}" dt="2024-08-07T15:06:16.504" v="466" actId="14100"/>
          <ac:graphicFrameMkLst>
            <pc:docMk/>
            <pc:sldMk cId="2299673997" sldId="358"/>
            <ac:graphicFrameMk id="7" creationId="{96C6E877-C706-B11F-1FFB-2D8E2DD5D725}"/>
          </ac:graphicFrameMkLst>
        </pc:graphicFrameChg>
      </pc:sldChg>
      <pc:sldChg chg="addSp modSp new mod">
        <pc:chgData name="g2121057" userId="037dc83c-fac4-4eea-acb3-34d3beafcde8" providerId="ADAL" clId="{3FD396AF-257B-49AD-85CC-1F2A89BECC51}" dt="2024-08-07T15:09:21.391" v="518" actId="1076"/>
        <pc:sldMkLst>
          <pc:docMk/>
          <pc:sldMk cId="4245845475" sldId="359"/>
        </pc:sldMkLst>
        <pc:spChg chg="mod">
          <ac:chgData name="g2121057" userId="037dc83c-fac4-4eea-acb3-34d3beafcde8" providerId="ADAL" clId="{3FD396AF-257B-49AD-85CC-1F2A89BECC51}" dt="2024-08-07T15:09:21.391" v="518" actId="1076"/>
          <ac:spMkLst>
            <pc:docMk/>
            <pc:sldMk cId="4245845475" sldId="359"/>
            <ac:spMk id="2" creationId="{31604F3C-DEE6-E867-2F88-4B02E541830B}"/>
          </ac:spMkLst>
        </pc:spChg>
        <pc:picChg chg="add mod modCrop">
          <ac:chgData name="g2121057" userId="037dc83c-fac4-4eea-acb3-34d3beafcde8" providerId="ADAL" clId="{3FD396AF-257B-49AD-85CC-1F2A89BECC51}" dt="2024-08-07T15:09:17.731" v="517" actId="14100"/>
          <ac:picMkLst>
            <pc:docMk/>
            <pc:sldMk cId="4245845475" sldId="359"/>
            <ac:picMk id="6" creationId="{E4CF89CE-DCBD-BF4E-509C-1D105CD05AEB}"/>
          </ac:picMkLst>
        </pc:picChg>
      </pc:sldChg>
      <pc:sldChg chg="addSp modSp new mod">
        <pc:chgData name="g2121057" userId="037dc83c-fac4-4eea-acb3-34d3beafcde8" providerId="ADAL" clId="{3FD396AF-257B-49AD-85CC-1F2A89BECC51}" dt="2024-08-07T15:15:07.153" v="787" actId="122"/>
        <pc:sldMkLst>
          <pc:docMk/>
          <pc:sldMk cId="3167260823" sldId="360"/>
        </pc:sldMkLst>
        <pc:spChg chg="mod">
          <ac:chgData name="g2121057" userId="037dc83c-fac4-4eea-acb3-34d3beafcde8" providerId="ADAL" clId="{3FD396AF-257B-49AD-85CC-1F2A89BECC51}" dt="2024-08-07T15:14:03.454" v="743" actId="1076"/>
          <ac:spMkLst>
            <pc:docMk/>
            <pc:sldMk cId="3167260823" sldId="360"/>
            <ac:spMk id="2" creationId="{37EA76EA-9C31-DEB7-B46C-F3D7F43A7639}"/>
          </ac:spMkLst>
        </pc:spChg>
        <pc:spChg chg="mod">
          <ac:chgData name="g2121057" userId="037dc83c-fac4-4eea-acb3-34d3beafcde8" providerId="ADAL" clId="{3FD396AF-257B-49AD-85CC-1F2A89BECC51}" dt="2024-08-07T15:15:07.153" v="787" actId="122"/>
          <ac:spMkLst>
            <pc:docMk/>
            <pc:sldMk cId="3167260823" sldId="360"/>
            <ac:spMk id="3" creationId="{AF1E1A12-D888-1DEE-F928-83FAD0B79F81}"/>
          </ac:spMkLst>
        </pc:spChg>
        <pc:spChg chg="add mod">
          <ac:chgData name="g2121057" userId="037dc83c-fac4-4eea-acb3-34d3beafcde8" providerId="ADAL" clId="{3FD396AF-257B-49AD-85CC-1F2A89BECC51}" dt="2024-08-07T15:15:02.182" v="785" actId="1076"/>
          <ac:spMkLst>
            <pc:docMk/>
            <pc:sldMk cId="3167260823" sldId="360"/>
            <ac:spMk id="5" creationId="{39EAF638-B072-89D0-CF62-9615EC86FBBB}"/>
          </ac:spMkLst>
        </pc:spChg>
      </pc:sldChg>
      <pc:sldChg chg="addSp modSp new mod">
        <pc:chgData name="g2121057" userId="037dc83c-fac4-4eea-acb3-34d3beafcde8" providerId="ADAL" clId="{3FD396AF-257B-49AD-85CC-1F2A89BECC51}" dt="2024-08-07T15:12:29.483" v="598" actId="1076"/>
        <pc:sldMkLst>
          <pc:docMk/>
          <pc:sldMk cId="3303485" sldId="361"/>
        </pc:sldMkLst>
        <pc:spChg chg="mod">
          <ac:chgData name="g2121057" userId="037dc83c-fac4-4eea-acb3-34d3beafcde8" providerId="ADAL" clId="{3FD396AF-257B-49AD-85CC-1F2A89BECC51}" dt="2024-08-07T15:09:56.397" v="539" actId="403"/>
          <ac:spMkLst>
            <pc:docMk/>
            <pc:sldMk cId="3303485" sldId="361"/>
            <ac:spMk id="2" creationId="{73548C51-24E6-0474-273D-62BFAED5A37E}"/>
          </ac:spMkLst>
        </pc:spChg>
        <pc:spChg chg="mod">
          <ac:chgData name="g2121057" userId="037dc83c-fac4-4eea-acb3-34d3beafcde8" providerId="ADAL" clId="{3FD396AF-257B-49AD-85CC-1F2A89BECC51}" dt="2024-08-07T15:10:26.035" v="578" actId="1076"/>
          <ac:spMkLst>
            <pc:docMk/>
            <pc:sldMk cId="3303485" sldId="361"/>
            <ac:spMk id="3" creationId="{DC60F602-C121-15D3-3AAA-A00409D704D8}"/>
          </ac:spMkLst>
        </pc:spChg>
        <pc:spChg chg="mod">
          <ac:chgData name="g2121057" userId="037dc83c-fac4-4eea-acb3-34d3beafcde8" providerId="ADAL" clId="{3FD396AF-257B-49AD-85CC-1F2A89BECC51}" dt="2024-08-07T15:10:23.375" v="577" actId="1076"/>
          <ac:spMkLst>
            <pc:docMk/>
            <pc:sldMk cId="3303485" sldId="361"/>
            <ac:spMk id="4" creationId="{BD22477C-3A75-40BF-2E58-3D6C62465F67}"/>
          </ac:spMkLst>
        </pc:spChg>
        <pc:picChg chg="add mod modCrop">
          <ac:chgData name="g2121057" userId="037dc83c-fac4-4eea-acb3-34d3beafcde8" providerId="ADAL" clId="{3FD396AF-257B-49AD-85CC-1F2A89BECC51}" dt="2024-08-07T15:12:25.959" v="597" actId="1076"/>
          <ac:picMkLst>
            <pc:docMk/>
            <pc:sldMk cId="3303485" sldId="361"/>
            <ac:picMk id="6" creationId="{5BF6F26B-C258-DB30-5A22-ABC5A55CD3B6}"/>
          </ac:picMkLst>
        </pc:picChg>
        <pc:picChg chg="add mod modCrop">
          <ac:chgData name="g2121057" userId="037dc83c-fac4-4eea-acb3-34d3beafcde8" providerId="ADAL" clId="{3FD396AF-257B-49AD-85CC-1F2A89BECC51}" dt="2024-08-07T15:12:29.483" v="598" actId="1076"/>
          <ac:picMkLst>
            <pc:docMk/>
            <pc:sldMk cId="3303485" sldId="361"/>
            <ac:picMk id="8" creationId="{D05C12D3-1D0D-FC6F-00A7-F8C476B49B0E}"/>
          </ac:picMkLst>
        </pc:picChg>
      </pc:sldChg>
      <pc:sldChg chg="modSp new mod">
        <pc:chgData name="g2121057" userId="037dc83c-fac4-4eea-acb3-34d3beafcde8" providerId="ADAL" clId="{3FD396AF-257B-49AD-85CC-1F2A89BECC51}" dt="2024-08-08T05:12:44.204" v="1377" actId="20577"/>
        <pc:sldMkLst>
          <pc:docMk/>
          <pc:sldMk cId="658974329" sldId="362"/>
        </pc:sldMkLst>
        <pc:spChg chg="mod">
          <ac:chgData name="g2121057" userId="037dc83c-fac4-4eea-acb3-34d3beafcde8" providerId="ADAL" clId="{3FD396AF-257B-49AD-85CC-1F2A89BECC51}" dt="2024-08-08T05:11:50.883" v="1265" actId="403"/>
          <ac:spMkLst>
            <pc:docMk/>
            <pc:sldMk cId="658974329" sldId="362"/>
            <ac:spMk id="2" creationId="{D8754ECB-AB09-F6F5-BAD9-B4586865CF9E}"/>
          </ac:spMkLst>
        </pc:spChg>
        <pc:spChg chg="mod">
          <ac:chgData name="g2121057" userId="037dc83c-fac4-4eea-acb3-34d3beafcde8" providerId="ADAL" clId="{3FD396AF-257B-49AD-85CC-1F2A89BECC51}" dt="2024-08-08T05:12:44.204" v="1377" actId="20577"/>
          <ac:spMkLst>
            <pc:docMk/>
            <pc:sldMk cId="658974329" sldId="362"/>
            <ac:spMk id="3" creationId="{532FA846-ECE4-7CB9-D747-185F56C0A2BF}"/>
          </ac:spMkLst>
        </pc:spChg>
      </pc:sldChg>
      <pc:sldChg chg="add">
        <pc:chgData name="g2121057" userId="037dc83c-fac4-4eea-acb3-34d3beafcde8" providerId="ADAL" clId="{3FD396AF-257B-49AD-85CC-1F2A89BECC51}" dt="2024-08-07T15:43:22.928" v="788"/>
        <pc:sldMkLst>
          <pc:docMk/>
          <pc:sldMk cId="4160555886" sldId="363"/>
        </pc:sldMkLst>
      </pc:sldChg>
      <pc:sldChg chg="addSp modSp new mod modAnim">
        <pc:chgData name="g2121057" userId="037dc83c-fac4-4eea-acb3-34d3beafcde8" providerId="ADAL" clId="{3FD396AF-257B-49AD-85CC-1F2A89BECC51}" dt="2024-08-07T16:04:07.871" v="1166" actId="1076"/>
        <pc:sldMkLst>
          <pc:docMk/>
          <pc:sldMk cId="978186951" sldId="364"/>
        </pc:sldMkLst>
        <pc:spChg chg="mod">
          <ac:chgData name="g2121057" userId="037dc83c-fac4-4eea-acb3-34d3beafcde8" providerId="ADAL" clId="{3FD396AF-257B-49AD-85CC-1F2A89BECC51}" dt="2024-08-07T16:04:07.871" v="1166" actId="1076"/>
          <ac:spMkLst>
            <pc:docMk/>
            <pc:sldMk cId="978186951" sldId="364"/>
            <ac:spMk id="2" creationId="{27E8E78E-8667-E400-EBE1-CDFAE38AB328}"/>
          </ac:spMkLst>
        </pc:spChg>
        <pc:spChg chg="mod">
          <ac:chgData name="g2121057" userId="037dc83c-fac4-4eea-acb3-34d3beafcde8" providerId="ADAL" clId="{3FD396AF-257B-49AD-85CC-1F2A89BECC51}" dt="2024-08-07T15:53:03.655" v="915" actId="1076"/>
          <ac:spMkLst>
            <pc:docMk/>
            <pc:sldMk cId="978186951" sldId="364"/>
            <ac:spMk id="3" creationId="{640413A4-35C3-0AF8-0E27-A6224E668A12}"/>
          </ac:spMkLst>
        </pc:spChg>
        <pc:picChg chg="add mod">
          <ac:chgData name="g2121057" userId="037dc83c-fac4-4eea-acb3-34d3beafcde8" providerId="ADAL" clId="{3FD396AF-257B-49AD-85CC-1F2A89BECC51}" dt="2024-08-07T15:52:03.643" v="838" actId="1076"/>
          <ac:picMkLst>
            <pc:docMk/>
            <pc:sldMk cId="978186951" sldId="364"/>
            <ac:picMk id="6" creationId="{1C293B2B-52A2-4BF3-29D6-36D037A7FBCD}"/>
          </ac:picMkLst>
        </pc:picChg>
        <pc:picChg chg="add mod">
          <ac:chgData name="g2121057" userId="037dc83c-fac4-4eea-acb3-34d3beafcde8" providerId="ADAL" clId="{3FD396AF-257B-49AD-85CC-1F2A89BECC51}" dt="2024-08-07T15:51:47.194" v="832" actId="1076"/>
          <ac:picMkLst>
            <pc:docMk/>
            <pc:sldMk cId="978186951" sldId="364"/>
            <ac:picMk id="1026" creationId="{42AC26F5-484B-108B-D376-DC186416BA71}"/>
          </ac:picMkLst>
        </pc:picChg>
      </pc:sldChg>
      <pc:sldChg chg="modSp new del mod">
        <pc:chgData name="g2121057" userId="037dc83c-fac4-4eea-acb3-34d3beafcde8" providerId="ADAL" clId="{3FD396AF-257B-49AD-85CC-1F2A89BECC51}" dt="2024-08-07T15:43:54.852" v="802" actId="47"/>
        <pc:sldMkLst>
          <pc:docMk/>
          <pc:sldMk cId="2916340137" sldId="364"/>
        </pc:sldMkLst>
        <pc:spChg chg="mod">
          <ac:chgData name="g2121057" userId="037dc83c-fac4-4eea-acb3-34d3beafcde8" providerId="ADAL" clId="{3FD396AF-257B-49AD-85CC-1F2A89BECC51}" dt="2024-08-07T15:43:31.790" v="800" actId="20577"/>
          <ac:spMkLst>
            <pc:docMk/>
            <pc:sldMk cId="2916340137" sldId="364"/>
            <ac:spMk id="2" creationId="{128D66D9-EBA1-4E04-2BF1-350F49F61A5C}"/>
          </ac:spMkLst>
        </pc:spChg>
      </pc:sldChg>
      <pc:sldChg chg="addSp delSp modSp new mod">
        <pc:chgData name="g2121057" userId="037dc83c-fac4-4eea-acb3-34d3beafcde8" providerId="ADAL" clId="{3FD396AF-257B-49AD-85CC-1F2A89BECC51}" dt="2024-08-07T16:05:34.535" v="1176" actId="1076"/>
        <pc:sldMkLst>
          <pc:docMk/>
          <pc:sldMk cId="3551359727" sldId="365"/>
        </pc:sldMkLst>
        <pc:spChg chg="mod">
          <ac:chgData name="g2121057" userId="037dc83c-fac4-4eea-acb3-34d3beafcde8" providerId="ADAL" clId="{3FD396AF-257B-49AD-85CC-1F2A89BECC51}" dt="2024-08-07T16:03:58.454" v="1163" actId="20577"/>
          <ac:spMkLst>
            <pc:docMk/>
            <pc:sldMk cId="3551359727" sldId="365"/>
            <ac:spMk id="2" creationId="{8C2D0A58-F12D-E921-AE3D-502C47B8F8E3}"/>
          </ac:spMkLst>
        </pc:spChg>
        <pc:spChg chg="mod">
          <ac:chgData name="g2121057" userId="037dc83c-fac4-4eea-acb3-34d3beafcde8" providerId="ADAL" clId="{3FD396AF-257B-49AD-85CC-1F2A89BECC51}" dt="2024-08-07T15:55:29.328" v="989" actId="1076"/>
          <ac:spMkLst>
            <pc:docMk/>
            <pc:sldMk cId="3551359727" sldId="365"/>
            <ac:spMk id="3" creationId="{576EE810-6D28-E86D-B624-4401E0177B06}"/>
          </ac:spMkLst>
        </pc:spChg>
        <pc:spChg chg="add mod">
          <ac:chgData name="g2121057" userId="037dc83c-fac4-4eea-acb3-34d3beafcde8" providerId="ADAL" clId="{3FD396AF-257B-49AD-85CC-1F2A89BECC51}" dt="2024-08-07T15:55:29.328" v="989" actId="1076"/>
          <ac:spMkLst>
            <pc:docMk/>
            <pc:sldMk cId="3551359727" sldId="365"/>
            <ac:spMk id="5" creationId="{CF701B4E-F250-D78D-ADCE-1158D9A32A0E}"/>
          </ac:spMkLst>
        </pc:spChg>
        <pc:spChg chg="add mod">
          <ac:chgData name="g2121057" userId="037dc83c-fac4-4eea-acb3-34d3beafcde8" providerId="ADAL" clId="{3FD396AF-257B-49AD-85CC-1F2A89BECC51}" dt="2024-08-07T15:55:29.328" v="989" actId="1076"/>
          <ac:spMkLst>
            <pc:docMk/>
            <pc:sldMk cId="3551359727" sldId="365"/>
            <ac:spMk id="6" creationId="{FF1FFF76-2161-D70E-8AB0-994D2E816E20}"/>
          </ac:spMkLst>
        </pc:spChg>
        <pc:spChg chg="add mod">
          <ac:chgData name="g2121057" userId="037dc83c-fac4-4eea-acb3-34d3beafcde8" providerId="ADAL" clId="{3FD396AF-257B-49AD-85CC-1F2A89BECC51}" dt="2024-08-07T15:55:29.328" v="989" actId="1076"/>
          <ac:spMkLst>
            <pc:docMk/>
            <pc:sldMk cId="3551359727" sldId="365"/>
            <ac:spMk id="7" creationId="{4986C4FC-283C-46DB-166F-904BE73CBE32}"/>
          </ac:spMkLst>
        </pc:spChg>
        <pc:spChg chg="add mod">
          <ac:chgData name="g2121057" userId="037dc83c-fac4-4eea-acb3-34d3beafcde8" providerId="ADAL" clId="{3FD396AF-257B-49AD-85CC-1F2A89BECC51}" dt="2024-08-07T15:55:29.328" v="989" actId="1076"/>
          <ac:spMkLst>
            <pc:docMk/>
            <pc:sldMk cId="3551359727" sldId="365"/>
            <ac:spMk id="8" creationId="{3340EE78-C682-6897-ADA4-1C3526B658B3}"/>
          </ac:spMkLst>
        </pc:spChg>
        <pc:spChg chg="add mod">
          <ac:chgData name="g2121057" userId="037dc83c-fac4-4eea-acb3-34d3beafcde8" providerId="ADAL" clId="{3FD396AF-257B-49AD-85CC-1F2A89BECC51}" dt="2024-08-07T15:55:29.328" v="989" actId="1076"/>
          <ac:spMkLst>
            <pc:docMk/>
            <pc:sldMk cId="3551359727" sldId="365"/>
            <ac:spMk id="9" creationId="{E236C174-93A4-6B75-AF23-32B4EA8A6F94}"/>
          </ac:spMkLst>
        </pc:spChg>
        <pc:spChg chg="add mod">
          <ac:chgData name="g2121057" userId="037dc83c-fac4-4eea-acb3-34d3beafcde8" providerId="ADAL" clId="{3FD396AF-257B-49AD-85CC-1F2A89BECC51}" dt="2024-08-07T15:55:29.328" v="989" actId="1076"/>
          <ac:spMkLst>
            <pc:docMk/>
            <pc:sldMk cId="3551359727" sldId="365"/>
            <ac:spMk id="10" creationId="{63953ECC-789C-6B3B-66B8-48617214A2CF}"/>
          </ac:spMkLst>
        </pc:spChg>
        <pc:spChg chg="add mod">
          <ac:chgData name="g2121057" userId="037dc83c-fac4-4eea-acb3-34d3beafcde8" providerId="ADAL" clId="{3FD396AF-257B-49AD-85CC-1F2A89BECC51}" dt="2024-08-07T15:56:56.991" v="1022" actId="1076"/>
          <ac:spMkLst>
            <pc:docMk/>
            <pc:sldMk cId="3551359727" sldId="365"/>
            <ac:spMk id="11" creationId="{48C910D4-5826-3000-8BB1-AB53A3FE9FC3}"/>
          </ac:spMkLst>
        </pc:spChg>
        <pc:spChg chg="add del mod">
          <ac:chgData name="g2121057" userId="037dc83c-fac4-4eea-acb3-34d3beafcde8" providerId="ADAL" clId="{3FD396AF-257B-49AD-85CC-1F2A89BECC51}" dt="2024-08-07T15:56:56.991" v="1022" actId="1076"/>
          <ac:spMkLst>
            <pc:docMk/>
            <pc:sldMk cId="3551359727" sldId="365"/>
            <ac:spMk id="12" creationId="{71835582-2042-7FBA-B590-66DD4BD91568}"/>
          </ac:spMkLst>
        </pc:spChg>
        <pc:spChg chg="add del mod">
          <ac:chgData name="g2121057" userId="037dc83c-fac4-4eea-acb3-34d3beafcde8" providerId="ADAL" clId="{3FD396AF-257B-49AD-85CC-1F2A89BECC51}" dt="2024-08-07T15:56:56.991" v="1022" actId="1076"/>
          <ac:spMkLst>
            <pc:docMk/>
            <pc:sldMk cId="3551359727" sldId="365"/>
            <ac:spMk id="13" creationId="{E415C00F-0EA7-1773-1DA5-34B75FDDB3A9}"/>
          </ac:spMkLst>
        </pc:spChg>
        <pc:spChg chg="add del mod">
          <ac:chgData name="g2121057" userId="037dc83c-fac4-4eea-acb3-34d3beafcde8" providerId="ADAL" clId="{3FD396AF-257B-49AD-85CC-1F2A89BECC51}" dt="2024-08-07T15:56:56.991" v="1022" actId="1076"/>
          <ac:spMkLst>
            <pc:docMk/>
            <pc:sldMk cId="3551359727" sldId="365"/>
            <ac:spMk id="14" creationId="{2E10C3E4-D186-E43E-F9C1-7DB0BD5FE170}"/>
          </ac:spMkLst>
        </pc:spChg>
        <pc:spChg chg="add del mod">
          <ac:chgData name="g2121057" userId="037dc83c-fac4-4eea-acb3-34d3beafcde8" providerId="ADAL" clId="{3FD396AF-257B-49AD-85CC-1F2A89BECC51}" dt="2024-08-07T15:56:56.991" v="1022" actId="1076"/>
          <ac:spMkLst>
            <pc:docMk/>
            <pc:sldMk cId="3551359727" sldId="365"/>
            <ac:spMk id="15" creationId="{319D3AD9-DE7A-0029-DCAA-7EC939D18BD3}"/>
          </ac:spMkLst>
        </pc:spChg>
        <pc:spChg chg="add del mod">
          <ac:chgData name="g2121057" userId="037dc83c-fac4-4eea-acb3-34d3beafcde8" providerId="ADAL" clId="{3FD396AF-257B-49AD-85CC-1F2A89BECC51}" dt="2024-08-07T15:56:56.991" v="1022" actId="1076"/>
          <ac:spMkLst>
            <pc:docMk/>
            <pc:sldMk cId="3551359727" sldId="365"/>
            <ac:spMk id="16" creationId="{D9B616E2-B550-2093-0340-D9E068D725F3}"/>
          </ac:spMkLst>
        </pc:spChg>
        <pc:spChg chg="add del mod">
          <ac:chgData name="g2121057" userId="037dc83c-fac4-4eea-acb3-34d3beafcde8" providerId="ADAL" clId="{3FD396AF-257B-49AD-85CC-1F2A89BECC51}" dt="2024-08-07T15:56:56.991" v="1022" actId="1076"/>
          <ac:spMkLst>
            <pc:docMk/>
            <pc:sldMk cId="3551359727" sldId="365"/>
            <ac:spMk id="17" creationId="{30DA4236-52F3-D7C3-DDFA-07151958C88B}"/>
          </ac:spMkLst>
        </pc:spChg>
        <pc:spChg chg="add mod ord">
          <ac:chgData name="g2121057" userId="037dc83c-fac4-4eea-acb3-34d3beafcde8" providerId="ADAL" clId="{3FD396AF-257B-49AD-85CC-1F2A89BECC51}" dt="2024-08-07T15:57:01.927" v="1023" actId="1076"/>
          <ac:spMkLst>
            <pc:docMk/>
            <pc:sldMk cId="3551359727" sldId="365"/>
            <ac:spMk id="18" creationId="{EEAD92AD-830F-8A9A-F48A-E3A1CE1DDA48}"/>
          </ac:spMkLst>
        </pc:spChg>
        <pc:spChg chg="add mod">
          <ac:chgData name="g2121057" userId="037dc83c-fac4-4eea-acb3-34d3beafcde8" providerId="ADAL" clId="{3FD396AF-257B-49AD-85CC-1F2A89BECC51}" dt="2024-08-07T16:05:34.535" v="1176" actId="1076"/>
          <ac:spMkLst>
            <pc:docMk/>
            <pc:sldMk cId="3551359727" sldId="365"/>
            <ac:spMk id="19" creationId="{66C74684-A41B-EBEE-FC66-B9F66814B4F1}"/>
          </ac:spMkLst>
        </pc:spChg>
        <pc:spChg chg="add mod">
          <ac:chgData name="g2121057" userId="037dc83c-fac4-4eea-acb3-34d3beafcde8" providerId="ADAL" clId="{3FD396AF-257B-49AD-85CC-1F2A89BECC51}" dt="2024-08-07T15:57:20.464" v="1034" actId="403"/>
          <ac:spMkLst>
            <pc:docMk/>
            <pc:sldMk cId="3551359727" sldId="365"/>
            <ac:spMk id="20" creationId="{4E4DC362-9803-41F9-E7D3-0D46845BA3B5}"/>
          </ac:spMkLst>
        </pc:spChg>
        <pc:spChg chg="add mod">
          <ac:chgData name="g2121057" userId="037dc83c-fac4-4eea-acb3-34d3beafcde8" providerId="ADAL" clId="{3FD396AF-257B-49AD-85CC-1F2A89BECC51}" dt="2024-08-07T15:57:32.288" v="1036" actId="207"/>
          <ac:spMkLst>
            <pc:docMk/>
            <pc:sldMk cId="3551359727" sldId="365"/>
            <ac:spMk id="21" creationId="{1BC5B286-8562-0578-EFFF-9DFB40240155}"/>
          </ac:spMkLst>
        </pc:spChg>
        <pc:spChg chg="add mod">
          <ac:chgData name="g2121057" userId="037dc83c-fac4-4eea-acb3-34d3beafcde8" providerId="ADAL" clId="{3FD396AF-257B-49AD-85CC-1F2A89BECC51}" dt="2024-08-07T15:57:38.559" v="1039" actId="1076"/>
          <ac:spMkLst>
            <pc:docMk/>
            <pc:sldMk cId="3551359727" sldId="365"/>
            <ac:spMk id="22" creationId="{41941E0D-C6F6-98BC-0581-3BC70C6435C3}"/>
          </ac:spMkLst>
        </pc:spChg>
        <pc:spChg chg="add del mod">
          <ac:chgData name="g2121057" userId="037dc83c-fac4-4eea-acb3-34d3beafcde8" providerId="ADAL" clId="{3FD396AF-257B-49AD-85CC-1F2A89BECC51}" dt="2024-08-07T15:58:00.510" v="1042" actId="478"/>
          <ac:spMkLst>
            <pc:docMk/>
            <pc:sldMk cId="3551359727" sldId="365"/>
            <ac:spMk id="23" creationId="{DC3C20AC-7445-F8B8-6AAD-8EAF20F68BA6}"/>
          </ac:spMkLst>
        </pc:spChg>
        <pc:spChg chg="add mod">
          <ac:chgData name="g2121057" userId="037dc83c-fac4-4eea-acb3-34d3beafcde8" providerId="ADAL" clId="{3FD396AF-257B-49AD-85CC-1F2A89BECC51}" dt="2024-08-07T15:58:18.552" v="1054" actId="403"/>
          <ac:spMkLst>
            <pc:docMk/>
            <pc:sldMk cId="3551359727" sldId="365"/>
            <ac:spMk id="24" creationId="{FF713515-E5FF-0CC4-6C16-F08F4727D000}"/>
          </ac:spMkLst>
        </pc:spChg>
        <pc:spChg chg="add mod">
          <ac:chgData name="g2121057" userId="037dc83c-fac4-4eea-acb3-34d3beafcde8" providerId="ADAL" clId="{3FD396AF-257B-49AD-85CC-1F2A89BECC51}" dt="2024-08-07T15:58:31.071" v="1062" actId="20577"/>
          <ac:spMkLst>
            <pc:docMk/>
            <pc:sldMk cId="3551359727" sldId="365"/>
            <ac:spMk id="25" creationId="{1BFA299A-4CE1-F08A-23E9-1AA673EB9CBD}"/>
          </ac:spMkLst>
        </pc:spChg>
      </pc:sldChg>
      <pc:sldChg chg="addSp delSp modSp add mod">
        <pc:chgData name="g2121057" userId="037dc83c-fac4-4eea-acb3-34d3beafcde8" providerId="ADAL" clId="{3FD396AF-257B-49AD-85CC-1F2A89BECC51}" dt="2024-08-07T16:08:43.195" v="1195" actId="1076"/>
        <pc:sldMkLst>
          <pc:docMk/>
          <pc:sldMk cId="71293690" sldId="366"/>
        </pc:sldMkLst>
        <pc:spChg chg="mod">
          <ac:chgData name="g2121057" userId="037dc83c-fac4-4eea-acb3-34d3beafcde8" providerId="ADAL" clId="{3FD396AF-257B-49AD-85CC-1F2A89BECC51}" dt="2024-08-07T16:03:44.303" v="1155" actId="1076"/>
          <ac:spMkLst>
            <pc:docMk/>
            <pc:sldMk cId="71293690" sldId="366"/>
            <ac:spMk id="2" creationId="{8C2D0A58-F12D-E921-AE3D-502C47B8F8E3}"/>
          </ac:spMkLst>
        </pc:spChg>
        <pc:spChg chg="mod">
          <ac:chgData name="g2121057" userId="037dc83c-fac4-4eea-acb3-34d3beafcde8" providerId="ADAL" clId="{3FD396AF-257B-49AD-85CC-1F2A89BECC51}" dt="2024-08-07T15:59:20.354" v="1070" actId="1076"/>
          <ac:spMkLst>
            <pc:docMk/>
            <pc:sldMk cId="71293690" sldId="366"/>
            <ac:spMk id="3" creationId="{576EE810-6D28-E86D-B624-4401E0177B06}"/>
          </ac:spMkLst>
        </pc:spChg>
        <pc:spChg chg="mod">
          <ac:chgData name="g2121057" userId="037dc83c-fac4-4eea-acb3-34d3beafcde8" providerId="ADAL" clId="{3FD396AF-257B-49AD-85CC-1F2A89BECC51}" dt="2024-08-07T15:59:04.891" v="1067" actId="14100"/>
          <ac:spMkLst>
            <pc:docMk/>
            <pc:sldMk cId="71293690" sldId="366"/>
            <ac:spMk id="4" creationId="{9D8039B2-31B0-80CD-7D7E-D929CB9C0647}"/>
          </ac:spMkLst>
        </pc:spChg>
        <pc:spChg chg="mod">
          <ac:chgData name="g2121057" userId="037dc83c-fac4-4eea-acb3-34d3beafcde8" providerId="ADAL" clId="{3FD396AF-257B-49AD-85CC-1F2A89BECC51}" dt="2024-08-07T16:01:51.974" v="1114" actId="1076"/>
          <ac:spMkLst>
            <pc:docMk/>
            <pc:sldMk cId="71293690" sldId="366"/>
            <ac:spMk id="5" creationId="{CF701B4E-F250-D78D-ADCE-1158D9A32A0E}"/>
          </ac:spMkLst>
        </pc:spChg>
        <pc:spChg chg="mod">
          <ac:chgData name="g2121057" userId="037dc83c-fac4-4eea-acb3-34d3beafcde8" providerId="ADAL" clId="{3FD396AF-257B-49AD-85CC-1F2A89BECC51}" dt="2024-08-07T15:59:30.279" v="1072" actId="1076"/>
          <ac:spMkLst>
            <pc:docMk/>
            <pc:sldMk cId="71293690" sldId="366"/>
            <ac:spMk id="6" creationId="{FF1FFF76-2161-D70E-8AB0-994D2E816E20}"/>
          </ac:spMkLst>
        </pc:spChg>
        <pc:spChg chg="mod">
          <ac:chgData name="g2121057" userId="037dc83c-fac4-4eea-acb3-34d3beafcde8" providerId="ADAL" clId="{3FD396AF-257B-49AD-85CC-1F2A89BECC51}" dt="2024-08-07T15:59:30.279" v="1072" actId="1076"/>
          <ac:spMkLst>
            <pc:docMk/>
            <pc:sldMk cId="71293690" sldId="366"/>
            <ac:spMk id="7" creationId="{4986C4FC-283C-46DB-166F-904BE73CBE32}"/>
          </ac:spMkLst>
        </pc:spChg>
        <pc:spChg chg="mod">
          <ac:chgData name="g2121057" userId="037dc83c-fac4-4eea-acb3-34d3beafcde8" providerId="ADAL" clId="{3FD396AF-257B-49AD-85CC-1F2A89BECC51}" dt="2024-08-07T16:01:50.195" v="1113" actId="1076"/>
          <ac:spMkLst>
            <pc:docMk/>
            <pc:sldMk cId="71293690" sldId="366"/>
            <ac:spMk id="8" creationId="{3340EE78-C682-6897-ADA4-1C3526B658B3}"/>
          </ac:spMkLst>
        </pc:spChg>
        <pc:spChg chg="del mod">
          <ac:chgData name="g2121057" userId="037dc83c-fac4-4eea-acb3-34d3beafcde8" providerId="ADAL" clId="{3FD396AF-257B-49AD-85CC-1F2A89BECC51}" dt="2024-08-07T16:00:43.016" v="1090" actId="478"/>
          <ac:spMkLst>
            <pc:docMk/>
            <pc:sldMk cId="71293690" sldId="366"/>
            <ac:spMk id="9" creationId="{E236C174-93A4-6B75-AF23-32B4EA8A6F94}"/>
          </ac:spMkLst>
        </pc:spChg>
        <pc:spChg chg="del mod">
          <ac:chgData name="g2121057" userId="037dc83c-fac4-4eea-acb3-34d3beafcde8" providerId="ADAL" clId="{3FD396AF-257B-49AD-85CC-1F2A89BECC51}" dt="2024-08-07T15:59:34.136" v="1073" actId="478"/>
          <ac:spMkLst>
            <pc:docMk/>
            <pc:sldMk cId="71293690" sldId="366"/>
            <ac:spMk id="10" creationId="{63953ECC-789C-6B3B-66B8-48617214A2CF}"/>
          </ac:spMkLst>
        </pc:spChg>
        <pc:spChg chg="mod">
          <ac:chgData name="g2121057" userId="037dc83c-fac4-4eea-acb3-34d3beafcde8" providerId="ADAL" clId="{3FD396AF-257B-49AD-85CC-1F2A89BECC51}" dt="2024-08-07T16:01:24.411" v="1100" actId="1076"/>
          <ac:spMkLst>
            <pc:docMk/>
            <pc:sldMk cId="71293690" sldId="366"/>
            <ac:spMk id="11" creationId="{48C910D4-5826-3000-8BB1-AB53A3FE9FC3}"/>
          </ac:spMkLst>
        </pc:spChg>
        <pc:spChg chg="mod">
          <ac:chgData name="g2121057" userId="037dc83c-fac4-4eea-acb3-34d3beafcde8" providerId="ADAL" clId="{3FD396AF-257B-49AD-85CC-1F2A89BECC51}" dt="2024-08-07T16:01:56.363" v="1115" actId="1076"/>
          <ac:spMkLst>
            <pc:docMk/>
            <pc:sldMk cId="71293690" sldId="366"/>
            <ac:spMk id="12" creationId="{71835582-2042-7FBA-B590-66DD4BD91568}"/>
          </ac:spMkLst>
        </pc:spChg>
        <pc:spChg chg="mod">
          <ac:chgData name="g2121057" userId="037dc83c-fac4-4eea-acb3-34d3beafcde8" providerId="ADAL" clId="{3FD396AF-257B-49AD-85CC-1F2A89BECC51}" dt="2024-08-07T16:01:29.347" v="1102" actId="1076"/>
          <ac:spMkLst>
            <pc:docMk/>
            <pc:sldMk cId="71293690" sldId="366"/>
            <ac:spMk id="13" creationId="{E415C00F-0EA7-1773-1DA5-34B75FDDB3A9}"/>
          </ac:spMkLst>
        </pc:spChg>
        <pc:spChg chg="mod">
          <ac:chgData name="g2121057" userId="037dc83c-fac4-4eea-acb3-34d3beafcde8" providerId="ADAL" clId="{3FD396AF-257B-49AD-85CC-1F2A89BECC51}" dt="2024-08-07T16:01:33.974" v="1105" actId="1076"/>
          <ac:spMkLst>
            <pc:docMk/>
            <pc:sldMk cId="71293690" sldId="366"/>
            <ac:spMk id="14" creationId="{2E10C3E4-D186-E43E-F9C1-7DB0BD5FE170}"/>
          </ac:spMkLst>
        </pc:spChg>
        <pc:spChg chg="mod">
          <ac:chgData name="g2121057" userId="037dc83c-fac4-4eea-acb3-34d3beafcde8" providerId="ADAL" clId="{3FD396AF-257B-49AD-85CC-1F2A89BECC51}" dt="2024-08-07T16:01:35.499" v="1106" actId="1076"/>
          <ac:spMkLst>
            <pc:docMk/>
            <pc:sldMk cId="71293690" sldId="366"/>
            <ac:spMk id="15" creationId="{319D3AD9-DE7A-0029-DCAA-7EC939D18BD3}"/>
          </ac:spMkLst>
        </pc:spChg>
        <pc:spChg chg="del mod">
          <ac:chgData name="g2121057" userId="037dc83c-fac4-4eea-acb3-34d3beafcde8" providerId="ADAL" clId="{3FD396AF-257B-49AD-85CC-1F2A89BECC51}" dt="2024-08-07T16:00:47.967" v="1092" actId="478"/>
          <ac:spMkLst>
            <pc:docMk/>
            <pc:sldMk cId="71293690" sldId="366"/>
            <ac:spMk id="16" creationId="{D9B616E2-B550-2093-0340-D9E068D725F3}"/>
          </ac:spMkLst>
        </pc:spChg>
        <pc:spChg chg="del mod">
          <ac:chgData name="g2121057" userId="037dc83c-fac4-4eea-acb3-34d3beafcde8" providerId="ADAL" clId="{3FD396AF-257B-49AD-85CC-1F2A89BECC51}" dt="2024-08-07T16:00:01.265" v="1081" actId="478"/>
          <ac:spMkLst>
            <pc:docMk/>
            <pc:sldMk cId="71293690" sldId="366"/>
            <ac:spMk id="17" creationId="{30DA4236-52F3-D7C3-DDFA-07151958C88B}"/>
          </ac:spMkLst>
        </pc:spChg>
        <pc:spChg chg="mod">
          <ac:chgData name="g2121057" userId="037dc83c-fac4-4eea-acb3-34d3beafcde8" providerId="ADAL" clId="{3FD396AF-257B-49AD-85CC-1F2A89BECC51}" dt="2024-08-07T16:01:46.879" v="1111" actId="14100"/>
          <ac:spMkLst>
            <pc:docMk/>
            <pc:sldMk cId="71293690" sldId="366"/>
            <ac:spMk id="18" creationId="{EEAD92AD-830F-8A9A-F48A-E3A1CE1DDA48}"/>
          </ac:spMkLst>
        </pc:spChg>
        <pc:spChg chg="mod">
          <ac:chgData name="g2121057" userId="037dc83c-fac4-4eea-acb3-34d3beafcde8" providerId="ADAL" clId="{3FD396AF-257B-49AD-85CC-1F2A89BECC51}" dt="2024-08-07T16:05:28.599" v="1175" actId="1076"/>
          <ac:spMkLst>
            <pc:docMk/>
            <pc:sldMk cId="71293690" sldId="366"/>
            <ac:spMk id="19" creationId="{66C74684-A41B-EBEE-FC66-B9F66814B4F1}"/>
          </ac:spMkLst>
        </pc:spChg>
        <pc:spChg chg="mod">
          <ac:chgData name="g2121057" userId="037dc83c-fac4-4eea-acb3-34d3beafcde8" providerId="ADAL" clId="{3FD396AF-257B-49AD-85CC-1F2A89BECC51}" dt="2024-08-07T16:01:41.279" v="1109" actId="1076"/>
          <ac:spMkLst>
            <pc:docMk/>
            <pc:sldMk cId="71293690" sldId="366"/>
            <ac:spMk id="20" creationId="{4E4DC362-9803-41F9-E7D3-0D46845BA3B5}"/>
          </ac:spMkLst>
        </pc:spChg>
        <pc:spChg chg="mod">
          <ac:chgData name="g2121057" userId="037dc83c-fac4-4eea-acb3-34d3beafcde8" providerId="ADAL" clId="{3FD396AF-257B-49AD-85CC-1F2A89BECC51}" dt="2024-08-07T16:01:43.138" v="1110" actId="1076"/>
          <ac:spMkLst>
            <pc:docMk/>
            <pc:sldMk cId="71293690" sldId="366"/>
            <ac:spMk id="21" creationId="{1BC5B286-8562-0578-EFFF-9DFB40240155}"/>
          </ac:spMkLst>
        </pc:spChg>
        <pc:spChg chg="mod">
          <ac:chgData name="g2121057" userId="037dc83c-fac4-4eea-acb3-34d3beafcde8" providerId="ADAL" clId="{3FD396AF-257B-49AD-85CC-1F2A89BECC51}" dt="2024-08-07T16:01:39.486" v="1108" actId="1076"/>
          <ac:spMkLst>
            <pc:docMk/>
            <pc:sldMk cId="71293690" sldId="366"/>
            <ac:spMk id="22" creationId="{41941E0D-C6F6-98BC-0581-3BC70C6435C3}"/>
          </ac:spMkLst>
        </pc:spChg>
        <pc:spChg chg="add mod ord">
          <ac:chgData name="g2121057" userId="037dc83c-fac4-4eea-acb3-34d3beafcde8" providerId="ADAL" clId="{3FD396AF-257B-49AD-85CC-1F2A89BECC51}" dt="2024-08-07T16:08:29.591" v="1188" actId="14100"/>
          <ac:spMkLst>
            <pc:docMk/>
            <pc:sldMk cId="71293690" sldId="366"/>
            <ac:spMk id="23" creationId="{1A8BCF0F-AD34-7142-EF77-3E39D9C8CF5B}"/>
          </ac:spMkLst>
        </pc:spChg>
        <pc:spChg chg="mod">
          <ac:chgData name="g2121057" userId="037dc83c-fac4-4eea-acb3-34d3beafcde8" providerId="ADAL" clId="{3FD396AF-257B-49AD-85CC-1F2A89BECC51}" dt="2024-08-07T15:59:39.315" v="1074" actId="1076"/>
          <ac:spMkLst>
            <pc:docMk/>
            <pc:sldMk cId="71293690" sldId="366"/>
            <ac:spMk id="24" creationId="{FF713515-E5FF-0CC4-6C16-F08F4727D000}"/>
          </ac:spMkLst>
        </pc:spChg>
        <pc:spChg chg="mod">
          <ac:chgData name="g2121057" userId="037dc83c-fac4-4eea-acb3-34d3beafcde8" providerId="ADAL" clId="{3FD396AF-257B-49AD-85CC-1F2A89BECC51}" dt="2024-08-07T16:01:26.719" v="1101" actId="1076"/>
          <ac:spMkLst>
            <pc:docMk/>
            <pc:sldMk cId="71293690" sldId="366"/>
            <ac:spMk id="25" creationId="{1BFA299A-4CE1-F08A-23E9-1AA673EB9CBD}"/>
          </ac:spMkLst>
        </pc:spChg>
        <pc:spChg chg="add mod">
          <ac:chgData name="g2121057" userId="037dc83c-fac4-4eea-acb3-34d3beafcde8" providerId="ADAL" clId="{3FD396AF-257B-49AD-85CC-1F2A89BECC51}" dt="2024-08-07T16:02:59.458" v="1146" actId="207"/>
          <ac:spMkLst>
            <pc:docMk/>
            <pc:sldMk cId="71293690" sldId="366"/>
            <ac:spMk id="26" creationId="{6D67E7EC-62E1-3685-BD36-3BE22AF6C206}"/>
          </ac:spMkLst>
        </pc:spChg>
        <pc:spChg chg="add mod">
          <ac:chgData name="g2121057" userId="037dc83c-fac4-4eea-acb3-34d3beafcde8" providerId="ADAL" clId="{3FD396AF-257B-49AD-85CC-1F2A89BECC51}" dt="2024-08-07T16:01:16.488" v="1098" actId="1076"/>
          <ac:spMkLst>
            <pc:docMk/>
            <pc:sldMk cId="71293690" sldId="366"/>
            <ac:spMk id="27" creationId="{189FAE4C-D384-4E8A-67D0-631D213234E3}"/>
          </ac:spMkLst>
        </pc:spChg>
        <pc:spChg chg="add mod">
          <ac:chgData name="g2121057" userId="037dc83c-fac4-4eea-acb3-34d3beafcde8" providerId="ADAL" clId="{3FD396AF-257B-49AD-85CC-1F2A89BECC51}" dt="2024-08-07T16:08:37.122" v="1192" actId="1076"/>
          <ac:spMkLst>
            <pc:docMk/>
            <pc:sldMk cId="71293690" sldId="366"/>
            <ac:spMk id="28" creationId="{F696BD23-2AA5-CE0C-D69E-8AC7B4D8C0D4}"/>
          </ac:spMkLst>
        </pc:spChg>
        <pc:spChg chg="add mod">
          <ac:chgData name="g2121057" userId="037dc83c-fac4-4eea-acb3-34d3beafcde8" providerId="ADAL" clId="{3FD396AF-257B-49AD-85CC-1F2A89BECC51}" dt="2024-08-07T16:08:34.495" v="1190" actId="1076"/>
          <ac:spMkLst>
            <pc:docMk/>
            <pc:sldMk cId="71293690" sldId="366"/>
            <ac:spMk id="29" creationId="{50697AE8-A6AE-1283-5B6D-92DFFF626E24}"/>
          </ac:spMkLst>
        </pc:spChg>
        <pc:spChg chg="add mod">
          <ac:chgData name="g2121057" userId="037dc83c-fac4-4eea-acb3-34d3beafcde8" providerId="ADAL" clId="{3FD396AF-257B-49AD-85CC-1F2A89BECC51}" dt="2024-08-07T16:08:32.491" v="1189" actId="1076"/>
          <ac:spMkLst>
            <pc:docMk/>
            <pc:sldMk cId="71293690" sldId="366"/>
            <ac:spMk id="30" creationId="{042A9B03-4FB4-DB91-38FC-A4C197CAD782}"/>
          </ac:spMkLst>
        </pc:spChg>
        <pc:spChg chg="add mod">
          <ac:chgData name="g2121057" userId="037dc83c-fac4-4eea-acb3-34d3beafcde8" providerId="ADAL" clId="{3FD396AF-257B-49AD-85CC-1F2A89BECC51}" dt="2024-08-07T16:08:35.760" v="1191" actId="1076"/>
          <ac:spMkLst>
            <pc:docMk/>
            <pc:sldMk cId="71293690" sldId="366"/>
            <ac:spMk id="31" creationId="{970C9A9B-174A-DF38-1872-783E5FD7F97F}"/>
          </ac:spMkLst>
        </pc:spChg>
        <pc:spChg chg="add mod">
          <ac:chgData name="g2121057" userId="037dc83c-fac4-4eea-acb3-34d3beafcde8" providerId="ADAL" clId="{3FD396AF-257B-49AD-85CC-1F2A89BECC51}" dt="2024-08-07T16:02:15.966" v="1121" actId="1076"/>
          <ac:spMkLst>
            <pc:docMk/>
            <pc:sldMk cId="71293690" sldId="366"/>
            <ac:spMk id="32" creationId="{9722E813-C40A-CC2B-827C-068EBE50E767}"/>
          </ac:spMkLst>
        </pc:spChg>
        <pc:spChg chg="add mod">
          <ac:chgData name="g2121057" userId="037dc83c-fac4-4eea-acb3-34d3beafcde8" providerId="ADAL" clId="{3FD396AF-257B-49AD-85CC-1F2A89BECC51}" dt="2024-08-07T16:08:43.195" v="1195" actId="1076"/>
          <ac:spMkLst>
            <pc:docMk/>
            <pc:sldMk cId="71293690" sldId="366"/>
            <ac:spMk id="33" creationId="{B0B99233-F504-4AD8-1592-4340C051742C}"/>
          </ac:spMkLst>
        </pc:spChg>
        <pc:spChg chg="add mod">
          <ac:chgData name="g2121057" userId="037dc83c-fac4-4eea-acb3-34d3beafcde8" providerId="ADAL" clId="{3FD396AF-257B-49AD-85CC-1F2A89BECC51}" dt="2024-08-07T16:02:18.836" v="1122" actId="1076"/>
          <ac:spMkLst>
            <pc:docMk/>
            <pc:sldMk cId="71293690" sldId="366"/>
            <ac:spMk id="34" creationId="{7F06840B-3993-97E8-B9AA-8655DCD646B9}"/>
          </ac:spMkLst>
        </pc:spChg>
        <pc:spChg chg="add mod">
          <ac:chgData name="g2121057" userId="037dc83c-fac4-4eea-acb3-34d3beafcde8" providerId="ADAL" clId="{3FD396AF-257B-49AD-85CC-1F2A89BECC51}" dt="2024-08-07T16:08:39.511" v="1193" actId="1076"/>
          <ac:spMkLst>
            <pc:docMk/>
            <pc:sldMk cId="71293690" sldId="366"/>
            <ac:spMk id="35" creationId="{352FCBD8-0540-5C44-206A-674F3B1DC4B7}"/>
          </ac:spMkLst>
        </pc:spChg>
        <pc:spChg chg="add mod">
          <ac:chgData name="g2121057" userId="037dc83c-fac4-4eea-acb3-34d3beafcde8" providerId="ADAL" clId="{3FD396AF-257B-49AD-85CC-1F2A89BECC51}" dt="2024-08-07T16:08:40.903" v="1194" actId="1076"/>
          <ac:spMkLst>
            <pc:docMk/>
            <pc:sldMk cId="71293690" sldId="366"/>
            <ac:spMk id="36" creationId="{B71A2F04-1BF3-93E9-0F7E-11B0DA132D30}"/>
          </ac:spMkLst>
        </pc:spChg>
        <pc:spChg chg="add mod">
          <ac:chgData name="g2121057" userId="037dc83c-fac4-4eea-acb3-34d3beafcde8" providerId="ADAL" clId="{3FD396AF-257B-49AD-85CC-1F2A89BECC51}" dt="2024-08-07T16:05:26.648" v="1174" actId="1076"/>
          <ac:spMkLst>
            <pc:docMk/>
            <pc:sldMk cId="71293690" sldId="366"/>
            <ac:spMk id="37" creationId="{75D89232-CDF4-5063-AA42-0285363FE1A2}"/>
          </ac:spMkLst>
        </pc:spChg>
        <pc:spChg chg="add mod">
          <ac:chgData name="g2121057" userId="037dc83c-fac4-4eea-acb3-34d3beafcde8" providerId="ADAL" clId="{3FD396AF-257B-49AD-85CC-1F2A89BECC51}" dt="2024-08-07T16:08:27.080" v="1187" actId="1076"/>
          <ac:spMkLst>
            <pc:docMk/>
            <pc:sldMk cId="71293690" sldId="366"/>
            <ac:spMk id="38" creationId="{1B8E5FF3-A279-28DF-6464-17AB5C0555F2}"/>
          </ac:spMkLst>
        </pc:spChg>
        <pc:spChg chg="add mod">
          <ac:chgData name="g2121057" userId="037dc83c-fac4-4eea-acb3-34d3beafcde8" providerId="ADAL" clId="{3FD396AF-257B-49AD-85CC-1F2A89BECC51}" dt="2024-08-07T16:02:45.887" v="1133" actId="1076"/>
          <ac:spMkLst>
            <pc:docMk/>
            <pc:sldMk cId="71293690" sldId="366"/>
            <ac:spMk id="39" creationId="{2C60B895-D357-3858-FA8A-3644EFEF2C45}"/>
          </ac:spMkLst>
        </pc:spChg>
        <pc:spChg chg="add mod">
          <ac:chgData name="g2121057" userId="037dc83c-fac4-4eea-acb3-34d3beafcde8" providerId="ADAL" clId="{3FD396AF-257B-49AD-85CC-1F2A89BECC51}" dt="2024-08-07T16:02:41.471" v="1131" actId="1076"/>
          <ac:spMkLst>
            <pc:docMk/>
            <pc:sldMk cId="71293690" sldId="366"/>
            <ac:spMk id="40" creationId="{3A86D8BB-C5C6-DFE0-1ED6-2B6E95E13C89}"/>
          </ac:spMkLst>
        </pc:spChg>
        <pc:spChg chg="add del mod">
          <ac:chgData name="g2121057" userId="037dc83c-fac4-4eea-acb3-34d3beafcde8" providerId="ADAL" clId="{3FD396AF-257B-49AD-85CC-1F2A89BECC51}" dt="2024-08-07T16:04:37.399" v="1167" actId="478"/>
          <ac:spMkLst>
            <pc:docMk/>
            <pc:sldMk cId="71293690" sldId="366"/>
            <ac:spMk id="41" creationId="{EF4628E5-62A6-B3B7-62F0-CE0787C648EF}"/>
          </ac:spMkLst>
        </pc:spChg>
        <pc:spChg chg="add del mod">
          <ac:chgData name="g2121057" userId="037dc83c-fac4-4eea-acb3-34d3beafcde8" providerId="ADAL" clId="{3FD396AF-257B-49AD-85CC-1F2A89BECC51}" dt="2024-08-07T16:04:38.251" v="1168" actId="478"/>
          <ac:spMkLst>
            <pc:docMk/>
            <pc:sldMk cId="71293690" sldId="366"/>
            <ac:spMk id="42" creationId="{33FB7A3F-29E6-7DB5-0AEC-0E154BFF9FFC}"/>
          </ac:spMkLst>
        </pc:spChg>
      </pc:sldChg>
      <pc:sldChg chg="new del">
        <pc:chgData name="g2121057" userId="037dc83c-fac4-4eea-acb3-34d3beafcde8" providerId="ADAL" clId="{3FD396AF-257B-49AD-85CC-1F2A89BECC51}" dt="2024-08-08T05:11:21.861" v="1250" actId="47"/>
        <pc:sldMkLst>
          <pc:docMk/>
          <pc:sldMk cId="3635813649" sldId="367"/>
        </pc:sldMkLst>
      </pc:sldChg>
      <pc:sldChg chg="new del">
        <pc:chgData name="g2121057" userId="037dc83c-fac4-4eea-acb3-34d3beafcde8" providerId="ADAL" clId="{3FD396AF-257B-49AD-85CC-1F2A89BECC51}" dt="2024-08-08T05:11:22.491" v="1251" actId="47"/>
        <pc:sldMkLst>
          <pc:docMk/>
          <pc:sldMk cId="1329199930" sldId="368"/>
        </pc:sldMkLst>
      </pc:sldChg>
      <pc:sldChg chg="addSp delSp modSp add mod modClrScheme chgLayout">
        <pc:chgData name="g2121057" userId="037dc83c-fac4-4eea-acb3-34d3beafcde8" providerId="ADAL" clId="{3FD396AF-257B-49AD-85CC-1F2A89BECC51}" dt="2024-08-07T16:15:17.435" v="1249" actId="1076"/>
        <pc:sldMkLst>
          <pc:docMk/>
          <pc:sldMk cId="1629802343" sldId="369"/>
        </pc:sldMkLst>
        <pc:spChg chg="del mod ord">
          <ac:chgData name="g2121057" userId="037dc83c-fac4-4eea-acb3-34d3beafcde8" providerId="ADAL" clId="{3FD396AF-257B-49AD-85CC-1F2A89BECC51}" dt="2024-08-07T16:14:54.115" v="1242" actId="478"/>
          <ac:spMkLst>
            <pc:docMk/>
            <pc:sldMk cId="1629802343" sldId="369"/>
            <ac:spMk id="2" creationId="{8C2D0A58-F12D-E921-AE3D-502C47B8F8E3}"/>
          </ac:spMkLst>
        </pc:spChg>
        <pc:spChg chg="mod ord">
          <ac:chgData name="g2121057" userId="037dc83c-fac4-4eea-acb3-34d3beafcde8" providerId="ADAL" clId="{3FD396AF-257B-49AD-85CC-1F2A89BECC51}" dt="2024-08-07T16:12:10.879" v="1204" actId="700"/>
          <ac:spMkLst>
            <pc:docMk/>
            <pc:sldMk cId="1629802343" sldId="369"/>
            <ac:spMk id="3" creationId="{576EE810-6D28-E86D-B624-4401E0177B06}"/>
          </ac:spMkLst>
        </pc:spChg>
        <pc:spChg chg="mod ord">
          <ac:chgData name="g2121057" userId="037dc83c-fac4-4eea-acb3-34d3beafcde8" providerId="ADAL" clId="{3FD396AF-257B-49AD-85CC-1F2A89BECC51}" dt="2024-08-07T16:12:10.879" v="1204" actId="700"/>
          <ac:spMkLst>
            <pc:docMk/>
            <pc:sldMk cId="1629802343" sldId="369"/>
            <ac:spMk id="4" creationId="{9D8039B2-31B0-80CD-7D7E-D929CB9C0647}"/>
          </ac:spMkLst>
        </pc:spChg>
        <pc:spChg chg="del">
          <ac:chgData name="g2121057" userId="037dc83c-fac4-4eea-acb3-34d3beafcde8" providerId="ADAL" clId="{3FD396AF-257B-49AD-85CC-1F2A89BECC51}" dt="2024-08-07T16:13:05.528" v="1219" actId="478"/>
          <ac:spMkLst>
            <pc:docMk/>
            <pc:sldMk cId="1629802343" sldId="369"/>
            <ac:spMk id="5" creationId="{CF701B4E-F250-D78D-ADCE-1158D9A32A0E}"/>
          </ac:spMkLst>
        </pc:spChg>
        <pc:spChg chg="mod">
          <ac:chgData name="g2121057" userId="037dc83c-fac4-4eea-acb3-34d3beafcde8" providerId="ADAL" clId="{3FD396AF-257B-49AD-85CC-1F2A89BECC51}" dt="2024-08-07T16:12:54.247" v="1216" actId="1076"/>
          <ac:spMkLst>
            <pc:docMk/>
            <pc:sldMk cId="1629802343" sldId="369"/>
            <ac:spMk id="6" creationId="{FF1FFF76-2161-D70E-8AB0-994D2E816E20}"/>
          </ac:spMkLst>
        </pc:spChg>
        <pc:spChg chg="mod">
          <ac:chgData name="g2121057" userId="037dc83c-fac4-4eea-acb3-34d3beafcde8" providerId="ADAL" clId="{3FD396AF-257B-49AD-85CC-1F2A89BECC51}" dt="2024-08-07T16:12:58.379" v="1217" actId="1076"/>
          <ac:spMkLst>
            <pc:docMk/>
            <pc:sldMk cId="1629802343" sldId="369"/>
            <ac:spMk id="7" creationId="{4986C4FC-283C-46DB-166F-904BE73CBE32}"/>
          </ac:spMkLst>
        </pc:spChg>
        <pc:spChg chg="mod">
          <ac:chgData name="g2121057" userId="037dc83c-fac4-4eea-acb3-34d3beafcde8" providerId="ADAL" clId="{3FD396AF-257B-49AD-85CC-1F2A89BECC51}" dt="2024-08-07T16:13:03.091" v="1218" actId="1076"/>
          <ac:spMkLst>
            <pc:docMk/>
            <pc:sldMk cId="1629802343" sldId="369"/>
            <ac:spMk id="8" creationId="{3340EE78-C682-6897-ADA4-1C3526B658B3}"/>
          </ac:spMkLst>
        </pc:spChg>
        <pc:spChg chg="add mod">
          <ac:chgData name="g2121057" userId="037dc83c-fac4-4eea-acb3-34d3beafcde8" providerId="ADAL" clId="{3FD396AF-257B-49AD-85CC-1F2A89BECC51}" dt="2024-08-07T16:14:50.380" v="1241" actId="1076"/>
          <ac:spMkLst>
            <pc:docMk/>
            <pc:sldMk cId="1629802343" sldId="369"/>
            <ac:spMk id="9" creationId="{BCE1DFBE-0785-FA59-2DA6-C2A408EC044B}"/>
          </ac:spMkLst>
        </pc:spChg>
        <pc:spChg chg="del">
          <ac:chgData name="g2121057" userId="037dc83c-fac4-4eea-acb3-34d3beafcde8" providerId="ADAL" clId="{3FD396AF-257B-49AD-85CC-1F2A89BECC51}" dt="2024-08-07T16:13:18.863" v="1223" actId="478"/>
          <ac:spMkLst>
            <pc:docMk/>
            <pc:sldMk cId="1629802343" sldId="369"/>
            <ac:spMk id="12" creationId="{71835582-2042-7FBA-B590-66DD4BD91568}"/>
          </ac:spMkLst>
        </pc:spChg>
        <pc:spChg chg="mod">
          <ac:chgData name="g2121057" userId="037dc83c-fac4-4eea-acb3-34d3beafcde8" providerId="ADAL" clId="{3FD396AF-257B-49AD-85CC-1F2A89BECC51}" dt="2024-08-07T16:13:40.787" v="1228" actId="1076"/>
          <ac:spMkLst>
            <pc:docMk/>
            <pc:sldMk cId="1629802343" sldId="369"/>
            <ac:spMk id="13" creationId="{E415C00F-0EA7-1773-1DA5-34B75FDDB3A9}"/>
          </ac:spMkLst>
        </pc:spChg>
        <pc:spChg chg="mod">
          <ac:chgData name="g2121057" userId="037dc83c-fac4-4eea-acb3-34d3beafcde8" providerId="ADAL" clId="{3FD396AF-257B-49AD-85CC-1F2A89BECC51}" dt="2024-08-07T16:13:53.139" v="1231" actId="1076"/>
          <ac:spMkLst>
            <pc:docMk/>
            <pc:sldMk cId="1629802343" sldId="369"/>
            <ac:spMk id="14" creationId="{2E10C3E4-D186-E43E-F9C1-7DB0BD5FE170}"/>
          </ac:spMkLst>
        </pc:spChg>
        <pc:spChg chg="mod">
          <ac:chgData name="g2121057" userId="037dc83c-fac4-4eea-acb3-34d3beafcde8" providerId="ADAL" clId="{3FD396AF-257B-49AD-85CC-1F2A89BECC51}" dt="2024-08-07T16:13:50.351" v="1230" actId="1076"/>
          <ac:spMkLst>
            <pc:docMk/>
            <pc:sldMk cId="1629802343" sldId="369"/>
            <ac:spMk id="15" creationId="{319D3AD9-DE7A-0029-DCAA-7EC939D18BD3}"/>
          </ac:spMkLst>
        </pc:spChg>
        <pc:spChg chg="add del mod">
          <ac:chgData name="g2121057" userId="037dc83c-fac4-4eea-acb3-34d3beafcde8" providerId="ADAL" clId="{3FD396AF-257B-49AD-85CC-1F2A89BECC51}" dt="2024-08-07T16:14:59.208" v="1244" actId="478"/>
          <ac:spMkLst>
            <pc:docMk/>
            <pc:sldMk cId="1629802343" sldId="369"/>
            <ac:spMk id="16" creationId="{0842D765-3945-8A79-C0AC-490A110FE993}"/>
          </ac:spMkLst>
        </pc:spChg>
        <pc:spChg chg="mod">
          <ac:chgData name="g2121057" userId="037dc83c-fac4-4eea-acb3-34d3beafcde8" providerId="ADAL" clId="{3FD396AF-257B-49AD-85CC-1F2A89BECC51}" dt="2024-08-07T16:15:03.447" v="1245" actId="14100"/>
          <ac:spMkLst>
            <pc:docMk/>
            <pc:sldMk cId="1629802343" sldId="369"/>
            <ac:spMk id="18" creationId="{EEAD92AD-830F-8A9A-F48A-E3A1CE1DDA48}"/>
          </ac:spMkLst>
        </pc:spChg>
        <pc:spChg chg="mod">
          <ac:chgData name="g2121057" userId="037dc83c-fac4-4eea-acb3-34d3beafcde8" providerId="ADAL" clId="{3FD396AF-257B-49AD-85CC-1F2A89BECC51}" dt="2024-08-07T16:12:18.711" v="1206" actId="1076"/>
          <ac:spMkLst>
            <pc:docMk/>
            <pc:sldMk cId="1629802343" sldId="369"/>
            <ac:spMk id="19" creationId="{66C74684-A41B-EBEE-FC66-B9F66814B4F1}"/>
          </ac:spMkLst>
        </pc:spChg>
        <pc:spChg chg="mod">
          <ac:chgData name="g2121057" userId="037dc83c-fac4-4eea-acb3-34d3beafcde8" providerId="ADAL" clId="{3FD396AF-257B-49AD-85CC-1F2A89BECC51}" dt="2024-08-07T16:14:03.671" v="1234" actId="1076"/>
          <ac:spMkLst>
            <pc:docMk/>
            <pc:sldMk cId="1629802343" sldId="369"/>
            <ac:spMk id="20" creationId="{4E4DC362-9803-41F9-E7D3-0D46845BA3B5}"/>
          </ac:spMkLst>
        </pc:spChg>
        <pc:spChg chg="mod">
          <ac:chgData name="g2121057" userId="037dc83c-fac4-4eea-acb3-34d3beafcde8" providerId="ADAL" clId="{3FD396AF-257B-49AD-85CC-1F2A89BECC51}" dt="2024-08-07T16:14:15.952" v="1237" actId="1076"/>
          <ac:spMkLst>
            <pc:docMk/>
            <pc:sldMk cId="1629802343" sldId="369"/>
            <ac:spMk id="21" creationId="{1BC5B286-8562-0578-EFFF-9DFB40240155}"/>
          </ac:spMkLst>
        </pc:spChg>
        <pc:spChg chg="mod">
          <ac:chgData name="g2121057" userId="037dc83c-fac4-4eea-acb3-34d3beafcde8" providerId="ADAL" clId="{3FD396AF-257B-49AD-85CC-1F2A89BECC51}" dt="2024-08-07T16:14:26.576" v="1239" actId="1076"/>
          <ac:spMkLst>
            <pc:docMk/>
            <pc:sldMk cId="1629802343" sldId="369"/>
            <ac:spMk id="22" creationId="{41941E0D-C6F6-98BC-0581-3BC70C6435C3}"/>
          </ac:spMkLst>
        </pc:spChg>
        <pc:spChg chg="del mod">
          <ac:chgData name="g2121057" userId="037dc83c-fac4-4eea-acb3-34d3beafcde8" providerId="ADAL" clId="{3FD396AF-257B-49AD-85CC-1F2A89BECC51}" dt="2024-08-07T16:12:29.060" v="1211" actId="478"/>
          <ac:spMkLst>
            <pc:docMk/>
            <pc:sldMk cId="1629802343" sldId="369"/>
            <ac:spMk id="24" creationId="{FF713515-E5FF-0CC4-6C16-F08F4727D000}"/>
          </ac:spMkLst>
        </pc:spChg>
        <pc:spChg chg="mod">
          <ac:chgData name="g2121057" userId="037dc83c-fac4-4eea-acb3-34d3beafcde8" providerId="ADAL" clId="{3FD396AF-257B-49AD-85CC-1F2A89BECC51}" dt="2024-08-07T16:15:09.135" v="1246" actId="1076"/>
          <ac:spMkLst>
            <pc:docMk/>
            <pc:sldMk cId="1629802343" sldId="369"/>
            <ac:spMk id="26" creationId="{6D67E7EC-62E1-3685-BD36-3BE22AF6C206}"/>
          </ac:spMkLst>
        </pc:spChg>
        <pc:spChg chg="mod">
          <ac:chgData name="g2121057" userId="037dc83c-fac4-4eea-acb3-34d3beafcde8" providerId="ADAL" clId="{3FD396AF-257B-49AD-85CC-1F2A89BECC51}" dt="2024-08-07T16:15:17.435" v="1249" actId="1076"/>
          <ac:spMkLst>
            <pc:docMk/>
            <pc:sldMk cId="1629802343" sldId="369"/>
            <ac:spMk id="38" creationId="{1B8E5FF3-A279-28DF-6464-17AB5C0555F2}"/>
          </ac:spMkLst>
        </pc:spChg>
      </pc:sldChg>
      <pc:sldChg chg="modSp new mod">
        <pc:chgData name="g2121057" userId="037dc83c-fac4-4eea-acb3-34d3beafcde8" providerId="ADAL" clId="{3FD396AF-257B-49AD-85CC-1F2A89BECC51}" dt="2024-08-08T05:13:46.787" v="1395" actId="14100"/>
        <pc:sldMkLst>
          <pc:docMk/>
          <pc:sldMk cId="4029962527" sldId="370"/>
        </pc:sldMkLst>
        <pc:spChg chg="mod">
          <ac:chgData name="g2121057" userId="037dc83c-fac4-4eea-acb3-34d3beafcde8" providerId="ADAL" clId="{3FD396AF-257B-49AD-85CC-1F2A89BECC51}" dt="2024-08-08T05:13:46.787" v="1395" actId="14100"/>
          <ac:spMkLst>
            <pc:docMk/>
            <pc:sldMk cId="4029962527" sldId="370"/>
            <ac:spMk id="2" creationId="{430FF15E-858B-9D51-76DA-3A1597E29DE0}"/>
          </ac:spMkLst>
        </pc:spChg>
      </pc:sldChg>
    </pc:docChg>
  </pc:docChgLst>
  <pc:docChgLst>
    <pc:chgData name="g2121057" userId="S::g2121057@tcu.ac.jp::037dc83c-fac4-4eea-acb3-34d3beafcde8" providerId="AD" clId="Web-{0FEED8B3-35EB-42C5-E203-ACA7168FC467}"/>
    <pc:docChg chg="modSld">
      <pc:chgData name="g2121057" userId="S::g2121057@tcu.ac.jp::037dc83c-fac4-4eea-acb3-34d3beafcde8" providerId="AD" clId="Web-{0FEED8B3-35EB-42C5-E203-ACA7168FC467}" dt="2024-08-08T05:07:21.435" v="323" actId="1076"/>
      <pc:docMkLst>
        <pc:docMk/>
      </pc:docMkLst>
      <pc:sldChg chg="addSp modSp">
        <pc:chgData name="g2121057" userId="S::g2121057@tcu.ac.jp::037dc83c-fac4-4eea-acb3-34d3beafcde8" providerId="AD" clId="Web-{0FEED8B3-35EB-42C5-E203-ACA7168FC467}" dt="2024-08-08T04:56:46.227" v="152"/>
        <pc:sldMkLst>
          <pc:docMk/>
          <pc:sldMk cId="929122317" sldId="345"/>
        </pc:sldMkLst>
        <pc:spChg chg="mod">
          <ac:chgData name="g2121057" userId="S::g2121057@tcu.ac.jp::037dc83c-fac4-4eea-acb3-34d3beafcde8" providerId="AD" clId="Web-{0FEED8B3-35EB-42C5-E203-ACA7168FC467}" dt="2024-08-08T04:52:46.922" v="86" actId="1076"/>
          <ac:spMkLst>
            <pc:docMk/>
            <pc:sldMk cId="929122317" sldId="345"/>
            <ac:spMk id="2" creationId="{25F8ED8A-33C6-327E-8B6C-D3F9AE31FA2F}"/>
          </ac:spMkLst>
        </pc:spChg>
        <pc:spChg chg="mod">
          <ac:chgData name="g2121057" userId="S::g2121057@tcu.ac.jp::037dc83c-fac4-4eea-acb3-34d3beafcde8" providerId="AD" clId="Web-{0FEED8B3-35EB-42C5-E203-ACA7168FC467}" dt="2024-08-08T04:54:11.737" v="114" actId="14100"/>
          <ac:spMkLst>
            <pc:docMk/>
            <pc:sldMk cId="929122317" sldId="345"/>
            <ac:spMk id="3" creationId="{F0F7055B-4F49-7293-FF08-D4FB81D02228}"/>
          </ac:spMkLst>
        </pc:spChg>
        <pc:spChg chg="mod">
          <ac:chgData name="g2121057" userId="S::g2121057@tcu.ac.jp::037dc83c-fac4-4eea-acb3-34d3beafcde8" providerId="AD" clId="Web-{0FEED8B3-35EB-42C5-E203-ACA7168FC467}" dt="2024-08-08T04:51:21.607" v="49" actId="1076"/>
          <ac:spMkLst>
            <pc:docMk/>
            <pc:sldMk cId="929122317" sldId="345"/>
            <ac:spMk id="4" creationId="{BF3D0AD8-71B2-F63A-0848-E744C0E4332B}"/>
          </ac:spMkLst>
        </pc:spChg>
        <pc:spChg chg="mod">
          <ac:chgData name="g2121057" userId="S::g2121057@tcu.ac.jp::037dc83c-fac4-4eea-acb3-34d3beafcde8" providerId="AD" clId="Web-{0FEED8B3-35EB-42C5-E203-ACA7168FC467}" dt="2024-08-08T04:54:50.129" v="127" actId="14100"/>
          <ac:spMkLst>
            <pc:docMk/>
            <pc:sldMk cId="929122317" sldId="345"/>
            <ac:spMk id="5" creationId="{B8651563-D8B1-F873-5FC8-7EA279AE5BD5}"/>
          </ac:spMkLst>
        </pc:spChg>
        <pc:spChg chg="mod">
          <ac:chgData name="g2121057" userId="S::g2121057@tcu.ac.jp::037dc83c-fac4-4eea-acb3-34d3beafcde8" providerId="AD" clId="Web-{0FEED8B3-35EB-42C5-E203-ACA7168FC467}" dt="2024-08-08T04:52:50.719" v="87" actId="1076"/>
          <ac:spMkLst>
            <pc:docMk/>
            <pc:sldMk cId="929122317" sldId="345"/>
            <ac:spMk id="7" creationId="{1F6787C2-1ABD-1D43-3793-35005B4F3668}"/>
          </ac:spMkLst>
        </pc:spChg>
        <pc:spChg chg="add mod">
          <ac:chgData name="g2121057" userId="S::g2121057@tcu.ac.jp::037dc83c-fac4-4eea-acb3-34d3beafcde8" providerId="AD" clId="Web-{0FEED8B3-35EB-42C5-E203-ACA7168FC467}" dt="2024-08-08T04:54:42.145" v="125" actId="14100"/>
          <ac:spMkLst>
            <pc:docMk/>
            <pc:sldMk cId="929122317" sldId="345"/>
            <ac:spMk id="8" creationId="{605BEF75-790A-6C16-4E21-5FE2BA2F18D5}"/>
          </ac:spMkLst>
        </pc:spChg>
        <pc:spChg chg="mod">
          <ac:chgData name="g2121057" userId="S::g2121057@tcu.ac.jp::037dc83c-fac4-4eea-acb3-34d3beafcde8" providerId="AD" clId="Web-{0FEED8B3-35EB-42C5-E203-ACA7168FC467}" dt="2024-08-08T04:54:13.831" v="115" actId="1076"/>
          <ac:spMkLst>
            <pc:docMk/>
            <pc:sldMk cId="929122317" sldId="345"/>
            <ac:spMk id="10" creationId="{E86E3E3F-9F06-2B38-3F60-B0CF6C2030FA}"/>
          </ac:spMkLst>
        </pc:spChg>
        <pc:spChg chg="add mod ord">
          <ac:chgData name="g2121057" userId="S::g2121057@tcu.ac.jp::037dc83c-fac4-4eea-acb3-34d3beafcde8" providerId="AD" clId="Web-{0FEED8B3-35EB-42C5-E203-ACA7168FC467}" dt="2024-08-08T04:56:46.227" v="152"/>
          <ac:spMkLst>
            <pc:docMk/>
            <pc:sldMk cId="929122317" sldId="345"/>
            <ac:spMk id="11" creationId="{6C78B271-68E0-838B-CC19-8E7608C275F7}"/>
          </ac:spMkLst>
        </pc:spChg>
        <pc:spChg chg="mod">
          <ac:chgData name="g2121057" userId="S::g2121057@tcu.ac.jp::037dc83c-fac4-4eea-acb3-34d3beafcde8" providerId="AD" clId="Web-{0FEED8B3-35EB-42C5-E203-ACA7168FC467}" dt="2024-08-08T04:52:04.640" v="83" actId="1076"/>
          <ac:spMkLst>
            <pc:docMk/>
            <pc:sldMk cId="929122317" sldId="345"/>
            <ac:spMk id="12" creationId="{2AA898E3-D996-C3B7-4005-73F1BA190ECA}"/>
          </ac:spMkLst>
        </pc:spChg>
        <pc:spChg chg="mod">
          <ac:chgData name="g2121057" userId="S::g2121057@tcu.ac.jp::037dc83c-fac4-4eea-acb3-34d3beafcde8" providerId="AD" clId="Web-{0FEED8B3-35EB-42C5-E203-ACA7168FC467}" dt="2024-08-08T04:51:39.545" v="65" actId="1076"/>
          <ac:spMkLst>
            <pc:docMk/>
            <pc:sldMk cId="929122317" sldId="345"/>
            <ac:spMk id="13" creationId="{A4D7D3A6-72DA-1483-BE60-079F0CA88970}"/>
          </ac:spMkLst>
        </pc:spChg>
        <pc:spChg chg="mod">
          <ac:chgData name="g2121057" userId="S::g2121057@tcu.ac.jp::037dc83c-fac4-4eea-acb3-34d3beafcde8" providerId="AD" clId="Web-{0FEED8B3-35EB-42C5-E203-ACA7168FC467}" dt="2024-08-08T04:50:49.293" v="5" actId="1076"/>
          <ac:spMkLst>
            <pc:docMk/>
            <pc:sldMk cId="929122317" sldId="345"/>
            <ac:spMk id="14" creationId="{1EAC0FAC-F491-E951-5FB2-8364BECAA556}"/>
          </ac:spMkLst>
        </pc:spChg>
        <pc:spChg chg="mod">
          <ac:chgData name="g2121057" userId="S::g2121057@tcu.ac.jp::037dc83c-fac4-4eea-acb3-34d3beafcde8" providerId="AD" clId="Web-{0FEED8B3-35EB-42C5-E203-ACA7168FC467}" dt="2024-08-08T04:51:21.638" v="51" actId="1076"/>
          <ac:spMkLst>
            <pc:docMk/>
            <pc:sldMk cId="929122317" sldId="345"/>
            <ac:spMk id="15" creationId="{67ECE902-028E-8335-5204-ECE3E1908DC9}"/>
          </ac:spMkLst>
        </pc:spChg>
        <pc:spChg chg="add mod">
          <ac:chgData name="g2121057" userId="S::g2121057@tcu.ac.jp::037dc83c-fac4-4eea-acb3-34d3beafcde8" providerId="AD" clId="Web-{0FEED8B3-35EB-42C5-E203-ACA7168FC467}" dt="2024-08-08T04:56:17.632" v="146" actId="20577"/>
          <ac:spMkLst>
            <pc:docMk/>
            <pc:sldMk cId="929122317" sldId="345"/>
            <ac:spMk id="16" creationId="{B1DC6367-3196-0225-EF2E-5FFEFDE2B53E}"/>
          </ac:spMkLst>
        </pc:spChg>
        <pc:spChg chg="mod">
          <ac:chgData name="g2121057" userId="S::g2121057@tcu.ac.jp::037dc83c-fac4-4eea-acb3-34d3beafcde8" providerId="AD" clId="Web-{0FEED8B3-35EB-42C5-E203-ACA7168FC467}" dt="2024-08-08T04:51:21.482" v="36" actId="1076"/>
          <ac:spMkLst>
            <pc:docMk/>
            <pc:sldMk cId="929122317" sldId="345"/>
            <ac:spMk id="23" creationId="{9D6E9E8D-FBCE-88C9-4B18-41DD2CBDDEBA}"/>
          </ac:spMkLst>
        </pc:spChg>
        <pc:spChg chg="mod">
          <ac:chgData name="g2121057" userId="S::g2121057@tcu.ac.jp::037dc83c-fac4-4eea-acb3-34d3beafcde8" providerId="AD" clId="Web-{0FEED8B3-35EB-42C5-E203-ACA7168FC467}" dt="2024-08-08T04:51:21.498" v="37" actId="1076"/>
          <ac:spMkLst>
            <pc:docMk/>
            <pc:sldMk cId="929122317" sldId="345"/>
            <ac:spMk id="25" creationId="{E3B099D6-E1C0-9E58-23F1-71164EC0F97B}"/>
          </ac:spMkLst>
        </pc:spChg>
        <pc:spChg chg="mod">
          <ac:chgData name="g2121057" userId="S::g2121057@tcu.ac.jp::037dc83c-fac4-4eea-acb3-34d3beafcde8" providerId="AD" clId="Web-{0FEED8B3-35EB-42C5-E203-ACA7168FC467}" dt="2024-08-08T04:51:21.498" v="38" actId="1076"/>
          <ac:spMkLst>
            <pc:docMk/>
            <pc:sldMk cId="929122317" sldId="345"/>
            <ac:spMk id="26" creationId="{9F87421D-1512-58A7-6C12-8B6E9974DDA6}"/>
          </ac:spMkLst>
        </pc:spChg>
        <pc:spChg chg="mod">
          <ac:chgData name="g2121057" userId="S::g2121057@tcu.ac.jp::037dc83c-fac4-4eea-acb3-34d3beafcde8" providerId="AD" clId="Web-{0FEED8B3-35EB-42C5-E203-ACA7168FC467}" dt="2024-08-08T04:51:21.513" v="39" actId="1076"/>
          <ac:spMkLst>
            <pc:docMk/>
            <pc:sldMk cId="929122317" sldId="345"/>
            <ac:spMk id="27" creationId="{A0E93053-3872-2490-B546-C08E2F8D2E3E}"/>
          </ac:spMkLst>
        </pc:spChg>
        <pc:spChg chg="mod">
          <ac:chgData name="g2121057" userId="S::g2121057@tcu.ac.jp::037dc83c-fac4-4eea-acb3-34d3beafcde8" providerId="AD" clId="Web-{0FEED8B3-35EB-42C5-E203-ACA7168FC467}" dt="2024-08-08T04:51:21.529" v="40" actId="1076"/>
          <ac:spMkLst>
            <pc:docMk/>
            <pc:sldMk cId="929122317" sldId="345"/>
            <ac:spMk id="28" creationId="{C1C09E6F-01F5-DB01-E493-66489A84E2CE}"/>
          </ac:spMkLst>
        </pc:spChg>
        <pc:spChg chg="mod">
          <ac:chgData name="g2121057" userId="S::g2121057@tcu.ac.jp::037dc83c-fac4-4eea-acb3-34d3beafcde8" providerId="AD" clId="Web-{0FEED8B3-35EB-42C5-E203-ACA7168FC467}" dt="2024-08-08T04:51:21.529" v="41" actId="1076"/>
          <ac:spMkLst>
            <pc:docMk/>
            <pc:sldMk cId="929122317" sldId="345"/>
            <ac:spMk id="29" creationId="{2539E338-F78A-F67C-0BE0-409B535C9F3F}"/>
          </ac:spMkLst>
        </pc:spChg>
        <pc:spChg chg="mod">
          <ac:chgData name="g2121057" userId="S::g2121057@tcu.ac.jp::037dc83c-fac4-4eea-acb3-34d3beafcde8" providerId="AD" clId="Web-{0FEED8B3-35EB-42C5-E203-ACA7168FC467}" dt="2024-08-08T04:51:21.544" v="42" actId="1076"/>
          <ac:spMkLst>
            <pc:docMk/>
            <pc:sldMk cId="929122317" sldId="345"/>
            <ac:spMk id="30" creationId="{261A03C4-932A-C30F-60EB-24E3BCE150C3}"/>
          </ac:spMkLst>
        </pc:spChg>
        <pc:spChg chg="mod">
          <ac:chgData name="g2121057" userId="S::g2121057@tcu.ac.jp::037dc83c-fac4-4eea-acb3-34d3beafcde8" providerId="AD" clId="Web-{0FEED8B3-35EB-42C5-E203-ACA7168FC467}" dt="2024-08-08T04:51:21.544" v="43" actId="1076"/>
          <ac:spMkLst>
            <pc:docMk/>
            <pc:sldMk cId="929122317" sldId="345"/>
            <ac:spMk id="31" creationId="{68359C4C-0AF4-B865-A88E-36B81946ED49}"/>
          </ac:spMkLst>
        </pc:spChg>
        <pc:spChg chg="mod">
          <ac:chgData name="g2121057" userId="S::g2121057@tcu.ac.jp::037dc83c-fac4-4eea-acb3-34d3beafcde8" providerId="AD" clId="Web-{0FEED8B3-35EB-42C5-E203-ACA7168FC467}" dt="2024-08-08T04:51:21.560" v="44" actId="1076"/>
          <ac:spMkLst>
            <pc:docMk/>
            <pc:sldMk cId="929122317" sldId="345"/>
            <ac:spMk id="32" creationId="{9708CC18-ADE6-500D-5413-B19E88154A1D}"/>
          </ac:spMkLst>
        </pc:spChg>
        <pc:spChg chg="mod">
          <ac:chgData name="g2121057" userId="S::g2121057@tcu.ac.jp::037dc83c-fac4-4eea-acb3-34d3beafcde8" providerId="AD" clId="Web-{0FEED8B3-35EB-42C5-E203-ACA7168FC467}" dt="2024-08-08T04:51:21.576" v="45" actId="1076"/>
          <ac:spMkLst>
            <pc:docMk/>
            <pc:sldMk cId="929122317" sldId="345"/>
            <ac:spMk id="33" creationId="{2826CF23-8E2F-FFD7-07E9-96B2B85CC2FF}"/>
          </ac:spMkLst>
        </pc:spChg>
        <pc:spChg chg="mod">
          <ac:chgData name="g2121057" userId="S::g2121057@tcu.ac.jp::037dc83c-fac4-4eea-acb3-34d3beafcde8" providerId="AD" clId="Web-{0FEED8B3-35EB-42C5-E203-ACA7168FC467}" dt="2024-08-08T04:51:21.576" v="46" actId="1076"/>
          <ac:spMkLst>
            <pc:docMk/>
            <pc:sldMk cId="929122317" sldId="345"/>
            <ac:spMk id="34" creationId="{AF093F33-8B00-23CF-AA6F-14AC2262F684}"/>
          </ac:spMkLst>
        </pc:spChg>
        <pc:spChg chg="mod">
          <ac:chgData name="g2121057" userId="S::g2121057@tcu.ac.jp::037dc83c-fac4-4eea-acb3-34d3beafcde8" providerId="AD" clId="Web-{0FEED8B3-35EB-42C5-E203-ACA7168FC467}" dt="2024-08-08T04:51:21.591" v="47" actId="1076"/>
          <ac:spMkLst>
            <pc:docMk/>
            <pc:sldMk cId="929122317" sldId="345"/>
            <ac:spMk id="35" creationId="{140BE27A-23B9-4D59-5681-13FA6ADD5AD3}"/>
          </ac:spMkLst>
        </pc:spChg>
        <pc:spChg chg="mod">
          <ac:chgData name="g2121057" userId="S::g2121057@tcu.ac.jp::037dc83c-fac4-4eea-acb3-34d3beafcde8" providerId="AD" clId="Web-{0FEED8B3-35EB-42C5-E203-ACA7168FC467}" dt="2024-08-08T04:51:21.591" v="48" actId="1076"/>
          <ac:spMkLst>
            <pc:docMk/>
            <pc:sldMk cId="929122317" sldId="345"/>
            <ac:spMk id="36" creationId="{D30FC556-A53F-FA9C-FEF6-BE984B2D26BE}"/>
          </ac:spMkLst>
        </pc:spChg>
        <pc:spChg chg="mod">
          <ac:chgData name="g2121057" userId="S::g2121057@tcu.ac.jp::037dc83c-fac4-4eea-acb3-34d3beafcde8" providerId="AD" clId="Web-{0FEED8B3-35EB-42C5-E203-ACA7168FC467}" dt="2024-08-08T04:50:51.778" v="6" actId="1076"/>
          <ac:spMkLst>
            <pc:docMk/>
            <pc:sldMk cId="929122317" sldId="345"/>
            <ac:spMk id="46" creationId="{0A0F7E01-862D-4429-84AF-203E5950A0C2}"/>
          </ac:spMkLst>
        </pc:spChg>
        <pc:spChg chg="mod">
          <ac:chgData name="g2121057" userId="S::g2121057@tcu.ac.jp::037dc83c-fac4-4eea-acb3-34d3beafcde8" providerId="AD" clId="Web-{0FEED8B3-35EB-42C5-E203-ACA7168FC467}" dt="2024-08-08T04:51:53.655" v="73" actId="1076"/>
          <ac:spMkLst>
            <pc:docMk/>
            <pc:sldMk cId="929122317" sldId="345"/>
            <ac:spMk id="61" creationId="{62D38C1E-1293-A6BE-91C0-CDD3D1E3049E}"/>
          </ac:spMkLst>
        </pc:spChg>
        <pc:spChg chg="mod">
          <ac:chgData name="g2121057" userId="S::g2121057@tcu.ac.jp::037dc83c-fac4-4eea-acb3-34d3beafcde8" providerId="AD" clId="Web-{0FEED8B3-35EB-42C5-E203-ACA7168FC467}" dt="2024-08-08T04:51:53.671" v="74" actId="1076"/>
          <ac:spMkLst>
            <pc:docMk/>
            <pc:sldMk cId="929122317" sldId="345"/>
            <ac:spMk id="65" creationId="{84F79695-D3D9-277D-9C26-2E88DCE343F4}"/>
          </ac:spMkLst>
        </pc:spChg>
        <pc:spChg chg="mod">
          <ac:chgData name="g2121057" userId="S::g2121057@tcu.ac.jp::037dc83c-fac4-4eea-acb3-34d3beafcde8" providerId="AD" clId="Web-{0FEED8B3-35EB-42C5-E203-ACA7168FC467}" dt="2024-08-08T04:51:53.686" v="76" actId="1076"/>
          <ac:spMkLst>
            <pc:docMk/>
            <pc:sldMk cId="929122317" sldId="345"/>
            <ac:spMk id="67" creationId="{3FA2F26A-6166-8CA7-49C8-AF276514F327}"/>
          </ac:spMkLst>
        </pc:spChg>
        <pc:cxnChg chg="mod">
          <ac:chgData name="g2121057" userId="S::g2121057@tcu.ac.jp::037dc83c-fac4-4eea-acb3-34d3beafcde8" providerId="AD" clId="Web-{0FEED8B3-35EB-42C5-E203-ACA7168FC467}" dt="2024-08-08T04:52:53.532" v="88" actId="1076"/>
          <ac:cxnSpMkLst>
            <pc:docMk/>
            <pc:sldMk cId="929122317" sldId="345"/>
            <ac:cxnSpMk id="6" creationId="{A71E592E-56B8-DF5B-BB56-50FC903630E9}"/>
          </ac:cxnSpMkLst>
        </pc:cxnChg>
        <pc:cxnChg chg="mod">
          <ac:chgData name="g2121057" userId="S::g2121057@tcu.ac.jp::037dc83c-fac4-4eea-acb3-34d3beafcde8" providerId="AD" clId="Web-{0FEED8B3-35EB-42C5-E203-ACA7168FC467}" dt="2024-08-08T04:54:09.659" v="113" actId="14100"/>
          <ac:cxnSpMkLst>
            <pc:docMk/>
            <pc:sldMk cId="929122317" sldId="345"/>
            <ac:cxnSpMk id="9" creationId="{AAFCFE7E-D5A2-499D-EDFD-ED5842996B6C}"/>
          </ac:cxnSpMkLst>
        </pc:cxnChg>
        <pc:cxnChg chg="add mod">
          <ac:chgData name="g2121057" userId="S::g2121057@tcu.ac.jp::037dc83c-fac4-4eea-acb3-34d3beafcde8" providerId="AD" clId="Web-{0FEED8B3-35EB-42C5-E203-ACA7168FC467}" dt="2024-08-08T04:56:35.101" v="151"/>
          <ac:cxnSpMkLst>
            <pc:docMk/>
            <pc:sldMk cId="929122317" sldId="345"/>
            <ac:cxnSpMk id="17" creationId="{F8147530-C9F6-A4BD-CA86-9E57ECA7A7E3}"/>
          </ac:cxnSpMkLst>
        </pc:cxnChg>
        <pc:cxnChg chg="mod">
          <ac:chgData name="g2121057" userId="S::g2121057@tcu.ac.jp::037dc83c-fac4-4eea-acb3-34d3beafcde8" providerId="AD" clId="Web-{0FEED8B3-35EB-42C5-E203-ACA7168FC467}" dt="2024-08-08T04:54:16.972" v="117" actId="14100"/>
          <ac:cxnSpMkLst>
            <pc:docMk/>
            <pc:sldMk cId="929122317" sldId="345"/>
            <ac:cxnSpMk id="19" creationId="{375F02E8-4722-8C44-2333-3C9AC141C8D6}"/>
          </ac:cxnSpMkLst>
        </pc:cxnChg>
        <pc:cxnChg chg="mod">
          <ac:chgData name="g2121057" userId="S::g2121057@tcu.ac.jp::037dc83c-fac4-4eea-acb3-34d3beafcde8" providerId="AD" clId="Web-{0FEED8B3-35EB-42C5-E203-ACA7168FC467}" dt="2024-08-08T04:51:21.435" v="32" actId="1076"/>
          <ac:cxnSpMkLst>
            <pc:docMk/>
            <pc:sldMk cId="929122317" sldId="345"/>
            <ac:cxnSpMk id="45" creationId="{63071E70-A604-AD0D-F6D3-CD98BE41C044}"/>
          </ac:cxnSpMkLst>
        </pc:cxnChg>
        <pc:cxnChg chg="mod">
          <ac:chgData name="g2121057" userId="S::g2121057@tcu.ac.jp::037dc83c-fac4-4eea-acb3-34d3beafcde8" providerId="AD" clId="Web-{0FEED8B3-35EB-42C5-E203-ACA7168FC467}" dt="2024-08-08T04:55:05.536" v="129" actId="14100"/>
          <ac:cxnSpMkLst>
            <pc:docMk/>
            <pc:sldMk cId="929122317" sldId="345"/>
            <ac:cxnSpMk id="60" creationId="{B46A7443-CD2A-94DE-CA09-7D35C9884276}"/>
          </ac:cxnSpMkLst>
        </pc:cxnChg>
        <pc:cxnChg chg="mod">
          <ac:chgData name="g2121057" userId="S::g2121057@tcu.ac.jp::037dc83c-fac4-4eea-acb3-34d3beafcde8" providerId="AD" clId="Web-{0FEED8B3-35EB-42C5-E203-ACA7168FC467}" dt="2024-08-08T04:55:14.661" v="132" actId="14100"/>
          <ac:cxnSpMkLst>
            <pc:docMk/>
            <pc:sldMk cId="929122317" sldId="345"/>
            <ac:cxnSpMk id="64" creationId="{5880CDEA-CA6A-8E21-D27B-1BDF9374ED1F}"/>
          </ac:cxnSpMkLst>
        </pc:cxnChg>
        <pc:cxnChg chg="mod">
          <ac:chgData name="g2121057" userId="S::g2121057@tcu.ac.jp::037dc83c-fac4-4eea-acb3-34d3beafcde8" providerId="AD" clId="Web-{0FEED8B3-35EB-42C5-E203-ACA7168FC467}" dt="2024-08-08T04:51:53.671" v="75" actId="1076"/>
          <ac:cxnSpMkLst>
            <pc:docMk/>
            <pc:sldMk cId="929122317" sldId="345"/>
            <ac:cxnSpMk id="66" creationId="{6E8571E5-27AC-2C0D-E3C4-FE6F456A0732}"/>
          </ac:cxnSpMkLst>
        </pc:cxnChg>
      </pc:sldChg>
      <pc:sldChg chg="addSp delSp modSp">
        <pc:chgData name="g2121057" userId="S::g2121057@tcu.ac.jp::037dc83c-fac4-4eea-acb3-34d3beafcde8" providerId="AD" clId="Web-{0FEED8B3-35EB-42C5-E203-ACA7168FC467}" dt="2024-08-08T05:07:21.435" v="323" actId="1076"/>
        <pc:sldMkLst>
          <pc:docMk/>
          <pc:sldMk cId="1629802343" sldId="369"/>
        </pc:sldMkLst>
        <pc:spChg chg="add mod">
          <ac:chgData name="g2121057" userId="S::g2121057@tcu.ac.jp::037dc83c-fac4-4eea-acb3-34d3beafcde8" providerId="AD" clId="Web-{0FEED8B3-35EB-42C5-E203-ACA7168FC467}" dt="2024-08-08T04:53:41.877" v="108" actId="20577"/>
          <ac:spMkLst>
            <pc:docMk/>
            <pc:sldMk cId="1629802343" sldId="369"/>
            <ac:spMk id="2" creationId="{2AD3CBE6-47EA-9596-E0FB-7986F5FA48D7}"/>
          </ac:spMkLst>
        </pc:spChg>
        <pc:spChg chg="mod">
          <ac:chgData name="g2121057" userId="S::g2121057@tcu.ac.jp::037dc83c-fac4-4eea-acb3-34d3beafcde8" providerId="AD" clId="Web-{0FEED8B3-35EB-42C5-E203-ACA7168FC467}" dt="2024-08-08T04:58:50.543" v="171" actId="1076"/>
          <ac:spMkLst>
            <pc:docMk/>
            <pc:sldMk cId="1629802343" sldId="369"/>
            <ac:spMk id="3" creationId="{576EE810-6D28-E86D-B624-4401E0177B06}"/>
          </ac:spMkLst>
        </pc:spChg>
        <pc:spChg chg="add mod">
          <ac:chgData name="g2121057" userId="S::g2121057@tcu.ac.jp::037dc83c-fac4-4eea-acb3-34d3beafcde8" providerId="AD" clId="Web-{0FEED8B3-35EB-42C5-E203-ACA7168FC467}" dt="2024-08-08T04:57:26.009" v="169" actId="20577"/>
          <ac:spMkLst>
            <pc:docMk/>
            <pc:sldMk cId="1629802343" sldId="369"/>
            <ac:spMk id="5" creationId="{DE4D80DB-A89D-B9E6-C220-5489B4D79B19}"/>
          </ac:spMkLst>
        </pc:spChg>
        <pc:spChg chg="mod">
          <ac:chgData name="g2121057" userId="S::g2121057@tcu.ac.jp::037dc83c-fac4-4eea-acb3-34d3beafcde8" providerId="AD" clId="Web-{0FEED8B3-35EB-42C5-E203-ACA7168FC467}" dt="2024-08-08T04:53:23.158" v="89" actId="1076"/>
          <ac:spMkLst>
            <pc:docMk/>
            <pc:sldMk cId="1629802343" sldId="369"/>
            <ac:spMk id="9" creationId="{BCE1DFBE-0785-FA59-2DA6-C2A408EC044B}"/>
          </ac:spMkLst>
        </pc:spChg>
        <pc:spChg chg="add mod">
          <ac:chgData name="g2121057" userId="S::g2121057@tcu.ac.jp::037dc83c-fac4-4eea-acb3-34d3beafcde8" providerId="AD" clId="Web-{0FEED8B3-35EB-42C5-E203-ACA7168FC467}" dt="2024-08-08T05:07:21.435" v="323" actId="1076"/>
          <ac:spMkLst>
            <pc:docMk/>
            <pc:sldMk cId="1629802343" sldId="369"/>
            <ac:spMk id="10" creationId="{307CE511-9F42-EF1D-F33D-ACE318A725AE}"/>
          </ac:spMkLst>
        </pc:spChg>
        <pc:spChg chg="add mod">
          <ac:chgData name="g2121057" userId="S::g2121057@tcu.ac.jp::037dc83c-fac4-4eea-acb3-34d3beafcde8" providerId="AD" clId="Web-{0FEED8B3-35EB-42C5-E203-ACA7168FC467}" dt="2024-08-08T05:03:03.520" v="267"/>
          <ac:spMkLst>
            <pc:docMk/>
            <pc:sldMk cId="1629802343" sldId="369"/>
            <ac:spMk id="12" creationId="{8E064AA6-DD1B-44A7-6BCF-0A8B97013ECD}"/>
          </ac:spMkLst>
        </pc:spChg>
        <pc:spChg chg="add mod">
          <ac:chgData name="g2121057" userId="S::g2121057@tcu.ac.jp::037dc83c-fac4-4eea-acb3-34d3beafcde8" providerId="AD" clId="Web-{0FEED8B3-35EB-42C5-E203-ACA7168FC467}" dt="2024-08-08T05:02:14.394" v="261" actId="14100"/>
          <ac:spMkLst>
            <pc:docMk/>
            <pc:sldMk cId="1629802343" sldId="369"/>
            <ac:spMk id="16" creationId="{A8170DDD-4D33-48B4-700D-2C8193E85C46}"/>
          </ac:spMkLst>
        </pc:spChg>
        <pc:spChg chg="add mod">
          <ac:chgData name="g2121057" userId="S::g2121057@tcu.ac.jp::037dc83c-fac4-4eea-acb3-34d3beafcde8" providerId="AD" clId="Web-{0FEED8B3-35EB-42C5-E203-ACA7168FC467}" dt="2024-08-08T05:01:28.658" v="230" actId="1076"/>
          <ac:spMkLst>
            <pc:docMk/>
            <pc:sldMk cId="1629802343" sldId="369"/>
            <ac:spMk id="17" creationId="{C4C35BE7-BE0B-95E6-E773-5005EADBFFC9}"/>
          </ac:spMkLst>
        </pc:spChg>
        <pc:spChg chg="mod">
          <ac:chgData name="g2121057" userId="S::g2121057@tcu.ac.jp::037dc83c-fac4-4eea-acb3-34d3beafcde8" providerId="AD" clId="Web-{0FEED8B3-35EB-42C5-E203-ACA7168FC467}" dt="2024-08-08T04:58:54.075" v="172" actId="14100"/>
          <ac:spMkLst>
            <pc:docMk/>
            <pc:sldMk cId="1629802343" sldId="369"/>
            <ac:spMk id="18" creationId="{EEAD92AD-830F-8A9A-F48A-E3A1CE1DDA48}"/>
          </ac:spMkLst>
        </pc:spChg>
        <pc:spChg chg="mod">
          <ac:chgData name="g2121057" userId="S::g2121057@tcu.ac.jp::037dc83c-fac4-4eea-acb3-34d3beafcde8" providerId="AD" clId="Web-{0FEED8B3-35EB-42C5-E203-ACA7168FC467}" dt="2024-08-08T04:53:50.565" v="110" actId="20577"/>
          <ac:spMkLst>
            <pc:docMk/>
            <pc:sldMk cId="1629802343" sldId="369"/>
            <ac:spMk id="19" creationId="{66C74684-A41B-EBEE-FC66-B9F66814B4F1}"/>
          </ac:spMkLst>
        </pc:spChg>
        <pc:spChg chg="mod">
          <ac:chgData name="g2121057" userId="S::g2121057@tcu.ac.jp::037dc83c-fac4-4eea-acb3-34d3beafcde8" providerId="AD" clId="Web-{0FEED8B3-35EB-42C5-E203-ACA7168FC467}" dt="2024-08-08T05:00:37" v="208" actId="14100"/>
          <ac:spMkLst>
            <pc:docMk/>
            <pc:sldMk cId="1629802343" sldId="369"/>
            <ac:spMk id="23" creationId="{1A8BCF0F-AD34-7142-EF77-3E39D9C8CF5B}"/>
          </ac:spMkLst>
        </pc:spChg>
        <pc:spChg chg="add mod">
          <ac:chgData name="g2121057" userId="S::g2121057@tcu.ac.jp::037dc83c-fac4-4eea-acb3-34d3beafcde8" providerId="AD" clId="Web-{0FEED8B3-35EB-42C5-E203-ACA7168FC467}" dt="2024-08-08T05:04:09.116" v="269" actId="1076"/>
          <ac:spMkLst>
            <pc:docMk/>
            <pc:sldMk cId="1629802343" sldId="369"/>
            <ac:spMk id="24" creationId="{86CD6A45-A4DA-E27F-7944-4D5E82A8A76C}"/>
          </ac:spMkLst>
        </pc:spChg>
        <pc:spChg chg="del">
          <ac:chgData name="g2121057" userId="S::g2121057@tcu.ac.jp::037dc83c-fac4-4eea-acb3-34d3beafcde8" providerId="AD" clId="Web-{0FEED8B3-35EB-42C5-E203-ACA7168FC467}" dt="2024-08-08T04:59:01.809" v="176"/>
          <ac:spMkLst>
            <pc:docMk/>
            <pc:sldMk cId="1629802343" sldId="369"/>
            <ac:spMk id="25" creationId="{1BFA299A-4CE1-F08A-23E9-1AA673EB9CBD}"/>
          </ac:spMkLst>
        </pc:spChg>
        <pc:spChg chg="mod">
          <ac:chgData name="g2121057" userId="S::g2121057@tcu.ac.jp::037dc83c-fac4-4eea-acb3-34d3beafcde8" providerId="AD" clId="Web-{0FEED8B3-35EB-42C5-E203-ACA7168FC467}" dt="2024-08-08T05:07:18.310" v="322" actId="1076"/>
          <ac:spMkLst>
            <pc:docMk/>
            <pc:sldMk cId="1629802343" sldId="369"/>
            <ac:spMk id="26" creationId="{6D67E7EC-62E1-3685-BD36-3BE22AF6C206}"/>
          </ac:spMkLst>
        </pc:spChg>
        <pc:spChg chg="mod">
          <ac:chgData name="g2121057" userId="S::g2121057@tcu.ac.jp::037dc83c-fac4-4eea-acb3-34d3beafcde8" providerId="AD" clId="Web-{0FEED8B3-35EB-42C5-E203-ACA7168FC467}" dt="2024-08-08T04:59:13.841" v="179" actId="1076"/>
          <ac:spMkLst>
            <pc:docMk/>
            <pc:sldMk cId="1629802343" sldId="369"/>
            <ac:spMk id="27" creationId="{189FAE4C-D384-4E8A-67D0-631D213234E3}"/>
          </ac:spMkLst>
        </pc:spChg>
        <pc:spChg chg="mod">
          <ac:chgData name="g2121057" userId="S::g2121057@tcu.ac.jp::037dc83c-fac4-4eea-acb3-34d3beafcde8" providerId="AD" clId="Web-{0FEED8B3-35EB-42C5-E203-ACA7168FC467}" dt="2024-08-08T05:06:14.948" v="304" actId="1076"/>
          <ac:spMkLst>
            <pc:docMk/>
            <pc:sldMk cId="1629802343" sldId="369"/>
            <ac:spMk id="28" creationId="{F696BD23-2AA5-CE0C-D69E-8AC7B4D8C0D4}"/>
          </ac:spMkLst>
        </pc:spChg>
        <pc:spChg chg="mod">
          <ac:chgData name="g2121057" userId="S::g2121057@tcu.ac.jp::037dc83c-fac4-4eea-acb3-34d3beafcde8" providerId="AD" clId="Web-{0FEED8B3-35EB-42C5-E203-ACA7168FC467}" dt="2024-08-08T05:06:25.620" v="307" actId="1076"/>
          <ac:spMkLst>
            <pc:docMk/>
            <pc:sldMk cId="1629802343" sldId="369"/>
            <ac:spMk id="29" creationId="{50697AE8-A6AE-1283-5B6D-92DFFF626E24}"/>
          </ac:spMkLst>
        </pc:spChg>
        <pc:spChg chg="mod">
          <ac:chgData name="g2121057" userId="S::g2121057@tcu.ac.jp::037dc83c-fac4-4eea-acb3-34d3beafcde8" providerId="AD" clId="Web-{0FEED8B3-35EB-42C5-E203-ACA7168FC467}" dt="2024-08-08T05:06:12.932" v="303" actId="1076"/>
          <ac:spMkLst>
            <pc:docMk/>
            <pc:sldMk cId="1629802343" sldId="369"/>
            <ac:spMk id="30" creationId="{042A9B03-4FB4-DB91-38FC-A4C197CAD782}"/>
          </ac:spMkLst>
        </pc:spChg>
        <pc:spChg chg="mod">
          <ac:chgData name="g2121057" userId="S::g2121057@tcu.ac.jp::037dc83c-fac4-4eea-acb3-34d3beafcde8" providerId="AD" clId="Web-{0FEED8B3-35EB-42C5-E203-ACA7168FC467}" dt="2024-08-08T05:06:16.526" v="305" actId="1076"/>
          <ac:spMkLst>
            <pc:docMk/>
            <pc:sldMk cId="1629802343" sldId="369"/>
            <ac:spMk id="31" creationId="{970C9A9B-174A-DF38-1872-783E5FD7F97F}"/>
          </ac:spMkLst>
        </pc:spChg>
        <pc:spChg chg="mod">
          <ac:chgData name="g2121057" userId="S::g2121057@tcu.ac.jp::037dc83c-fac4-4eea-acb3-34d3beafcde8" providerId="AD" clId="Web-{0FEED8B3-35EB-42C5-E203-ACA7168FC467}" dt="2024-08-08T05:06:32.011" v="308" actId="1076"/>
          <ac:spMkLst>
            <pc:docMk/>
            <pc:sldMk cId="1629802343" sldId="369"/>
            <ac:spMk id="32" creationId="{9722E813-C40A-CC2B-827C-068EBE50E767}"/>
          </ac:spMkLst>
        </pc:spChg>
        <pc:spChg chg="mod">
          <ac:chgData name="g2121057" userId="S::g2121057@tcu.ac.jp::037dc83c-fac4-4eea-acb3-34d3beafcde8" providerId="AD" clId="Web-{0FEED8B3-35EB-42C5-E203-ACA7168FC467}" dt="2024-08-08T05:07:07.809" v="319" actId="1076"/>
          <ac:spMkLst>
            <pc:docMk/>
            <pc:sldMk cId="1629802343" sldId="369"/>
            <ac:spMk id="33" creationId="{B0B99233-F504-4AD8-1592-4340C051742C}"/>
          </ac:spMkLst>
        </pc:spChg>
        <pc:spChg chg="mod">
          <ac:chgData name="g2121057" userId="S::g2121057@tcu.ac.jp::037dc83c-fac4-4eea-acb3-34d3beafcde8" providerId="AD" clId="Web-{0FEED8B3-35EB-42C5-E203-ACA7168FC467}" dt="2024-08-08T05:07:02.887" v="316" actId="1076"/>
          <ac:spMkLst>
            <pc:docMk/>
            <pc:sldMk cId="1629802343" sldId="369"/>
            <ac:spMk id="34" creationId="{7F06840B-3993-97E8-B9AA-8655DCD646B9}"/>
          </ac:spMkLst>
        </pc:spChg>
        <pc:spChg chg="mod">
          <ac:chgData name="g2121057" userId="S::g2121057@tcu.ac.jp::037dc83c-fac4-4eea-acb3-34d3beafcde8" providerId="AD" clId="Web-{0FEED8B3-35EB-42C5-E203-ACA7168FC467}" dt="2024-08-08T05:07:11.966" v="320" actId="1076"/>
          <ac:spMkLst>
            <pc:docMk/>
            <pc:sldMk cId="1629802343" sldId="369"/>
            <ac:spMk id="35" creationId="{352FCBD8-0540-5C44-206A-674F3B1DC4B7}"/>
          </ac:spMkLst>
        </pc:spChg>
        <pc:spChg chg="mod">
          <ac:chgData name="g2121057" userId="S::g2121057@tcu.ac.jp::037dc83c-fac4-4eea-acb3-34d3beafcde8" providerId="AD" clId="Web-{0FEED8B3-35EB-42C5-E203-ACA7168FC467}" dt="2024-08-08T05:07:05.700" v="318" actId="1076"/>
          <ac:spMkLst>
            <pc:docMk/>
            <pc:sldMk cId="1629802343" sldId="369"/>
            <ac:spMk id="36" creationId="{B71A2F04-1BF3-93E9-0F7E-11B0DA132D30}"/>
          </ac:spMkLst>
        </pc:spChg>
        <pc:spChg chg="mod">
          <ac:chgData name="g2121057" userId="S::g2121057@tcu.ac.jp::037dc83c-fac4-4eea-acb3-34d3beafcde8" providerId="AD" clId="Web-{0FEED8B3-35EB-42C5-E203-ACA7168FC467}" dt="2024-08-08T04:59:08.028" v="178" actId="1076"/>
          <ac:spMkLst>
            <pc:docMk/>
            <pc:sldMk cId="1629802343" sldId="369"/>
            <ac:spMk id="37" creationId="{75D89232-CDF4-5063-AA42-0285363FE1A2}"/>
          </ac:spMkLst>
        </pc:spChg>
        <pc:spChg chg="mod">
          <ac:chgData name="g2121057" userId="S::g2121057@tcu.ac.jp::037dc83c-fac4-4eea-acb3-34d3beafcde8" providerId="AD" clId="Web-{0FEED8B3-35EB-42C5-E203-ACA7168FC467}" dt="2024-08-08T04:58:09.214" v="170" actId="1076"/>
          <ac:spMkLst>
            <pc:docMk/>
            <pc:sldMk cId="1629802343" sldId="369"/>
            <ac:spMk id="38" creationId="{1B8E5FF3-A279-28DF-6464-17AB5C0555F2}"/>
          </ac:spMkLst>
        </pc:spChg>
        <pc:spChg chg="mod">
          <ac:chgData name="g2121057" userId="S::g2121057@tcu.ac.jp::037dc83c-fac4-4eea-acb3-34d3beafcde8" providerId="AD" clId="Web-{0FEED8B3-35EB-42C5-E203-ACA7168FC467}" dt="2024-08-08T04:57:12.368" v="155" actId="1076"/>
          <ac:spMkLst>
            <pc:docMk/>
            <pc:sldMk cId="1629802343" sldId="369"/>
            <ac:spMk id="39" creationId="{2C60B895-D357-3858-FA8A-3644EFEF2C45}"/>
          </ac:spMkLst>
        </pc:spChg>
        <pc:spChg chg="mod ord">
          <ac:chgData name="g2121057" userId="S::g2121057@tcu.ac.jp::037dc83c-fac4-4eea-acb3-34d3beafcde8" providerId="AD" clId="Web-{0FEED8B3-35EB-42C5-E203-ACA7168FC467}" dt="2024-08-08T05:05:00.336" v="288" actId="1076"/>
          <ac:spMkLst>
            <pc:docMk/>
            <pc:sldMk cId="1629802343" sldId="369"/>
            <ac:spMk id="40" creationId="{3A86D8BB-C5C6-DFE0-1ED6-2B6E95E13C89}"/>
          </ac:spMkLst>
        </pc:spChg>
        <pc:spChg chg="add mod">
          <ac:chgData name="g2121057" userId="S::g2121057@tcu.ac.jp::037dc83c-fac4-4eea-acb3-34d3beafcde8" providerId="AD" clId="Web-{0FEED8B3-35EB-42C5-E203-ACA7168FC467}" dt="2024-08-08T05:04:33.023" v="280"/>
          <ac:spMkLst>
            <pc:docMk/>
            <pc:sldMk cId="1629802343" sldId="369"/>
            <ac:spMk id="41" creationId="{CCF36E36-8C0A-D7D4-7B75-0CEDE13BECE9}"/>
          </ac:spMkLst>
        </pc:spChg>
        <pc:spChg chg="add mod">
          <ac:chgData name="g2121057" userId="S::g2121057@tcu.ac.jp::037dc83c-fac4-4eea-acb3-34d3beafcde8" providerId="AD" clId="Web-{0FEED8B3-35EB-42C5-E203-ACA7168FC467}" dt="2024-08-08T05:04:41.445" v="283"/>
          <ac:spMkLst>
            <pc:docMk/>
            <pc:sldMk cId="1629802343" sldId="369"/>
            <ac:spMk id="42" creationId="{5B63EA85-9ED7-0A60-6DC4-2192D0C294B0}"/>
          </ac:spMkLst>
        </pc:spChg>
        <pc:spChg chg="add mod">
          <ac:chgData name="g2121057" userId="S::g2121057@tcu.ac.jp::037dc83c-fac4-4eea-acb3-34d3beafcde8" providerId="AD" clId="Web-{0FEED8B3-35EB-42C5-E203-ACA7168FC467}" dt="2024-08-08T05:04:47.352" v="284"/>
          <ac:spMkLst>
            <pc:docMk/>
            <pc:sldMk cId="1629802343" sldId="369"/>
            <ac:spMk id="43" creationId="{5220D4AA-4518-9B84-BC62-8A4BC27EFB0E}"/>
          </ac:spMkLst>
        </pc:spChg>
        <pc:spChg chg="add mod">
          <ac:chgData name="g2121057" userId="S::g2121057@tcu.ac.jp::037dc83c-fac4-4eea-acb3-34d3beafcde8" providerId="AD" clId="Web-{0FEED8B3-35EB-42C5-E203-ACA7168FC467}" dt="2024-08-08T05:04:50.164" v="285"/>
          <ac:spMkLst>
            <pc:docMk/>
            <pc:sldMk cId="1629802343" sldId="369"/>
            <ac:spMk id="44" creationId="{391E14FD-09F7-8E60-66A7-8BB11D75BBEA}"/>
          </ac:spMkLst>
        </pc:spChg>
        <pc:spChg chg="add mod">
          <ac:chgData name="g2121057" userId="S::g2121057@tcu.ac.jp::037dc83c-fac4-4eea-acb3-34d3beafcde8" providerId="AD" clId="Web-{0FEED8B3-35EB-42C5-E203-ACA7168FC467}" dt="2024-08-08T05:04:51.992" v="286"/>
          <ac:spMkLst>
            <pc:docMk/>
            <pc:sldMk cId="1629802343" sldId="369"/>
            <ac:spMk id="45" creationId="{BD434B0A-3337-0F3B-E299-27F94760C066}"/>
          </ac:spMkLst>
        </pc:spChg>
        <pc:spChg chg="add mod">
          <ac:chgData name="g2121057" userId="S::g2121057@tcu.ac.jp::037dc83c-fac4-4eea-acb3-34d3beafcde8" providerId="AD" clId="Web-{0FEED8B3-35EB-42C5-E203-ACA7168FC467}" dt="2024-08-08T05:06:39.496" v="310"/>
          <ac:spMkLst>
            <pc:docMk/>
            <pc:sldMk cId="1629802343" sldId="369"/>
            <ac:spMk id="46" creationId="{8081B070-24BA-2C4C-0454-5B611E27F834}"/>
          </ac:spMkLst>
        </pc:spChg>
        <pc:spChg chg="add mod">
          <ac:chgData name="g2121057" userId="S::g2121057@tcu.ac.jp::037dc83c-fac4-4eea-acb3-34d3beafcde8" providerId="AD" clId="Web-{0FEED8B3-35EB-42C5-E203-ACA7168FC467}" dt="2024-08-08T05:07:02.153" v="315" actId="14100"/>
          <ac:spMkLst>
            <pc:docMk/>
            <pc:sldMk cId="1629802343" sldId="369"/>
            <ac:spMk id="47" creationId="{2E084C12-FE87-3872-0322-7E8EBB2B570D}"/>
          </ac:spMkLst>
        </pc:spChg>
      </pc:sldChg>
    </pc:docChg>
  </pc:docChgLst>
  <pc:docChgLst>
    <pc:chgData name="g2121057" userId="037dc83c-fac4-4eea-acb3-34d3beafcde8" providerId="ADAL" clId="{5849604E-9A10-4EE7-B25E-8E16E6787DF6}"/>
    <pc:docChg chg="undo custSel addSld delSld modSld sldOrd modMainMaster">
      <pc:chgData name="g2121057" userId="037dc83c-fac4-4eea-acb3-34d3beafcde8" providerId="ADAL" clId="{5849604E-9A10-4EE7-B25E-8E16E6787DF6}" dt="2024-07-24T13:36:38.428" v="7313" actId="47"/>
      <pc:docMkLst>
        <pc:docMk/>
      </pc:docMkLst>
      <pc:sldChg chg="modSp del mod">
        <pc:chgData name="g2121057" userId="037dc83c-fac4-4eea-acb3-34d3beafcde8" providerId="ADAL" clId="{5849604E-9A10-4EE7-B25E-8E16E6787DF6}" dt="2024-07-18T23:38:31.162" v="5" actId="47"/>
        <pc:sldMkLst>
          <pc:docMk/>
          <pc:sldMk cId="0" sldId="256"/>
        </pc:sldMkLst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56"/>
            <ac:picMk id="2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56"/>
            <ac:picMk id="3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8:05.603" v="1" actId="14100"/>
          <ac:picMkLst>
            <pc:docMk/>
            <pc:sldMk cId="0" sldId="256"/>
            <ac:picMk id="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56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56"/>
            <ac:picMk id="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56"/>
            <ac:picMk id="7" creationId="{00000000-0000-0000-0000-000000000000}"/>
          </ac:picMkLst>
        </pc:picChg>
      </pc:sldChg>
      <pc:sldChg chg="addSp delSp modSp mod">
        <pc:chgData name="g2121057" userId="037dc83c-fac4-4eea-acb3-34d3beafcde8" providerId="ADAL" clId="{5849604E-9A10-4EE7-B25E-8E16E6787DF6}" dt="2024-07-18T23:39:44.090" v="77" actId="478"/>
        <pc:sldMkLst>
          <pc:docMk/>
          <pc:sldMk cId="0" sldId="257"/>
        </pc:sldMkLst>
        <pc:spChg chg="del mod">
          <ac:chgData name="g2121057" userId="037dc83c-fac4-4eea-acb3-34d3beafcde8" providerId="ADAL" clId="{5849604E-9A10-4EE7-B25E-8E16E6787DF6}" dt="2024-07-18T23:38:47.337" v="7" actId="478"/>
          <ac:spMkLst>
            <pc:docMk/>
            <pc:sldMk cId="0" sldId="257"/>
            <ac:spMk id="2" creationId="{00000000-0000-0000-0000-000000000000}"/>
          </ac:spMkLst>
        </pc:spChg>
        <pc:spChg chg="add del mod">
          <ac:chgData name="g2121057" userId="037dc83c-fac4-4eea-acb3-34d3beafcde8" providerId="ADAL" clId="{5849604E-9A10-4EE7-B25E-8E16E6787DF6}" dt="2024-07-18T23:39:41.816" v="76" actId="1076"/>
          <ac:spMkLst>
            <pc:docMk/>
            <pc:sldMk cId="0" sldId="257"/>
            <ac:spMk id="3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8T23:38:23.168" v="4" actId="478"/>
          <ac:spMkLst>
            <pc:docMk/>
            <pc:sldMk cId="0" sldId="257"/>
            <ac:spMk id="4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8T23:39:39.370" v="75" actId="403"/>
          <ac:spMkLst>
            <pc:docMk/>
            <pc:sldMk cId="0" sldId="257"/>
            <ac:spMk id="5" creationId="{0816A27B-C116-E735-8DF2-2403C50CE02D}"/>
          </ac:spMkLst>
        </pc:spChg>
        <pc:spChg chg="add del mod">
          <ac:chgData name="g2121057" userId="037dc83c-fac4-4eea-acb3-34d3beafcde8" providerId="ADAL" clId="{5849604E-9A10-4EE7-B25E-8E16E6787DF6}" dt="2024-07-18T23:39:44.090" v="77" actId="478"/>
          <ac:spMkLst>
            <pc:docMk/>
            <pc:sldMk cId="0" sldId="257"/>
            <ac:spMk id="7" creationId="{9E0BD8B0-1D8E-76FA-4D7C-68E804E372A1}"/>
          </ac:spMkLst>
        </pc:spChg>
      </pc:sldChg>
      <pc:sldChg chg="addSp delSp modSp mod">
        <pc:chgData name="g2121057" userId="037dc83c-fac4-4eea-acb3-34d3beafcde8" providerId="ADAL" clId="{5849604E-9A10-4EE7-B25E-8E16E6787DF6}" dt="2024-07-19T04:59:20.451" v="6890" actId="14100"/>
        <pc:sldMkLst>
          <pc:docMk/>
          <pc:sldMk cId="0" sldId="258"/>
        </pc:sldMkLst>
        <pc:spChg chg="del mod">
          <ac:chgData name="g2121057" userId="037dc83c-fac4-4eea-acb3-34d3beafcde8" providerId="ADAL" clId="{5849604E-9A10-4EE7-B25E-8E16E6787DF6}" dt="2024-07-18T23:43:44.848" v="414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9T04:59:20.451" v="6890" actId="14100"/>
          <ac:spMkLst>
            <pc:docMk/>
            <pc:sldMk cId="0" sldId="258"/>
            <ac:spMk id="2" creationId="{1BDF564F-C3B8-680C-F385-798F68C2B5E3}"/>
          </ac:spMkLst>
        </pc:spChg>
        <pc:spChg chg="del mod">
          <ac:chgData name="g2121057" userId="037dc83c-fac4-4eea-acb3-34d3beafcde8" providerId="ADAL" clId="{5849604E-9A10-4EE7-B25E-8E16E6787DF6}" dt="2024-07-18T23:44:10.355" v="420" actId="478"/>
          <ac:spMkLst>
            <pc:docMk/>
            <pc:sldMk cId="0" sldId="258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6:48.400" v="6858" actId="478"/>
          <ac:spMkLst>
            <pc:docMk/>
            <pc:sldMk cId="0" sldId="258"/>
            <ac:spMk id="4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9T01:46:16.997" v="3037" actId="1076"/>
          <ac:spMkLst>
            <pc:docMk/>
            <pc:sldMk cId="0" sldId="258"/>
            <ac:spMk id="5" creationId="{E4F53C6B-77BD-CD40-4C2B-984138EE8239}"/>
          </ac:spMkLst>
        </pc:spChg>
        <pc:spChg chg="add mod">
          <ac:chgData name="g2121057" userId="037dc83c-fac4-4eea-acb3-34d3beafcde8" providerId="ADAL" clId="{5849604E-9A10-4EE7-B25E-8E16E6787DF6}" dt="2024-07-18T23:47:53.240" v="520" actId="20577"/>
          <ac:spMkLst>
            <pc:docMk/>
            <pc:sldMk cId="0" sldId="258"/>
            <ac:spMk id="6" creationId="{29B02BD0-E107-F3EC-A027-DFBE0CA086BF}"/>
          </ac:spMkLst>
        </pc:spChg>
        <pc:spChg chg="add mod">
          <ac:chgData name="g2121057" userId="037dc83c-fac4-4eea-acb3-34d3beafcde8" providerId="ADAL" clId="{5849604E-9A10-4EE7-B25E-8E16E6787DF6}" dt="2024-07-19T01:06:27.387" v="1052" actId="20577"/>
          <ac:spMkLst>
            <pc:docMk/>
            <pc:sldMk cId="0" sldId="258"/>
            <ac:spMk id="7" creationId="{84F82740-699D-64CD-DFBC-DC2D02E10CCC}"/>
          </ac:spMkLst>
        </pc:spChg>
        <pc:spChg chg="mod">
          <ac:chgData name="g2121057" userId="037dc83c-fac4-4eea-acb3-34d3beafcde8" providerId="ADAL" clId="{5849604E-9A10-4EE7-B25E-8E16E6787DF6}" dt="2024-07-19T01:12:50.979" v="1269"/>
          <ac:spMkLst>
            <pc:docMk/>
            <pc:sldMk cId="0" sldId="258"/>
            <ac:spMk id="8" creationId="{5AD2E331-32AB-5D95-BB79-946F00FBA0CA}"/>
          </ac:spMkLst>
        </pc:spChg>
        <pc:spChg chg="mod">
          <ac:chgData name="g2121057" userId="037dc83c-fac4-4eea-acb3-34d3beafcde8" providerId="ADAL" clId="{5849604E-9A10-4EE7-B25E-8E16E6787DF6}" dt="2024-07-19T01:12:50.979" v="1269"/>
          <ac:spMkLst>
            <pc:docMk/>
            <pc:sldMk cId="0" sldId="258"/>
            <ac:spMk id="9" creationId="{5BD2CF2A-2284-4053-DE90-4A711368D35A}"/>
          </ac:spMkLst>
        </pc:spChg>
        <pc:spChg chg="add mod">
          <ac:chgData name="g2121057" userId="037dc83c-fac4-4eea-acb3-34d3beafcde8" providerId="ADAL" clId="{5849604E-9A10-4EE7-B25E-8E16E6787DF6}" dt="2024-07-19T04:59:12.879" v="6887" actId="1076"/>
          <ac:spMkLst>
            <pc:docMk/>
            <pc:sldMk cId="0" sldId="258"/>
            <ac:spMk id="10" creationId="{1B9E2C15-C171-82FE-E553-371AF910B531}"/>
          </ac:spMkLst>
        </pc:spChg>
        <pc:grpChg chg="add mod">
          <ac:chgData name="g2121057" userId="037dc83c-fac4-4eea-acb3-34d3beafcde8" providerId="ADAL" clId="{5849604E-9A10-4EE7-B25E-8E16E6787DF6}" dt="2024-07-19T01:12:58.546" v="1271" actId="1076"/>
          <ac:grpSpMkLst>
            <pc:docMk/>
            <pc:sldMk cId="0" sldId="258"/>
            <ac:grpSpMk id="3" creationId="{774FD4E4-1989-F341-24DD-4B76E6714BF1}"/>
          </ac:grpSpMkLst>
        </pc:grpChg>
      </pc:sldChg>
      <pc:sldChg chg="modSp del">
        <pc:chgData name="g2121057" userId="037dc83c-fac4-4eea-acb3-34d3beafcde8" providerId="ADAL" clId="{5849604E-9A10-4EE7-B25E-8E16E6787DF6}" dt="2024-07-19T01:40:18.102" v="2472" actId="47"/>
        <pc:sldMkLst>
          <pc:docMk/>
          <pc:sldMk cId="0" sldId="259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59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59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59"/>
            <ac:spMk id="4" creationId="{00000000-0000-0000-0000-000000000000}"/>
          </ac:spMkLst>
        </pc:spChg>
      </pc:sldChg>
      <pc:sldChg chg="addSp delSp modSp mod">
        <pc:chgData name="g2121057" userId="037dc83c-fac4-4eea-acb3-34d3beafcde8" providerId="ADAL" clId="{5849604E-9A10-4EE7-B25E-8E16E6787DF6}" dt="2024-07-19T04:18:33.175" v="6871" actId="478"/>
        <pc:sldMkLst>
          <pc:docMk/>
          <pc:sldMk cId="0" sldId="260"/>
        </pc:sldMkLst>
        <pc:spChg chg="mod">
          <ac:chgData name="g2121057" userId="037dc83c-fac4-4eea-acb3-34d3beafcde8" providerId="ADAL" clId="{5849604E-9A10-4EE7-B25E-8E16E6787DF6}" dt="2024-07-19T02:13:24.879" v="3567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0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0"/>
            <ac:spMk id="5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2:11:40.340" v="3563"/>
          <ac:spMkLst>
            <pc:docMk/>
            <pc:sldMk cId="0" sldId="260"/>
            <ac:spMk id="6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2:11:40.336" v="3561" actId="478"/>
          <ac:spMkLst>
            <pc:docMk/>
            <pc:sldMk cId="0" sldId="260"/>
            <ac:spMk id="7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33.175" v="6871" actId="478"/>
          <ac:spMkLst>
            <pc:docMk/>
            <pc:sldMk cId="0" sldId="260"/>
            <ac:spMk id="8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9T02:32:13.530" v="3816" actId="20577"/>
          <ac:spMkLst>
            <pc:docMk/>
            <pc:sldMk cId="0" sldId="260"/>
            <ac:spMk id="9" creationId="{75578E86-95F8-ED89-68E6-704EAC7E0BB4}"/>
          </ac:spMkLst>
        </pc:spChg>
        <pc:grpChg chg="del mod">
          <ac:chgData name="g2121057" userId="037dc83c-fac4-4eea-acb3-34d3beafcde8" providerId="ADAL" clId="{5849604E-9A10-4EE7-B25E-8E16E6787DF6}" dt="2024-07-19T02:30:42.870" v="3745" actId="478"/>
          <ac:grpSpMkLst>
            <pc:docMk/>
            <pc:sldMk cId="0" sldId="260"/>
            <ac:grpSpMk id="3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2:53:21.853" v="4351" actId="47"/>
        <pc:sldMkLst>
          <pc:docMk/>
          <pc:sldMk cId="0" sldId="261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1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1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1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1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1"/>
            <ac:spMk id="7" creationId="{00000000-0000-0000-0000-000000000000}"/>
          </ac:spMkLst>
        </pc:spChg>
      </pc:sldChg>
      <pc:sldChg chg="addSp delSp modSp mod ord">
        <pc:chgData name="g2121057" userId="037dc83c-fac4-4eea-acb3-34d3beafcde8" providerId="ADAL" clId="{5849604E-9A10-4EE7-B25E-8E16E6787DF6}" dt="2024-07-19T04:17:13.074" v="6864" actId="478"/>
        <pc:sldMkLst>
          <pc:docMk/>
          <pc:sldMk cId="0" sldId="262"/>
        </pc:sldMkLst>
        <pc:spChg chg="mod">
          <ac:chgData name="g2121057" userId="037dc83c-fac4-4eea-acb3-34d3beafcde8" providerId="ADAL" clId="{5849604E-9A10-4EE7-B25E-8E16E6787DF6}" dt="2024-07-19T01:45:37.854" v="3026" actId="14100"/>
          <ac:spMkLst>
            <pc:docMk/>
            <pc:sldMk cId="0" sldId="262"/>
            <ac:spMk id="2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4:17:13.074" v="6864" actId="478"/>
          <ac:spMkLst>
            <pc:docMk/>
            <pc:sldMk cId="0" sldId="262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2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2"/>
            <ac:spMk id="6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6:09.916" v="2293" actId="478"/>
          <ac:spMkLst>
            <pc:docMk/>
            <pc:sldMk cId="0" sldId="262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2"/>
            <ac:spMk id="11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12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13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14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15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5.484" v="2028" actId="478"/>
          <ac:spMkLst>
            <pc:docMk/>
            <pc:sldMk cId="0" sldId="262"/>
            <ac:spMk id="16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17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18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4.067" v="2027" actId="478"/>
          <ac:spMkLst>
            <pc:docMk/>
            <pc:sldMk cId="0" sldId="262"/>
            <ac:spMk id="19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20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21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45:40.544" v="3027" actId="478"/>
          <ac:spMkLst>
            <pc:docMk/>
            <pc:sldMk cId="0" sldId="262"/>
            <ac:spMk id="23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9T04:17:07.737" v="6862" actId="1076"/>
          <ac:spMkLst>
            <pc:docMk/>
            <pc:sldMk cId="0" sldId="262"/>
            <ac:spMk id="24" creationId="{77B9CECA-D40A-BC82-5671-ED15D9453BCC}"/>
          </ac:spMkLst>
        </pc:spChg>
        <pc:spChg chg="add mod">
          <ac:chgData name="g2121057" userId="037dc83c-fac4-4eea-acb3-34d3beafcde8" providerId="ADAL" clId="{5849604E-9A10-4EE7-B25E-8E16E6787DF6}" dt="2024-07-19T01:39:40.103" v="2454" actId="1076"/>
          <ac:spMkLst>
            <pc:docMk/>
            <pc:sldMk cId="0" sldId="262"/>
            <ac:spMk id="26" creationId="{747AB72E-FA17-3B76-4A12-9C944C86F5BF}"/>
          </ac:spMkLst>
        </pc:spChg>
        <pc:spChg chg="add del mod">
          <ac:chgData name="g2121057" userId="037dc83c-fac4-4eea-acb3-34d3beafcde8" providerId="ADAL" clId="{5849604E-9A10-4EE7-B25E-8E16E6787DF6}" dt="2024-07-19T01:40:12.584" v="2471" actId="478"/>
          <ac:spMkLst>
            <pc:docMk/>
            <pc:sldMk cId="0" sldId="262"/>
            <ac:spMk id="27" creationId="{846D2120-6B3D-2A82-F758-AAD539E1DCDC}"/>
          </ac:spMkLst>
        </pc:spChg>
        <pc:grpChg chg="mod">
          <ac:chgData name="g2121057" userId="037dc83c-fac4-4eea-acb3-34d3beafcde8" providerId="ADAL" clId="{5849604E-9A10-4EE7-B25E-8E16E6787DF6}" dt="2024-07-19T01:40:04.171" v="2467" actId="1076"/>
          <ac:grpSpMkLst>
            <pc:docMk/>
            <pc:sldMk cId="0" sldId="262"/>
            <ac:grpSpMk id="4" creationId="{00000000-0000-0000-0000-000000000000}"/>
          </ac:grpSpMkLst>
        </pc:grpChg>
        <pc:grpChg chg="del mod">
          <ac:chgData name="g2121057" userId="037dc83c-fac4-4eea-acb3-34d3beafcde8" providerId="ADAL" clId="{5849604E-9A10-4EE7-B25E-8E16E6787DF6}" dt="2024-07-19T01:33:09.234" v="2029" actId="478"/>
          <ac:grpSpMkLst>
            <pc:docMk/>
            <pc:sldMk cId="0" sldId="262"/>
            <ac:grpSpMk id="9" creationId="{00000000-0000-0000-0000-000000000000}"/>
          </ac:grpSpMkLst>
        </pc:grpChg>
        <pc:picChg chg="del mod">
          <ac:chgData name="g2121057" userId="037dc83c-fac4-4eea-acb3-34d3beafcde8" providerId="ADAL" clId="{5849604E-9A10-4EE7-B25E-8E16E6787DF6}" dt="2024-07-19T01:33:09.234" v="2029" actId="478"/>
          <ac:picMkLst>
            <pc:docMk/>
            <pc:sldMk cId="0" sldId="262"/>
            <ac:picMk id="8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62"/>
            <ac:picMk id="10" creationId="{00000000-0000-0000-0000-000000000000}"/>
          </ac:picMkLst>
        </pc:picChg>
        <pc:picChg chg="del mod">
          <ac:chgData name="g2121057" userId="037dc83c-fac4-4eea-acb3-34d3beafcde8" providerId="ADAL" clId="{5849604E-9A10-4EE7-B25E-8E16E6787DF6}" dt="2024-07-19T01:33:09.234" v="2029" actId="478"/>
          <ac:picMkLst>
            <pc:docMk/>
            <pc:sldMk cId="0" sldId="262"/>
            <ac:picMk id="22" creationId="{00000000-0000-0000-0000-000000000000}"/>
          </ac:picMkLst>
        </pc:picChg>
        <pc:picChg chg="add mod">
          <ac:chgData name="g2121057" userId="037dc83c-fac4-4eea-acb3-34d3beafcde8" providerId="ADAL" clId="{5849604E-9A10-4EE7-B25E-8E16E6787DF6}" dt="2024-07-19T01:39:37.100" v="2452" actId="1076"/>
          <ac:picMkLst>
            <pc:docMk/>
            <pc:sldMk cId="0" sldId="262"/>
            <ac:picMk id="25" creationId="{4F8E7BE7-7970-09BA-2140-169FEFC91596}"/>
          </ac:picMkLst>
        </pc:picChg>
      </pc:sldChg>
      <pc:sldChg chg="modSp del">
        <pc:chgData name="g2121057" userId="037dc83c-fac4-4eea-acb3-34d3beafcde8" providerId="ADAL" clId="{5849604E-9A10-4EE7-B25E-8E16E6787DF6}" dt="2024-07-19T02:53:20.120" v="4350" actId="47"/>
        <pc:sldMkLst>
          <pc:docMk/>
          <pc:sldMk cId="0" sldId="263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3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3"/>
            <ac:spMk id="3" creationId="{00000000-0000-0000-0000-000000000000}"/>
          </ac:spMkLst>
        </pc:spChg>
      </pc:sldChg>
      <pc:sldChg chg="delSp modSp mod ord">
        <pc:chgData name="g2121057" userId="037dc83c-fac4-4eea-acb3-34d3beafcde8" providerId="ADAL" clId="{5849604E-9A10-4EE7-B25E-8E16E6787DF6}" dt="2024-07-19T07:08:38.128" v="7308" actId="20577"/>
        <pc:sldMkLst>
          <pc:docMk/>
          <pc:sldMk cId="0" sldId="264"/>
        </pc:sldMkLst>
        <pc:spChg chg="mod">
          <ac:chgData name="g2121057" userId="037dc83c-fac4-4eea-acb3-34d3beafcde8" providerId="ADAL" clId="{5849604E-9A10-4EE7-B25E-8E16E6787DF6}" dt="2024-07-19T01:53:40.007" v="3085" actId="14100"/>
          <ac:spMkLst>
            <pc:docMk/>
            <pc:sldMk cId="0" sldId="264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7:08:38.128" v="7308" actId="20577"/>
          <ac:spMkLst>
            <pc:docMk/>
            <pc:sldMk cId="0" sldId="264"/>
            <ac:spMk id="3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50:42.161" v="3062" actId="478"/>
          <ac:spMkLst>
            <pc:docMk/>
            <pc:sldMk cId="0" sldId="264"/>
            <ac:spMk id="4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7:52.815" v="6867" actId="478"/>
          <ac:spMkLst>
            <pc:docMk/>
            <pc:sldMk cId="0" sldId="264"/>
            <ac:spMk id="5" creationId="{00000000-0000-0000-0000-000000000000}"/>
          </ac:spMkLst>
        </pc:spChg>
      </pc:sldChg>
      <pc:sldChg chg="addSp delSp modSp mod">
        <pc:chgData name="g2121057" userId="037dc83c-fac4-4eea-acb3-34d3beafcde8" providerId="ADAL" clId="{5849604E-9A10-4EE7-B25E-8E16E6787DF6}" dt="2024-07-19T04:19:04.729" v="6880" actId="478"/>
        <pc:sldMkLst>
          <pc:docMk/>
          <pc:sldMk cId="0" sldId="265"/>
        </pc:sldMkLst>
        <pc:spChg chg="mod">
          <ac:chgData name="g2121057" userId="037dc83c-fac4-4eea-acb3-34d3beafcde8" providerId="ADAL" clId="{5849604E-9A10-4EE7-B25E-8E16E6787DF6}" dt="2024-07-19T02:49:42.014" v="4064" actId="1076"/>
          <ac:spMkLst>
            <pc:docMk/>
            <pc:sldMk cId="0" sldId="265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2:51:05.497" v="4257" actId="207"/>
          <ac:spMkLst>
            <pc:docMk/>
            <pc:sldMk cId="0" sldId="265"/>
            <ac:spMk id="3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2:48:59.171" v="3990" actId="478"/>
          <ac:spMkLst>
            <pc:docMk/>
            <pc:sldMk cId="0" sldId="265"/>
            <ac:spMk id="4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2:49:12.720" v="3994" actId="478"/>
          <ac:spMkLst>
            <pc:docMk/>
            <pc:sldMk cId="0" sldId="265"/>
            <ac:spMk id="5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9:04.729" v="6880" actId="478"/>
          <ac:spMkLst>
            <pc:docMk/>
            <pc:sldMk cId="0" sldId="265"/>
            <ac:spMk id="6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7" creationId="{CFAF0E26-AD85-18B9-392C-86002992D15E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8" creationId="{E0C4F7F7-15F7-9150-DE5B-6EF5AF48767F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9" creationId="{B47FF19B-F42E-93BC-59DF-F3FAE46F7DD1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10" creationId="{F5A083B3-7A1C-915E-AF97-2522E89D9850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11" creationId="{4EB3CAB9-7989-7150-D67A-D668CFD6E8D7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12" creationId="{81906F3D-C296-CB4A-772C-AF46062DB73E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13" creationId="{AFE56E30-ECF6-A596-895C-ED10BA621C7C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14" creationId="{3E8B0F2C-811B-2E63-C01B-68F359EA2EF5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15" creationId="{5CCA0D2E-BBB3-1453-F233-B2CA278C14C4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16" creationId="{2172B170-B177-CBDB-26C4-7D6B7A328E96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31" creationId="{64DD9985-B868-EBF7-844C-CCC84DD98889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32" creationId="{A713D5CC-4DE6-A886-592B-ED8DBDDA49AE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33" creationId="{0ED72379-D077-930C-0129-196539FE0FA2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34" creationId="{CBEA4B0A-8054-A48C-CA7C-CFED3605FC9B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35" creationId="{54F65E3D-A2E9-3ACE-B4CD-0CB62DFAA494}"/>
          </ac:spMkLst>
        </pc:sp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17" creationId="{5D266F05-34DF-4E31-5722-8A72EA8417F1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18" creationId="{C6DBDE8E-ECA3-8B7F-4761-E22166EF4822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19" creationId="{B9529D05-DCBC-0D65-3721-85166EA45E06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0" creationId="{53E232BA-053D-A12D-F4B6-22219A5A1AD7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1" creationId="{88BD12AE-B874-F8D7-C62F-C38D0C388B68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2" creationId="{C4A1119B-F084-BA07-B8EE-F96D02A75422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3" creationId="{2B491CF5-3914-6403-52A3-BA1B25FE7152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4" creationId="{EDAEDE16-A5B5-71EC-A4AA-FF95AD2203F4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5" creationId="{2850F8EE-856B-967E-B56C-F3581484BB79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6" creationId="{CB43B036-95C1-8439-4705-A0CAC2B06834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7" creationId="{AF5B4B86-A9F2-F384-BC98-B7D8259A69F3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8" creationId="{AC788E0C-5DD0-1313-14A8-820B1E41C271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9" creationId="{51AB8F50-CC0E-8FB7-468A-945217E35355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30" creationId="{D4EF2373-9D2C-2C24-D8DD-C42C29A6627D}"/>
          </ac:cxnSpMkLst>
        </pc:cxnChg>
      </pc:sldChg>
      <pc:sldChg chg="modSp del mod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66"/>
        </pc:sldMkLst>
        <pc:spChg chg="mod">
          <ac:chgData name="g2121057" userId="037dc83c-fac4-4eea-acb3-34d3beafcde8" providerId="ADAL" clId="{5849604E-9A10-4EE7-B25E-8E16E6787DF6}" dt="2024-07-19T03:38:56.973" v="5037" actId="20577"/>
          <ac:spMkLst>
            <pc:docMk/>
            <pc:sldMk cId="0" sldId="266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6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67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7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7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7"/>
            <ac:spMk id="9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67"/>
            <ac:grpSpMk id="2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67"/>
            <ac:picMk id="3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67"/>
            <ac:picMk id="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67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67"/>
            <ac:picMk id="6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68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8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8"/>
            <ac:spMk id="4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69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9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9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0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0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0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1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1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1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1"/>
            <ac:spMk id="4" creationId="{00000000-0000-0000-0000-000000000000}"/>
          </ac:spMkLst>
        </pc:spChg>
        <pc:graphicFrameChg chg="mod">
          <ac:chgData name="g2121057" userId="037dc83c-fac4-4eea-acb3-34d3beafcde8" providerId="ADAL" clId="{5849604E-9A10-4EE7-B25E-8E16E6787DF6}" dt="2024-07-18T23:37:49.514" v="0"/>
          <ac:graphicFrameMkLst>
            <pc:docMk/>
            <pc:sldMk cId="0" sldId="271"/>
            <ac:graphicFrameMk id="5" creationId="{00000000-0000-0000-0000-000000000000}"/>
          </ac:graphicFrameMkLst>
        </pc:graphicFrame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2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2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2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2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2"/>
            <ac:spMk id="11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72"/>
            <ac:grpSpMk id="4" creationId="{00000000-0000-0000-0000-000000000000}"/>
          </ac:grpSpMkLst>
        </pc:grpChg>
        <pc:graphicFrameChg chg="mod">
          <ac:chgData name="g2121057" userId="037dc83c-fac4-4eea-acb3-34d3beafcde8" providerId="ADAL" clId="{5849604E-9A10-4EE7-B25E-8E16E6787DF6}" dt="2024-07-18T23:37:49.514" v="0"/>
          <ac:graphicFrameMkLst>
            <pc:docMk/>
            <pc:sldMk cId="0" sldId="272"/>
            <ac:graphicFrameMk id="9" creationId="{00000000-0000-0000-0000-000000000000}"/>
          </ac:graphicFrameMkLst>
        </pc:graphicFrame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72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72"/>
            <ac:picMk id="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72"/>
            <ac:picMk id="10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3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3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3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4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4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4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5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5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5"/>
            <ac:spMk id="4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6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6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6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7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7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8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1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12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78"/>
            <ac:grpSpMk id="7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9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9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9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9"/>
            <ac:spMk id="6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79"/>
            <ac:grpSpMk id="3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0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1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1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1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16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80"/>
            <ac:grpSpMk id="6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80"/>
            <ac:grpSpMk id="14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1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11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81"/>
            <ac:grpSpMk id="7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2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2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2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2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2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2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2"/>
            <ac:spMk id="9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82"/>
            <ac:grpSpMk id="4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3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3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3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4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4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4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5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5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5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5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5"/>
            <ac:spMk id="6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85"/>
            <ac:grpSpMk id="4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6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6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6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6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6"/>
            <ac:spMk id="5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7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7"/>
            <ac:spMk id="7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87"/>
            <ac:grpSpMk id="2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87"/>
            <ac:picMk id="3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87"/>
            <ac:picMk id="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87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87"/>
            <ac:picMk id="6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8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8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8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9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9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9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0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0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0"/>
            <ac:spMk id="9" creationId="{00000000-0000-0000-0000-000000000000}"/>
          </ac:spMkLst>
        </pc:s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0"/>
            <ac:picMk id="2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0"/>
            <ac:picMk id="3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0"/>
            <ac:picMk id="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0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0"/>
            <ac:picMk id="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0"/>
            <ac:picMk id="7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1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1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1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1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1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1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1"/>
            <ac:spMk id="8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1"/>
            <ac:grpSpMk id="4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2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2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2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2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2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2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2"/>
            <ac:spMk id="7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3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7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3"/>
            <ac:grpSpMk id="6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3"/>
            <ac:picMk id="7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4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1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13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4"/>
            <ac:grpSpMk id="5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5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5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5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5"/>
            <ac:spMk id="4" creationId="{00000000-0000-0000-0000-000000000000}"/>
          </ac:spMkLst>
        </pc:s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5"/>
            <ac:picMk id="5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6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2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2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22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6"/>
            <ac:grpSpMk id="4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6"/>
            <ac:grpSpMk id="9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6"/>
            <ac:picMk id="8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6"/>
            <ac:picMk id="10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6"/>
            <ac:picMk id="23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7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7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7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7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7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7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7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7"/>
            <ac:spMk id="10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7"/>
            <ac:grpSpMk id="5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7"/>
            <ac:picMk id="9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8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1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1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1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1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1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2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2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2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2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2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7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8"/>
            <ac:grpSpMk id="5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8"/>
            <ac:grpSpMk id="10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8"/>
            <ac:grpSpMk id="19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8"/>
            <ac:grpSpMk id="23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7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11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1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20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21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2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27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9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9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9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9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9"/>
            <ac:spMk id="5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0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0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0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0"/>
            <ac:spMk id="4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1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1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1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1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1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1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1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30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1"/>
            <ac:grpSpMk id="6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1"/>
            <ac:grpSpMk id="12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1"/>
            <ac:picMk id="11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1"/>
            <ac:picMk id="15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2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4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41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2"/>
            <ac:grpSpMk id="8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2"/>
            <ac:grpSpMk id="28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2"/>
            <ac:grpSpMk id="33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2"/>
            <ac:picMk id="13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2"/>
            <ac:picMk id="1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2"/>
            <ac:picMk id="34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3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1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1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1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1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2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2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2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2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24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3"/>
            <ac:grpSpMk id="5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3"/>
            <ac:grpSpMk id="13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3"/>
            <ac:grpSpMk id="18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3"/>
            <ac:picMk id="1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3"/>
            <ac:picMk id="19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4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1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1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1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1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2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2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2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2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30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4"/>
            <ac:grpSpMk id="9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4"/>
            <ac:grpSpMk id="13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4"/>
            <ac:grpSpMk id="20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4"/>
            <ac:grpSpMk id="24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4"/>
            <ac:grpSpMk id="28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4"/>
            <ac:picMk id="10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4"/>
            <ac:picMk id="11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4"/>
            <ac:picMk id="1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4"/>
            <ac:picMk id="17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4"/>
            <ac:picMk id="21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4"/>
            <ac:picMk id="22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4"/>
            <ac:picMk id="25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5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5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5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5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5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5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5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5"/>
            <ac:spMk id="8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6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6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6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6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6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6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6"/>
            <ac:spMk id="10" creationId="{00000000-0000-0000-0000-000000000000}"/>
          </ac:spMkLst>
        </pc:spChg>
        <pc:graphicFrameChg chg="mod">
          <ac:chgData name="g2121057" userId="037dc83c-fac4-4eea-acb3-34d3beafcde8" providerId="ADAL" clId="{5849604E-9A10-4EE7-B25E-8E16E6787DF6}" dt="2024-07-18T23:37:49.514" v="0"/>
          <ac:graphicFrameMkLst>
            <pc:docMk/>
            <pc:sldMk cId="0" sldId="306"/>
            <ac:graphicFrameMk id="6" creationId="{00000000-0000-0000-0000-000000000000}"/>
          </ac:graphicFrameMkLst>
        </pc:graphicFrame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6"/>
            <ac:picMk id="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6"/>
            <ac:picMk id="5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7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7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7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7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7"/>
            <ac:spMk id="6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7"/>
            <ac:grpSpMk id="4" creationId="{00000000-0000-0000-0000-000000000000}"/>
          </ac:grpSpMkLst>
        </pc:grpChg>
        <pc:graphicFrameChg chg="mod">
          <ac:chgData name="g2121057" userId="037dc83c-fac4-4eea-acb3-34d3beafcde8" providerId="ADAL" clId="{5849604E-9A10-4EE7-B25E-8E16E6787DF6}" dt="2024-07-18T23:37:49.514" v="0"/>
          <ac:graphicFrameMkLst>
            <pc:docMk/>
            <pc:sldMk cId="0" sldId="307"/>
            <ac:graphicFrameMk id="7" creationId="{00000000-0000-0000-0000-000000000000}"/>
          </ac:graphicFrameMkLst>
        </pc:graphicFrame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8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8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8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8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8"/>
            <ac:spMk id="11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8"/>
            <ac:grpSpMk id="4" creationId="{00000000-0000-0000-0000-000000000000}"/>
          </ac:grpSpMkLst>
        </pc:grpChg>
        <pc:graphicFrameChg chg="mod">
          <ac:chgData name="g2121057" userId="037dc83c-fac4-4eea-acb3-34d3beafcde8" providerId="ADAL" clId="{5849604E-9A10-4EE7-B25E-8E16E6787DF6}" dt="2024-07-18T23:37:49.514" v="0"/>
          <ac:graphicFrameMkLst>
            <pc:docMk/>
            <pc:sldMk cId="0" sldId="308"/>
            <ac:graphicFrameMk id="7" creationId="{00000000-0000-0000-0000-000000000000}"/>
          </ac:graphicFrameMkLst>
        </pc:graphicFrame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8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8"/>
            <ac:picMk id="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8"/>
            <ac:picMk id="10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9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9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9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9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9"/>
            <ac:spMk id="11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9"/>
            <ac:grpSpMk id="4" creationId="{00000000-0000-0000-0000-000000000000}"/>
          </ac:grpSpMkLst>
        </pc:grpChg>
        <pc:graphicFrameChg chg="mod">
          <ac:chgData name="g2121057" userId="037dc83c-fac4-4eea-acb3-34d3beafcde8" providerId="ADAL" clId="{5849604E-9A10-4EE7-B25E-8E16E6787DF6}" dt="2024-07-18T23:37:49.514" v="0"/>
          <ac:graphicFrameMkLst>
            <pc:docMk/>
            <pc:sldMk cId="0" sldId="309"/>
            <ac:graphicFrameMk id="9" creationId="{00000000-0000-0000-0000-000000000000}"/>
          </ac:graphicFrameMkLst>
        </pc:graphicFrame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9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9"/>
            <ac:picMk id="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9"/>
            <ac:picMk id="10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10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0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0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0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0"/>
            <ac:spMk id="5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11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1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1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1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1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1"/>
            <ac:spMk id="6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12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11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12"/>
            <ac:grpSpMk id="6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12"/>
            <ac:grpSpMk id="9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13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3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3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3"/>
            <ac:spMk id="4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6:03.682" v="6382" actId="47"/>
        <pc:sldMkLst>
          <pc:docMk/>
          <pc:sldMk cId="0" sldId="314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4"/>
            <ac:spMk id="7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14"/>
            <ac:grpSpMk id="2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14"/>
            <ac:picMk id="3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14"/>
            <ac:picMk id="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14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14"/>
            <ac:picMk id="6" creationId="{00000000-0000-0000-0000-000000000000}"/>
          </ac:picMkLst>
        </pc:picChg>
      </pc:sldChg>
      <pc:sldChg chg="delSp modSp add mod">
        <pc:chgData name="g2121057" userId="037dc83c-fac4-4eea-acb3-34d3beafcde8" providerId="ADAL" clId="{5849604E-9A10-4EE7-B25E-8E16E6787DF6}" dt="2024-07-19T04:15:06.973" v="6839" actId="478"/>
        <pc:sldMkLst>
          <pc:docMk/>
          <pc:sldMk cId="4294008939" sldId="315"/>
        </pc:sldMkLst>
        <pc:spChg chg="mod">
          <ac:chgData name="g2121057" userId="037dc83c-fac4-4eea-acb3-34d3beafcde8" providerId="ADAL" clId="{5849604E-9A10-4EE7-B25E-8E16E6787DF6}" dt="2024-07-19T01:46:31.420" v="3045" actId="14100"/>
          <ac:spMkLst>
            <pc:docMk/>
            <pc:sldMk cId="4294008939" sldId="315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1:46:42.706" v="3048" actId="14100"/>
          <ac:spMkLst>
            <pc:docMk/>
            <pc:sldMk cId="4294008939" sldId="315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5:06.973" v="6839" actId="478"/>
          <ac:spMkLst>
            <pc:docMk/>
            <pc:sldMk cId="4294008939" sldId="315"/>
            <ac:spMk id="4" creationId="{00000000-0000-0000-0000-000000000000}"/>
          </ac:spMkLst>
        </pc:spChg>
      </pc:sldChg>
      <pc:sldChg chg="addSp delSp modSp add mod ord">
        <pc:chgData name="g2121057" userId="037dc83c-fac4-4eea-acb3-34d3beafcde8" providerId="ADAL" clId="{5849604E-9A10-4EE7-B25E-8E16E6787DF6}" dt="2024-07-19T06:37:30.197" v="7280" actId="404"/>
        <pc:sldMkLst>
          <pc:docMk/>
          <pc:sldMk cId="695283672" sldId="316"/>
        </pc:sldMkLst>
        <pc:spChg chg="add mod">
          <ac:chgData name="g2121057" userId="037dc83c-fac4-4eea-acb3-34d3beafcde8" providerId="ADAL" clId="{5849604E-9A10-4EE7-B25E-8E16E6787DF6}" dt="2024-07-19T06:37:18.144" v="7275" actId="1076"/>
          <ac:spMkLst>
            <pc:docMk/>
            <pc:sldMk cId="695283672" sldId="316"/>
            <ac:spMk id="2" creationId="{5D29D29E-5EC0-B600-9B7D-66B56CB1DA00}"/>
          </ac:spMkLst>
        </pc:spChg>
        <pc:spChg chg="del">
          <ac:chgData name="g2121057" userId="037dc83c-fac4-4eea-acb3-34d3beafcde8" providerId="ADAL" clId="{5849604E-9A10-4EE7-B25E-8E16E6787DF6}" dt="2024-07-19T04:15:18.111" v="6840" actId="478"/>
          <ac:spMkLst>
            <pc:docMk/>
            <pc:sldMk cId="695283672" sldId="316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6:37:30.197" v="7280" actId="404"/>
          <ac:spMkLst>
            <pc:docMk/>
            <pc:sldMk cId="695283672" sldId="316"/>
            <ac:spMk id="6" creationId="{29B02BD0-E107-F3EC-A027-DFBE0CA086BF}"/>
          </ac:spMkLst>
        </pc:spChg>
      </pc:sldChg>
      <pc:sldChg chg="addSp delSp modSp add mod ord">
        <pc:chgData name="g2121057" userId="037dc83c-fac4-4eea-acb3-34d3beafcde8" providerId="ADAL" clId="{5849604E-9A10-4EE7-B25E-8E16E6787DF6}" dt="2024-07-19T06:51:25.808" v="7307" actId="403"/>
        <pc:sldMkLst>
          <pc:docMk/>
          <pc:sldMk cId="3223310608" sldId="317"/>
        </pc:sldMkLst>
        <pc:spChg chg="add mod">
          <ac:chgData name="g2121057" userId="037dc83c-fac4-4eea-acb3-34d3beafcde8" providerId="ADAL" clId="{5849604E-9A10-4EE7-B25E-8E16E6787DF6}" dt="2024-07-19T04:04:45.627" v="6380" actId="1076"/>
          <ac:spMkLst>
            <pc:docMk/>
            <pc:sldMk cId="3223310608" sldId="317"/>
            <ac:spMk id="2" creationId="{23E074C4-B3DC-5BB1-2DD2-14DF1AD9E3AA}"/>
          </ac:spMkLst>
        </pc:spChg>
        <pc:spChg chg="del">
          <ac:chgData name="g2121057" userId="037dc83c-fac4-4eea-acb3-34d3beafcde8" providerId="ADAL" clId="{5849604E-9A10-4EE7-B25E-8E16E6787DF6}" dt="2024-07-19T04:16:16.933" v="6852" actId="478"/>
          <ac:spMkLst>
            <pc:docMk/>
            <pc:sldMk cId="3223310608" sldId="317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6:51:19.350" v="7304" actId="20577"/>
          <ac:spMkLst>
            <pc:docMk/>
            <pc:sldMk cId="3223310608" sldId="317"/>
            <ac:spMk id="5" creationId="{E4F53C6B-77BD-CD40-4C2B-984138EE8239}"/>
          </ac:spMkLst>
        </pc:spChg>
        <pc:spChg chg="mod">
          <ac:chgData name="g2121057" userId="037dc83c-fac4-4eea-acb3-34d3beafcde8" providerId="ADAL" clId="{5849604E-9A10-4EE7-B25E-8E16E6787DF6}" dt="2024-07-19T06:51:25.808" v="7307" actId="403"/>
          <ac:spMkLst>
            <pc:docMk/>
            <pc:sldMk cId="3223310608" sldId="317"/>
            <ac:spMk id="7" creationId="{84F82740-699D-64CD-DFBC-DC2D02E10CCC}"/>
          </ac:spMkLst>
        </pc:spChg>
      </pc:sldChg>
      <pc:sldChg chg="addSp delSp modSp add mod">
        <pc:chgData name="g2121057" userId="037dc83c-fac4-4eea-acb3-34d3beafcde8" providerId="ADAL" clId="{5849604E-9A10-4EE7-B25E-8E16E6787DF6}" dt="2024-07-19T04:17:20.484" v="6865" actId="1076"/>
        <pc:sldMkLst>
          <pc:docMk/>
          <pc:sldMk cId="285337850" sldId="318"/>
        </pc:sldMkLst>
        <pc:spChg chg="mod">
          <ac:chgData name="g2121057" userId="037dc83c-fac4-4eea-acb3-34d3beafcde8" providerId="ADAL" clId="{5849604E-9A10-4EE7-B25E-8E16E6787DF6}" dt="2024-07-19T01:16:22.934" v="1478" actId="20577"/>
          <ac:spMkLst>
            <pc:docMk/>
            <pc:sldMk cId="285337850" sldId="318"/>
            <ac:spMk id="2" creationId="{1BDF564F-C3B8-680C-F385-798F68C2B5E3}"/>
          </ac:spMkLst>
        </pc:spChg>
        <pc:spChg chg="del">
          <ac:chgData name="g2121057" userId="037dc83c-fac4-4eea-acb3-34d3beafcde8" providerId="ADAL" clId="{5849604E-9A10-4EE7-B25E-8E16E6787DF6}" dt="2024-07-19T04:16:54.962" v="6860" actId="478"/>
          <ac:spMkLst>
            <pc:docMk/>
            <pc:sldMk cId="285337850" sldId="318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1:46:01.769" v="3032" actId="2711"/>
          <ac:spMkLst>
            <pc:docMk/>
            <pc:sldMk cId="285337850" sldId="318"/>
            <ac:spMk id="5" creationId="{E4F53C6B-77BD-CD40-4C2B-984138EE8239}"/>
          </ac:spMkLst>
        </pc:spChg>
        <pc:spChg chg="add mod">
          <ac:chgData name="g2121057" userId="037dc83c-fac4-4eea-acb3-34d3beafcde8" providerId="ADAL" clId="{5849604E-9A10-4EE7-B25E-8E16E6787DF6}" dt="2024-07-19T01:16:47.607" v="1498" actId="1076"/>
          <ac:spMkLst>
            <pc:docMk/>
            <pc:sldMk cId="285337850" sldId="318"/>
            <ac:spMk id="10" creationId="{FF9FF8C0-86E5-0EBF-E0DC-6DB57AFAF00B}"/>
          </ac:spMkLst>
        </pc:spChg>
        <pc:spChg chg="add mod">
          <ac:chgData name="g2121057" userId="037dc83c-fac4-4eea-acb3-34d3beafcde8" providerId="ADAL" clId="{5849604E-9A10-4EE7-B25E-8E16E6787DF6}" dt="2024-07-19T01:17:03.074" v="1514" actId="20577"/>
          <ac:spMkLst>
            <pc:docMk/>
            <pc:sldMk cId="285337850" sldId="318"/>
            <ac:spMk id="11" creationId="{7E9D912A-59B6-8718-C5BF-F8389ABA32AE}"/>
          </ac:spMkLst>
        </pc:spChg>
        <pc:spChg chg="mod">
          <ac:chgData name="g2121057" userId="037dc83c-fac4-4eea-acb3-34d3beafcde8" providerId="ADAL" clId="{5849604E-9A10-4EE7-B25E-8E16E6787DF6}" dt="2024-07-19T01:17:16.251" v="1517" actId="207"/>
          <ac:spMkLst>
            <pc:docMk/>
            <pc:sldMk cId="285337850" sldId="318"/>
            <ac:spMk id="13" creationId="{83FD0B91-091E-2DF3-2CA2-5C151788A262}"/>
          </ac:spMkLst>
        </pc:spChg>
        <pc:spChg chg="mod">
          <ac:chgData name="g2121057" userId="037dc83c-fac4-4eea-acb3-34d3beafcde8" providerId="ADAL" clId="{5849604E-9A10-4EE7-B25E-8E16E6787DF6}" dt="2024-07-19T01:17:16.251" v="1517" actId="207"/>
          <ac:spMkLst>
            <pc:docMk/>
            <pc:sldMk cId="285337850" sldId="318"/>
            <ac:spMk id="14" creationId="{BC2B1150-0266-AB1C-0D15-182DE78A2CE3}"/>
          </ac:spMkLst>
        </pc:spChg>
        <pc:spChg chg="add mod">
          <ac:chgData name="g2121057" userId="037dc83c-fac4-4eea-acb3-34d3beafcde8" providerId="ADAL" clId="{5849604E-9A10-4EE7-B25E-8E16E6787DF6}" dt="2024-07-19T01:17:29.574" v="1543" actId="20577"/>
          <ac:spMkLst>
            <pc:docMk/>
            <pc:sldMk cId="285337850" sldId="318"/>
            <ac:spMk id="15" creationId="{076E0585-EDD6-F92B-B43A-013D541EB3B2}"/>
          </ac:spMkLst>
        </pc:spChg>
        <pc:spChg chg="add mod">
          <ac:chgData name="g2121057" userId="037dc83c-fac4-4eea-acb3-34d3beafcde8" providerId="ADAL" clId="{5849604E-9A10-4EE7-B25E-8E16E6787DF6}" dt="2024-07-19T04:17:20.484" v="6865" actId="1076"/>
          <ac:spMkLst>
            <pc:docMk/>
            <pc:sldMk cId="285337850" sldId="318"/>
            <ac:spMk id="16" creationId="{D3B17E0A-82A3-56D5-117A-CCE9613F0DFC}"/>
          </ac:spMkLst>
        </pc:spChg>
        <pc:spChg chg="add mod">
          <ac:chgData name="g2121057" userId="037dc83c-fac4-4eea-acb3-34d3beafcde8" providerId="ADAL" clId="{5849604E-9A10-4EE7-B25E-8E16E6787DF6}" dt="2024-07-19T01:20:33.203" v="1837" actId="1076"/>
          <ac:spMkLst>
            <pc:docMk/>
            <pc:sldMk cId="285337850" sldId="318"/>
            <ac:spMk id="17" creationId="{F1636C2F-B9A5-0723-1B2E-CAE0B37AE35A}"/>
          </ac:spMkLst>
        </pc:spChg>
        <pc:grpChg chg="mod">
          <ac:chgData name="g2121057" userId="037dc83c-fac4-4eea-acb3-34d3beafcde8" providerId="ADAL" clId="{5849604E-9A10-4EE7-B25E-8E16E6787DF6}" dt="2024-07-19T01:16:45.340" v="1497" actId="1076"/>
          <ac:grpSpMkLst>
            <pc:docMk/>
            <pc:sldMk cId="285337850" sldId="318"/>
            <ac:grpSpMk id="3" creationId="{774FD4E4-1989-F341-24DD-4B76E6714BF1}"/>
          </ac:grpSpMkLst>
        </pc:grpChg>
        <pc:grpChg chg="add mod">
          <ac:chgData name="g2121057" userId="037dc83c-fac4-4eea-acb3-34d3beafcde8" providerId="ADAL" clId="{5849604E-9A10-4EE7-B25E-8E16E6787DF6}" dt="2024-07-19T01:17:16.251" v="1517" actId="207"/>
          <ac:grpSpMkLst>
            <pc:docMk/>
            <pc:sldMk cId="285337850" sldId="318"/>
            <ac:grpSpMk id="12" creationId="{7D36EB5D-A287-5711-D99A-5AD9232944C7}"/>
          </ac:grpSpMkLst>
        </pc:grpChg>
        <pc:picChg chg="add del mod">
          <ac:chgData name="g2121057" userId="037dc83c-fac4-4eea-acb3-34d3beafcde8" providerId="ADAL" clId="{5849604E-9A10-4EE7-B25E-8E16E6787DF6}" dt="2024-07-19T01:22:18.493" v="1850" actId="478"/>
          <ac:picMkLst>
            <pc:docMk/>
            <pc:sldMk cId="285337850" sldId="318"/>
            <ac:picMk id="1026" creationId="{9FB30A19-A132-B476-A983-10FC73D37F32}"/>
          </ac:picMkLst>
        </pc:picChg>
        <pc:picChg chg="add mod">
          <ac:chgData name="g2121057" userId="037dc83c-fac4-4eea-acb3-34d3beafcde8" providerId="ADAL" clId="{5849604E-9A10-4EE7-B25E-8E16E6787DF6}" dt="2024-07-19T01:27:29.688" v="1900" actId="1076"/>
          <ac:picMkLst>
            <pc:docMk/>
            <pc:sldMk cId="285337850" sldId="318"/>
            <ac:picMk id="1028" creationId="{9451CC5C-4ED0-EE4E-83E6-319CAE84EA2B}"/>
          </ac:picMkLst>
        </pc:picChg>
      </pc:sldChg>
      <pc:sldChg chg="addSp delSp modSp add del mod ord">
        <pc:chgData name="g2121057" userId="037dc83c-fac4-4eea-acb3-34d3beafcde8" providerId="ADAL" clId="{5849604E-9A10-4EE7-B25E-8E16E6787DF6}" dt="2024-07-19T01:46:55.867" v="3051" actId="2696"/>
        <pc:sldMkLst>
          <pc:docMk/>
          <pc:sldMk cId="686933563" sldId="319"/>
        </pc:sldMkLst>
        <pc:spChg chg="mod">
          <ac:chgData name="g2121057" userId="037dc83c-fac4-4eea-acb3-34d3beafcde8" providerId="ADAL" clId="{5849604E-9A10-4EE7-B25E-8E16E6787DF6}" dt="2024-07-19T01:40:47.413" v="2478" actId="207"/>
          <ac:spMkLst>
            <pc:docMk/>
            <pc:sldMk cId="686933563" sldId="319"/>
            <ac:spMk id="3" creationId="{00000000-0000-0000-0000-000000000000}"/>
          </ac:spMkLst>
        </pc:spChg>
        <pc:spChg chg="add del mod">
          <ac:chgData name="g2121057" userId="037dc83c-fac4-4eea-acb3-34d3beafcde8" providerId="ADAL" clId="{5849604E-9A10-4EE7-B25E-8E16E6787DF6}" dt="2024-07-19T01:46:51.332" v="3050" actId="478"/>
          <ac:spMkLst>
            <pc:docMk/>
            <pc:sldMk cId="686933563" sldId="319"/>
            <ac:spMk id="5" creationId="{6A11C1D3-B19B-1234-9A82-FF6E292FC65F}"/>
          </ac:spMkLst>
        </pc:spChg>
      </pc:sldChg>
      <pc:sldChg chg="delSp modSp add mod ord">
        <pc:chgData name="g2121057" userId="037dc83c-fac4-4eea-acb3-34d3beafcde8" providerId="ADAL" clId="{5849604E-9A10-4EE7-B25E-8E16E6787DF6}" dt="2024-07-19T04:17:42.055" v="6866" actId="478"/>
        <pc:sldMkLst>
          <pc:docMk/>
          <pc:sldMk cId="1976789873" sldId="319"/>
        </pc:sldMkLst>
        <pc:spChg chg="mod">
          <ac:chgData name="g2121057" userId="037dc83c-fac4-4eea-acb3-34d3beafcde8" providerId="ADAL" clId="{5849604E-9A10-4EE7-B25E-8E16E6787DF6}" dt="2024-07-19T01:47:14.686" v="3056" actId="207"/>
          <ac:spMkLst>
            <pc:docMk/>
            <pc:sldMk cId="1976789873" sldId="319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7:42.055" v="6866" actId="478"/>
          <ac:spMkLst>
            <pc:docMk/>
            <pc:sldMk cId="1976789873" sldId="319"/>
            <ac:spMk id="4" creationId="{00000000-0000-0000-0000-000000000000}"/>
          </ac:spMkLst>
        </pc:spChg>
      </pc:sldChg>
      <pc:sldChg chg="delSp modSp add mod ord">
        <pc:chgData name="g2121057" userId="037dc83c-fac4-4eea-acb3-34d3beafcde8" providerId="ADAL" clId="{5849604E-9A10-4EE7-B25E-8E16E6787DF6}" dt="2024-07-19T04:18:09.694" v="6868" actId="478"/>
        <pc:sldMkLst>
          <pc:docMk/>
          <pc:sldMk cId="1890727071" sldId="320"/>
        </pc:sldMkLst>
        <pc:spChg chg="mod">
          <ac:chgData name="g2121057" userId="037dc83c-fac4-4eea-acb3-34d3beafcde8" providerId="ADAL" clId="{5849604E-9A10-4EE7-B25E-8E16E6787DF6}" dt="2024-07-19T01:47:59.373" v="3061" actId="207"/>
          <ac:spMkLst>
            <pc:docMk/>
            <pc:sldMk cId="1890727071" sldId="320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09.694" v="6868" actId="478"/>
          <ac:spMkLst>
            <pc:docMk/>
            <pc:sldMk cId="1890727071" sldId="320"/>
            <ac:spMk id="4" creationId="{00000000-0000-0000-0000-000000000000}"/>
          </ac:spMkLst>
        </pc:spChg>
      </pc:sldChg>
      <pc:sldChg chg="addSp delSp modSp add mod ord">
        <pc:chgData name="g2121057" userId="037dc83c-fac4-4eea-acb3-34d3beafcde8" providerId="ADAL" clId="{5849604E-9A10-4EE7-B25E-8E16E6787DF6}" dt="2024-07-19T04:18:24.386" v="6869" actId="478"/>
        <pc:sldMkLst>
          <pc:docMk/>
          <pc:sldMk cId="2855233985" sldId="321"/>
        </pc:sldMkLst>
        <pc:spChg chg="mod">
          <ac:chgData name="g2121057" userId="037dc83c-fac4-4eea-acb3-34d3beafcde8" providerId="ADAL" clId="{5849604E-9A10-4EE7-B25E-8E16E6787DF6}" dt="2024-07-19T01:56:04.586" v="3111" actId="1076"/>
          <ac:spMkLst>
            <pc:docMk/>
            <pc:sldMk cId="2855233985" sldId="321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2:02:40.508" v="3393" actId="120"/>
          <ac:spMkLst>
            <pc:docMk/>
            <pc:sldMk cId="2855233985" sldId="321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24.386" v="6869" actId="478"/>
          <ac:spMkLst>
            <pc:docMk/>
            <pc:sldMk cId="2855233985" sldId="321"/>
            <ac:spMk id="5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7" creationId="{46E05041-DA2A-A7D1-17D8-1840C75163D0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8" creationId="{188682C9-E753-F68C-B63C-D7FD21D8AB94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9" creationId="{BE9979C8-DD2C-EDB3-EC2F-C502BE4993E3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10" creationId="{F0797CC1-E21C-7265-0B2C-5CECFE1703E6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11" creationId="{E1CE848B-3B57-202A-2FAC-A48E0F2A514E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12" creationId="{D447D18D-568D-BF08-4C3D-E95F0F4A5490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13" creationId="{74746271-2CC2-132A-1050-F3EEBDD209A2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14" creationId="{E4B46862-691F-5C9C-DBF3-F6E91926B26F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15" creationId="{D7DFDBD6-4D6F-F4E8-607E-013AFF053FEA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16" creationId="{A3CC57BD-C65E-139E-8A89-D054508FAE96}"/>
          </ac:spMkLst>
        </pc:spChg>
        <pc:spChg chg="add del mod">
          <ac:chgData name="g2121057" userId="037dc83c-fac4-4eea-acb3-34d3beafcde8" providerId="ADAL" clId="{5849604E-9A10-4EE7-B25E-8E16E6787DF6}" dt="2024-07-19T01:58:50.327" v="3143" actId="478"/>
          <ac:spMkLst>
            <pc:docMk/>
            <pc:sldMk cId="2855233985" sldId="321"/>
            <ac:spMk id="17" creationId="{E2466409-A3CC-28E5-0406-B85BB0722B10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46" creationId="{C9831CB4-E389-DE14-B126-D9852696A2F6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54" creationId="{3100325C-4F97-7342-D29F-59C1ACCED66C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55" creationId="{E87AD99C-DB5F-1AB1-AF33-760AB24BFEF9}"/>
          </ac:spMkLst>
        </pc:spChg>
        <pc:spChg chg="add mod">
          <ac:chgData name="g2121057" userId="037dc83c-fac4-4eea-acb3-34d3beafcde8" providerId="ADAL" clId="{5849604E-9A10-4EE7-B25E-8E16E6787DF6}" dt="2024-07-19T02:03:12.246" v="3398" actId="1582"/>
          <ac:spMkLst>
            <pc:docMk/>
            <pc:sldMk cId="2855233985" sldId="321"/>
            <ac:spMk id="56" creationId="{3B95EF99-74D4-C292-F8F1-2AB28AD1F498}"/>
          </ac:spMkLst>
        </pc:spChg>
        <pc:spChg chg="add mod">
          <ac:chgData name="g2121057" userId="037dc83c-fac4-4eea-acb3-34d3beafcde8" providerId="ADAL" clId="{5849604E-9A10-4EE7-B25E-8E16E6787DF6}" dt="2024-07-19T02:03:41.437" v="3421" actId="1076"/>
          <ac:spMkLst>
            <pc:docMk/>
            <pc:sldMk cId="2855233985" sldId="321"/>
            <ac:spMk id="57" creationId="{941CE34D-B5EE-83B7-BCC8-1F7C9016C6EE}"/>
          </ac:spMkLst>
        </pc:spChg>
        <pc:picChg chg="add del mod">
          <ac:chgData name="g2121057" userId="037dc83c-fac4-4eea-acb3-34d3beafcde8" providerId="ADAL" clId="{5849604E-9A10-4EE7-B25E-8E16E6787DF6}" dt="2024-07-19T01:56:09.525" v="3113" actId="478"/>
          <ac:picMkLst>
            <pc:docMk/>
            <pc:sldMk cId="2855233985" sldId="321"/>
            <ac:picMk id="6" creationId="{62640A8C-562B-FDF7-8AEC-25D82E306F17}"/>
          </ac:picMkLst>
        </pc:pic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19" creationId="{37FFD332-DA03-11F0-DC4C-14DDDC95A68E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21" creationId="{E3B7AB29-E204-D1E3-1C27-E9363EBAF0C2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23" creationId="{4942EC76-979A-47DA-5DC6-1E7A48BA3F8F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25" creationId="{3EB5C332-9F85-12AC-F1C3-BDA1D839F4D7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27" creationId="{E86E6433-C47F-15BF-2543-4316D703EB17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29" creationId="{D891E812-B11D-0BF9-E44C-22FD194FB047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31" creationId="{00B9CC23-08F3-774C-C1EF-C76943E6BA3D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33" creationId="{1A6B789A-56FD-CACE-6C75-E7BC061E5C77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35" creationId="{30CA8E52-6373-94B2-AC3D-ED45B5440C6B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37" creationId="{8DA90131-8C87-4CC8-D1B1-311CD9CEA563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39" creationId="{1A36555C-C0B2-E8F2-5607-EDF675474D8B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41" creationId="{D3F0757F-C563-9B3A-CB9C-9A5454C5265F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43" creationId="{E8356D1F-35F1-B2B6-AF7C-A25C9109186F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45" creationId="{765F7360-4C2D-2912-596A-F115ABEE9E69}"/>
          </ac:cxnSpMkLst>
        </pc:cxnChg>
      </pc:sldChg>
      <pc:sldChg chg="delSp modSp add mod ord">
        <pc:chgData name="g2121057" userId="037dc83c-fac4-4eea-acb3-34d3beafcde8" providerId="ADAL" clId="{5849604E-9A10-4EE7-B25E-8E16E6787DF6}" dt="2024-07-19T04:18:28.505" v="6870" actId="478"/>
        <pc:sldMkLst>
          <pc:docMk/>
          <pc:sldMk cId="3495758588" sldId="322"/>
        </pc:sldMkLst>
        <pc:spChg chg="mod">
          <ac:chgData name="g2121057" userId="037dc83c-fac4-4eea-acb3-34d3beafcde8" providerId="ADAL" clId="{5849604E-9A10-4EE7-B25E-8E16E6787DF6}" dt="2024-07-19T02:04:26.773" v="3443" actId="207"/>
          <ac:spMkLst>
            <pc:docMk/>
            <pc:sldMk cId="3495758588" sldId="322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28.505" v="6870" actId="478"/>
          <ac:spMkLst>
            <pc:docMk/>
            <pc:sldMk cId="3495758588" sldId="322"/>
            <ac:spMk id="4" creationId="{00000000-0000-0000-0000-000000000000}"/>
          </ac:spMkLst>
        </pc:spChg>
      </pc:sldChg>
      <pc:sldChg chg="addSp delSp modSp add del mod">
        <pc:chgData name="g2121057" userId="037dc83c-fac4-4eea-acb3-34d3beafcde8" providerId="ADAL" clId="{5849604E-9A10-4EE7-B25E-8E16E6787DF6}" dt="2024-07-19T02:39:00.403" v="3890" actId="47"/>
        <pc:sldMkLst>
          <pc:docMk/>
          <pc:sldMk cId="427858666" sldId="323"/>
        </pc:sldMkLst>
        <pc:spChg chg="del mod">
          <ac:chgData name="g2121057" userId="037dc83c-fac4-4eea-acb3-34d3beafcde8" providerId="ADAL" clId="{5849604E-9A10-4EE7-B25E-8E16E6787DF6}" dt="2024-07-19T02:38:58.622" v="3889" actId="478"/>
          <ac:spMkLst>
            <pc:docMk/>
            <pc:sldMk cId="427858666" sldId="323"/>
            <ac:spMk id="2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9T02:37:14.779" v="3845" actId="20577"/>
          <ac:spMkLst>
            <pc:docMk/>
            <pc:sldMk cId="427858666" sldId="323"/>
            <ac:spMk id="6" creationId="{1FE74463-C7E0-F305-80E7-FEFD8E67A693}"/>
          </ac:spMkLst>
        </pc:spChg>
        <pc:spChg chg="del">
          <ac:chgData name="g2121057" userId="037dc83c-fac4-4eea-acb3-34d3beafcde8" providerId="ADAL" clId="{5849604E-9A10-4EE7-B25E-8E16E6787DF6}" dt="2024-07-19T02:32:53.035" v="3826" actId="478"/>
          <ac:spMkLst>
            <pc:docMk/>
            <pc:sldMk cId="427858666" sldId="323"/>
            <ac:spMk id="9" creationId="{75578E86-95F8-ED89-68E6-704EAC7E0BB4}"/>
          </ac:spMkLst>
        </pc:spChg>
        <pc:spChg chg="add mod">
          <ac:chgData name="g2121057" userId="037dc83c-fac4-4eea-acb3-34d3beafcde8" providerId="ADAL" clId="{5849604E-9A10-4EE7-B25E-8E16E6787DF6}" dt="2024-07-19T02:38:58.622" v="3889" actId="478"/>
          <ac:spMkLst>
            <pc:docMk/>
            <pc:sldMk cId="427858666" sldId="323"/>
            <ac:spMk id="10" creationId="{AC20FFA4-DF17-0E67-0774-47FE8F19DC15}"/>
          </ac:spMkLst>
        </pc:spChg>
        <pc:picChg chg="add mod">
          <ac:chgData name="g2121057" userId="037dc83c-fac4-4eea-acb3-34d3beafcde8" providerId="ADAL" clId="{5849604E-9A10-4EE7-B25E-8E16E6787DF6}" dt="2024-07-19T02:37:04.347" v="3833" actId="1076"/>
          <ac:picMkLst>
            <pc:docMk/>
            <pc:sldMk cId="427858666" sldId="323"/>
            <ac:picMk id="4" creationId="{B7EE3145-ED04-2DFD-49C6-4F33AED45E9F}"/>
          </ac:picMkLst>
        </pc:picChg>
      </pc:sldChg>
      <pc:sldChg chg="delSp modSp add mod ord">
        <pc:chgData name="g2121057" userId="037dc83c-fac4-4eea-acb3-34d3beafcde8" providerId="ADAL" clId="{5849604E-9A10-4EE7-B25E-8E16E6787DF6}" dt="2024-07-19T04:18:36.885" v="6872" actId="478"/>
        <pc:sldMkLst>
          <pc:docMk/>
          <pc:sldMk cId="3037079418" sldId="324"/>
        </pc:sldMkLst>
        <pc:spChg chg="mod">
          <ac:chgData name="g2121057" userId="037dc83c-fac4-4eea-acb3-34d3beafcde8" providerId="ADAL" clId="{5849604E-9A10-4EE7-B25E-8E16E6787DF6}" dt="2024-07-19T02:38:48.976" v="3884" actId="14100"/>
          <ac:spMkLst>
            <pc:docMk/>
            <pc:sldMk cId="3037079418" sldId="324"/>
            <ac:spMk id="2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2:38:51.622" v="3885" actId="478"/>
          <ac:spMkLst>
            <pc:docMk/>
            <pc:sldMk cId="3037079418" sldId="324"/>
            <ac:spMk id="6" creationId="{1FE74463-C7E0-F305-80E7-FEFD8E67A693}"/>
          </ac:spMkLst>
        </pc:spChg>
        <pc:spChg chg="del">
          <ac:chgData name="g2121057" userId="037dc83c-fac4-4eea-acb3-34d3beafcde8" providerId="ADAL" clId="{5849604E-9A10-4EE7-B25E-8E16E6787DF6}" dt="2024-07-19T04:18:36.885" v="6872" actId="478"/>
          <ac:spMkLst>
            <pc:docMk/>
            <pc:sldMk cId="3037079418" sldId="324"/>
            <ac:spMk id="8" creationId="{00000000-0000-0000-0000-000000000000}"/>
          </ac:spMkLst>
        </pc:spChg>
      </pc:sldChg>
      <pc:sldChg chg="addSp delSp modSp add mod">
        <pc:chgData name="g2121057" userId="037dc83c-fac4-4eea-acb3-34d3beafcde8" providerId="ADAL" clId="{5849604E-9A10-4EE7-B25E-8E16E6787DF6}" dt="2024-07-19T04:18:41.260" v="6873" actId="478"/>
        <pc:sldMkLst>
          <pc:docMk/>
          <pc:sldMk cId="200840957" sldId="325"/>
        </pc:sldMkLst>
        <pc:spChg chg="mod">
          <ac:chgData name="g2121057" userId="037dc83c-fac4-4eea-acb3-34d3beafcde8" providerId="ADAL" clId="{5849604E-9A10-4EE7-B25E-8E16E6787DF6}" dt="2024-07-19T02:39:59.659" v="3920" actId="20577"/>
          <ac:spMkLst>
            <pc:docMk/>
            <pc:sldMk cId="200840957" sldId="325"/>
            <ac:spMk id="2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41.260" v="6873" actId="478"/>
          <ac:spMkLst>
            <pc:docMk/>
            <pc:sldMk cId="200840957" sldId="325"/>
            <ac:spMk id="8" creationId="{00000000-0000-0000-0000-000000000000}"/>
          </ac:spMkLst>
        </pc:spChg>
        <pc:picChg chg="del">
          <ac:chgData name="g2121057" userId="037dc83c-fac4-4eea-acb3-34d3beafcde8" providerId="ADAL" clId="{5849604E-9A10-4EE7-B25E-8E16E6787DF6}" dt="2024-07-19T02:39:13.469" v="3911" actId="478"/>
          <ac:picMkLst>
            <pc:docMk/>
            <pc:sldMk cId="200840957" sldId="325"/>
            <ac:picMk id="4" creationId="{B7EE3145-ED04-2DFD-49C6-4F33AED45E9F}"/>
          </ac:picMkLst>
        </pc:picChg>
        <pc:picChg chg="add mod">
          <ac:chgData name="g2121057" userId="037dc83c-fac4-4eea-acb3-34d3beafcde8" providerId="ADAL" clId="{5849604E-9A10-4EE7-B25E-8E16E6787DF6}" dt="2024-07-19T02:39:31.072" v="3913" actId="1076"/>
          <ac:picMkLst>
            <pc:docMk/>
            <pc:sldMk cId="200840957" sldId="325"/>
            <ac:picMk id="5" creationId="{AD9CEC06-CAD3-FCED-C48D-6269D98916FD}"/>
          </ac:picMkLst>
        </pc:picChg>
      </pc:sldChg>
      <pc:sldChg chg="addSp delSp modSp add mod">
        <pc:chgData name="g2121057" userId="037dc83c-fac4-4eea-acb3-34d3beafcde8" providerId="ADAL" clId="{5849604E-9A10-4EE7-B25E-8E16E6787DF6}" dt="2024-07-19T04:18:52.488" v="6876" actId="478"/>
        <pc:sldMkLst>
          <pc:docMk/>
          <pc:sldMk cId="841126162" sldId="326"/>
        </pc:sldMkLst>
        <pc:spChg chg="mod">
          <ac:chgData name="g2121057" userId="037dc83c-fac4-4eea-acb3-34d3beafcde8" providerId="ADAL" clId="{5849604E-9A10-4EE7-B25E-8E16E6787DF6}" dt="2024-07-19T02:40:45.395" v="3923" actId="20577"/>
          <ac:spMkLst>
            <pc:docMk/>
            <pc:sldMk cId="841126162" sldId="326"/>
            <ac:spMk id="2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52.488" v="6876" actId="478"/>
          <ac:spMkLst>
            <pc:docMk/>
            <pc:sldMk cId="841126162" sldId="326"/>
            <ac:spMk id="8" creationId="{00000000-0000-0000-0000-000000000000}"/>
          </ac:spMkLst>
        </pc:spChg>
        <pc:picChg chg="add mod">
          <ac:chgData name="g2121057" userId="037dc83c-fac4-4eea-acb3-34d3beafcde8" providerId="ADAL" clId="{5849604E-9A10-4EE7-B25E-8E16E6787DF6}" dt="2024-07-19T02:42:24.018" v="3926" actId="1076"/>
          <ac:picMkLst>
            <pc:docMk/>
            <pc:sldMk cId="841126162" sldId="326"/>
            <ac:picMk id="4" creationId="{74070AE6-B820-7236-1FE2-FF6FCE566B83}"/>
          </ac:picMkLst>
        </pc:picChg>
        <pc:picChg chg="del">
          <ac:chgData name="g2121057" userId="037dc83c-fac4-4eea-acb3-34d3beafcde8" providerId="ADAL" clId="{5849604E-9A10-4EE7-B25E-8E16E6787DF6}" dt="2024-07-19T02:40:46.836" v="3924" actId="478"/>
          <ac:picMkLst>
            <pc:docMk/>
            <pc:sldMk cId="841126162" sldId="326"/>
            <ac:picMk id="5" creationId="{AD9CEC06-CAD3-FCED-C48D-6269D98916FD}"/>
          </ac:picMkLst>
        </pc:picChg>
      </pc:sldChg>
      <pc:sldChg chg="addSp delSp modSp add mod">
        <pc:chgData name="g2121057" userId="037dc83c-fac4-4eea-acb3-34d3beafcde8" providerId="ADAL" clId="{5849604E-9A10-4EE7-B25E-8E16E6787DF6}" dt="2024-07-19T04:18:44.435" v="6874" actId="478"/>
        <pc:sldMkLst>
          <pc:docMk/>
          <pc:sldMk cId="1373280981" sldId="327"/>
        </pc:sldMkLst>
        <pc:spChg chg="mod">
          <ac:chgData name="g2121057" userId="037dc83c-fac4-4eea-acb3-34d3beafcde8" providerId="ADAL" clId="{5849604E-9A10-4EE7-B25E-8E16E6787DF6}" dt="2024-07-19T02:43:17.085" v="3932" actId="20577"/>
          <ac:spMkLst>
            <pc:docMk/>
            <pc:sldMk cId="1373280981" sldId="327"/>
            <ac:spMk id="2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44.435" v="6874" actId="478"/>
          <ac:spMkLst>
            <pc:docMk/>
            <pc:sldMk cId="1373280981" sldId="327"/>
            <ac:spMk id="8" creationId="{00000000-0000-0000-0000-000000000000}"/>
          </ac:spMkLst>
        </pc:spChg>
        <pc:picChg chg="add mod">
          <ac:chgData name="g2121057" userId="037dc83c-fac4-4eea-acb3-34d3beafcde8" providerId="ADAL" clId="{5849604E-9A10-4EE7-B25E-8E16E6787DF6}" dt="2024-07-19T02:43:15.268" v="3930" actId="1076"/>
          <ac:picMkLst>
            <pc:docMk/>
            <pc:sldMk cId="1373280981" sldId="327"/>
            <ac:picMk id="4" creationId="{204F03C3-F000-7C66-43B4-8765ABA5C824}"/>
          </ac:picMkLst>
        </pc:picChg>
        <pc:picChg chg="del">
          <ac:chgData name="g2121057" userId="037dc83c-fac4-4eea-acb3-34d3beafcde8" providerId="ADAL" clId="{5849604E-9A10-4EE7-B25E-8E16E6787DF6}" dt="2024-07-19T02:43:12.144" v="3928" actId="478"/>
          <ac:picMkLst>
            <pc:docMk/>
            <pc:sldMk cId="1373280981" sldId="327"/>
            <ac:picMk id="5" creationId="{AD9CEC06-CAD3-FCED-C48D-6269D98916FD}"/>
          </ac:picMkLst>
        </pc:picChg>
      </pc:sldChg>
      <pc:sldChg chg="addSp delSp modSp add mod">
        <pc:chgData name="g2121057" userId="037dc83c-fac4-4eea-acb3-34d3beafcde8" providerId="ADAL" clId="{5849604E-9A10-4EE7-B25E-8E16E6787DF6}" dt="2024-07-19T04:18:49.875" v="6875" actId="478"/>
        <pc:sldMkLst>
          <pc:docMk/>
          <pc:sldMk cId="3512457726" sldId="328"/>
        </pc:sldMkLst>
        <pc:spChg chg="mod">
          <ac:chgData name="g2121057" userId="037dc83c-fac4-4eea-acb3-34d3beafcde8" providerId="ADAL" clId="{5849604E-9A10-4EE7-B25E-8E16E6787DF6}" dt="2024-07-19T02:44:24.839" v="3938" actId="20577"/>
          <ac:spMkLst>
            <pc:docMk/>
            <pc:sldMk cId="3512457726" sldId="328"/>
            <ac:spMk id="2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49.875" v="6875" actId="478"/>
          <ac:spMkLst>
            <pc:docMk/>
            <pc:sldMk cId="3512457726" sldId="328"/>
            <ac:spMk id="8" creationId="{00000000-0000-0000-0000-000000000000}"/>
          </ac:spMkLst>
        </pc:spChg>
        <pc:picChg chg="del">
          <ac:chgData name="g2121057" userId="037dc83c-fac4-4eea-acb3-34d3beafcde8" providerId="ADAL" clId="{5849604E-9A10-4EE7-B25E-8E16E6787DF6}" dt="2024-07-19T02:44:19.050" v="3934" actId="478"/>
          <ac:picMkLst>
            <pc:docMk/>
            <pc:sldMk cId="3512457726" sldId="328"/>
            <ac:picMk id="4" creationId="{204F03C3-F000-7C66-43B4-8765ABA5C824}"/>
          </ac:picMkLst>
        </pc:picChg>
        <pc:picChg chg="add mod">
          <ac:chgData name="g2121057" userId="037dc83c-fac4-4eea-acb3-34d3beafcde8" providerId="ADAL" clId="{5849604E-9A10-4EE7-B25E-8E16E6787DF6}" dt="2024-07-19T02:44:21.857" v="3936" actId="1076"/>
          <ac:picMkLst>
            <pc:docMk/>
            <pc:sldMk cId="3512457726" sldId="328"/>
            <ac:picMk id="5" creationId="{5B7EBA6C-8FCC-EEC7-774E-4EA475CCA2C4}"/>
          </ac:picMkLst>
        </pc:picChg>
      </pc:sldChg>
      <pc:sldChg chg="delSp modSp add mod ord">
        <pc:chgData name="g2121057" userId="037dc83c-fac4-4eea-acb3-34d3beafcde8" providerId="ADAL" clId="{5849604E-9A10-4EE7-B25E-8E16E6787DF6}" dt="2024-07-19T04:19:02.006" v="6879" actId="478"/>
        <pc:sldMkLst>
          <pc:docMk/>
          <pc:sldMk cId="3078040157" sldId="329"/>
        </pc:sldMkLst>
        <pc:spChg chg="mod">
          <ac:chgData name="g2121057" userId="037dc83c-fac4-4eea-acb3-34d3beafcde8" providerId="ADAL" clId="{5849604E-9A10-4EE7-B25E-8E16E6787DF6}" dt="2024-07-19T02:45:00.471" v="3943" actId="207"/>
          <ac:spMkLst>
            <pc:docMk/>
            <pc:sldMk cId="3078040157" sldId="329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9:02.006" v="6879" actId="478"/>
          <ac:spMkLst>
            <pc:docMk/>
            <pc:sldMk cId="3078040157" sldId="329"/>
            <ac:spMk id="4" creationId="{00000000-0000-0000-0000-000000000000}"/>
          </ac:spMkLst>
        </pc:spChg>
      </pc:sldChg>
      <pc:sldChg chg="addSp delSp modSp add mod">
        <pc:chgData name="g2121057" userId="037dc83c-fac4-4eea-acb3-34d3beafcde8" providerId="ADAL" clId="{5849604E-9A10-4EE7-B25E-8E16E6787DF6}" dt="2024-07-19T04:18:55.856" v="6877" actId="478"/>
        <pc:sldMkLst>
          <pc:docMk/>
          <pc:sldMk cId="21683531" sldId="330"/>
        </pc:sldMkLst>
        <pc:spChg chg="mod">
          <ac:chgData name="g2121057" userId="037dc83c-fac4-4eea-acb3-34d3beafcde8" providerId="ADAL" clId="{5849604E-9A10-4EE7-B25E-8E16E6787DF6}" dt="2024-07-19T02:45:21.798" v="3965" actId="20577"/>
          <ac:spMkLst>
            <pc:docMk/>
            <pc:sldMk cId="21683531" sldId="330"/>
            <ac:spMk id="2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55.856" v="6877" actId="478"/>
          <ac:spMkLst>
            <pc:docMk/>
            <pc:sldMk cId="21683531" sldId="330"/>
            <ac:spMk id="8" creationId="{00000000-0000-0000-0000-000000000000}"/>
          </ac:spMkLst>
        </pc:spChg>
        <pc:picChg chg="del">
          <ac:chgData name="g2121057" userId="037dc83c-fac4-4eea-acb3-34d3beafcde8" providerId="ADAL" clId="{5849604E-9A10-4EE7-B25E-8E16E6787DF6}" dt="2024-07-19T02:45:24.525" v="3966" actId="478"/>
          <ac:picMkLst>
            <pc:docMk/>
            <pc:sldMk cId="21683531" sldId="330"/>
            <ac:picMk id="4" creationId="{74070AE6-B820-7236-1FE2-FF6FCE566B83}"/>
          </ac:picMkLst>
        </pc:picChg>
        <pc:picChg chg="add mod">
          <ac:chgData name="g2121057" userId="037dc83c-fac4-4eea-acb3-34d3beafcde8" providerId="ADAL" clId="{5849604E-9A10-4EE7-B25E-8E16E6787DF6}" dt="2024-07-19T02:46:42.773" v="3968" actId="1076"/>
          <ac:picMkLst>
            <pc:docMk/>
            <pc:sldMk cId="21683531" sldId="330"/>
            <ac:picMk id="5" creationId="{AB7CA8BF-858D-4F9C-8D1C-1439DE473EA0}"/>
          </ac:picMkLst>
        </pc:picChg>
      </pc:sldChg>
      <pc:sldChg chg="addSp delSp modSp add mod">
        <pc:chgData name="g2121057" userId="037dc83c-fac4-4eea-acb3-34d3beafcde8" providerId="ADAL" clId="{5849604E-9A10-4EE7-B25E-8E16E6787DF6}" dt="2024-07-19T04:18:58.949" v="6878" actId="478"/>
        <pc:sldMkLst>
          <pc:docMk/>
          <pc:sldMk cId="269553521" sldId="331"/>
        </pc:sldMkLst>
        <pc:spChg chg="mod">
          <ac:chgData name="g2121057" userId="037dc83c-fac4-4eea-acb3-34d3beafcde8" providerId="ADAL" clId="{5849604E-9A10-4EE7-B25E-8E16E6787DF6}" dt="2024-07-19T02:46:57.981" v="3985" actId="6549"/>
          <ac:spMkLst>
            <pc:docMk/>
            <pc:sldMk cId="269553521" sldId="331"/>
            <ac:spMk id="2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58.949" v="6878" actId="478"/>
          <ac:spMkLst>
            <pc:docMk/>
            <pc:sldMk cId="269553521" sldId="331"/>
            <ac:spMk id="8" creationId="{00000000-0000-0000-0000-000000000000}"/>
          </ac:spMkLst>
        </pc:spChg>
        <pc:picChg chg="add mod">
          <ac:chgData name="g2121057" userId="037dc83c-fac4-4eea-acb3-34d3beafcde8" providerId="ADAL" clId="{5849604E-9A10-4EE7-B25E-8E16E6787DF6}" dt="2024-07-19T02:47:59.261" v="3989" actId="1076"/>
          <ac:picMkLst>
            <pc:docMk/>
            <pc:sldMk cId="269553521" sldId="331"/>
            <ac:picMk id="4" creationId="{2A003E08-720B-7AC4-0973-DD72D7C27682}"/>
          </ac:picMkLst>
        </pc:picChg>
        <pc:picChg chg="del mod">
          <ac:chgData name="g2121057" userId="037dc83c-fac4-4eea-acb3-34d3beafcde8" providerId="ADAL" clId="{5849604E-9A10-4EE7-B25E-8E16E6787DF6}" dt="2024-07-19T02:47:01.168" v="3987" actId="478"/>
          <ac:picMkLst>
            <pc:docMk/>
            <pc:sldMk cId="269553521" sldId="331"/>
            <ac:picMk id="5" creationId="{AB7CA8BF-858D-4F9C-8D1C-1439DE473EA0}"/>
          </ac:picMkLst>
        </pc:picChg>
      </pc:sldChg>
      <pc:sldChg chg="addSp modSp new mod">
        <pc:chgData name="g2121057" userId="037dc83c-fac4-4eea-acb3-34d3beafcde8" providerId="ADAL" clId="{5849604E-9A10-4EE7-B25E-8E16E6787DF6}" dt="2024-07-19T07:10:46.981" v="7310" actId="403"/>
        <pc:sldMkLst>
          <pc:docMk/>
          <pc:sldMk cId="179117846" sldId="332"/>
        </pc:sldMkLst>
        <pc:spChg chg="mod">
          <ac:chgData name="g2121057" userId="037dc83c-fac4-4eea-acb3-34d3beafcde8" providerId="ADAL" clId="{5849604E-9A10-4EE7-B25E-8E16E6787DF6}" dt="2024-07-19T02:51:32.971" v="4287" actId="20577"/>
          <ac:spMkLst>
            <pc:docMk/>
            <pc:sldMk cId="179117846" sldId="332"/>
            <ac:spMk id="2" creationId="{478D50EC-0938-ABD2-892C-2F8F315CDDDA}"/>
          </ac:spMkLst>
        </pc:spChg>
        <pc:spChg chg="mod">
          <ac:chgData name="g2121057" userId="037dc83c-fac4-4eea-acb3-34d3beafcde8" providerId="ADAL" clId="{5849604E-9A10-4EE7-B25E-8E16E6787DF6}" dt="2024-07-19T07:10:46.981" v="7310" actId="403"/>
          <ac:spMkLst>
            <pc:docMk/>
            <pc:sldMk cId="179117846" sldId="332"/>
            <ac:spMk id="3" creationId="{76E1C2D9-1F4B-112B-FB3F-11DE66F7984D}"/>
          </ac:spMkLst>
        </pc:spChg>
        <pc:picChg chg="add mod">
          <ac:chgData name="g2121057" userId="037dc83c-fac4-4eea-acb3-34d3beafcde8" providerId="ADAL" clId="{5849604E-9A10-4EE7-B25E-8E16E6787DF6}" dt="2024-07-19T02:53:11.004" v="4347" actId="1076"/>
          <ac:picMkLst>
            <pc:docMk/>
            <pc:sldMk cId="179117846" sldId="332"/>
            <ac:picMk id="5" creationId="{99EAA908-B88B-C350-75E0-E4340A7988B4}"/>
          </ac:picMkLst>
        </pc:picChg>
        <pc:picChg chg="add mod">
          <ac:chgData name="g2121057" userId="037dc83c-fac4-4eea-acb3-34d3beafcde8" providerId="ADAL" clId="{5849604E-9A10-4EE7-B25E-8E16E6787DF6}" dt="2024-07-19T02:53:16.275" v="4349" actId="1076"/>
          <ac:picMkLst>
            <pc:docMk/>
            <pc:sldMk cId="179117846" sldId="332"/>
            <ac:picMk id="7" creationId="{C8E4E26A-AE87-43BF-1873-EA4B7DAEE42A}"/>
          </ac:picMkLst>
        </pc:picChg>
      </pc:sldChg>
      <pc:sldChg chg="delSp modSp add mod ord">
        <pc:chgData name="g2121057" userId="037dc83c-fac4-4eea-acb3-34d3beafcde8" providerId="ADAL" clId="{5849604E-9A10-4EE7-B25E-8E16E6787DF6}" dt="2024-07-19T04:19:12.039" v="6881" actId="478"/>
        <pc:sldMkLst>
          <pc:docMk/>
          <pc:sldMk cId="784514270" sldId="333"/>
        </pc:sldMkLst>
        <pc:spChg chg="mod">
          <ac:chgData name="g2121057" userId="037dc83c-fac4-4eea-acb3-34d3beafcde8" providerId="ADAL" clId="{5849604E-9A10-4EE7-B25E-8E16E6787DF6}" dt="2024-07-19T02:57:13.790" v="4405" actId="1076"/>
          <ac:spMkLst>
            <pc:docMk/>
            <pc:sldMk cId="784514270" sldId="333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9:12.039" v="6881" actId="478"/>
          <ac:spMkLst>
            <pc:docMk/>
            <pc:sldMk cId="784514270" sldId="333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2:57:09.246" v="4404" actId="1076"/>
          <ac:spMkLst>
            <pc:docMk/>
            <pc:sldMk cId="784514270" sldId="333"/>
            <ac:spMk id="16" creationId="{2172B170-B177-CBDB-26C4-7D6B7A328E96}"/>
          </ac:spMkLst>
        </pc:spChg>
        <pc:cxnChg chg="mod">
          <ac:chgData name="g2121057" userId="037dc83c-fac4-4eea-acb3-34d3beafcde8" providerId="ADAL" clId="{5849604E-9A10-4EE7-B25E-8E16E6787DF6}" dt="2024-07-19T02:57:09.246" v="4404" actId="1076"/>
          <ac:cxnSpMkLst>
            <pc:docMk/>
            <pc:sldMk cId="784514270" sldId="333"/>
            <ac:cxnSpMk id="29" creationId="{51AB8F50-CC0E-8FB7-468A-945217E35355}"/>
          </ac:cxnSpMkLst>
        </pc:cxnChg>
        <pc:cxnChg chg="mod">
          <ac:chgData name="g2121057" userId="037dc83c-fac4-4eea-acb3-34d3beafcde8" providerId="ADAL" clId="{5849604E-9A10-4EE7-B25E-8E16E6787DF6}" dt="2024-07-19T02:57:09.246" v="4404" actId="1076"/>
          <ac:cxnSpMkLst>
            <pc:docMk/>
            <pc:sldMk cId="784514270" sldId="333"/>
            <ac:cxnSpMk id="30" creationId="{D4EF2373-9D2C-2C24-D8DD-C42C29A6627D}"/>
          </ac:cxnSpMkLst>
        </pc:cxnChg>
      </pc:sldChg>
      <pc:sldChg chg="addSp delSp modSp new mod">
        <pc:chgData name="g2121057" userId="037dc83c-fac4-4eea-acb3-34d3beafcde8" providerId="ADAL" clId="{5849604E-9A10-4EE7-B25E-8E16E6787DF6}" dt="2024-07-19T04:19:16.375" v="6883" actId="478"/>
        <pc:sldMkLst>
          <pc:docMk/>
          <pc:sldMk cId="3548436155" sldId="334"/>
        </pc:sldMkLst>
        <pc:spChg chg="mod">
          <ac:chgData name="g2121057" userId="037dc83c-fac4-4eea-acb3-34d3beafcde8" providerId="ADAL" clId="{5849604E-9A10-4EE7-B25E-8E16E6787DF6}" dt="2024-07-19T02:59:06.993" v="4491" actId="14100"/>
          <ac:spMkLst>
            <pc:docMk/>
            <pc:sldMk cId="3548436155" sldId="334"/>
            <ac:spMk id="2" creationId="{D04366C9-27FC-D8F8-ED10-E3D307E73B0F}"/>
          </ac:spMkLst>
        </pc:spChg>
        <pc:spChg chg="mod">
          <ac:chgData name="g2121057" userId="037dc83c-fac4-4eea-acb3-34d3beafcde8" providerId="ADAL" clId="{5849604E-9A10-4EE7-B25E-8E16E6787DF6}" dt="2024-07-19T03:01:24.669" v="4609" actId="20577"/>
          <ac:spMkLst>
            <pc:docMk/>
            <pc:sldMk cId="3548436155" sldId="334"/>
            <ac:spMk id="3" creationId="{1DEE23C8-63A4-75BA-4DF8-1585F50077BF}"/>
          </ac:spMkLst>
        </pc:spChg>
        <pc:spChg chg="add del">
          <ac:chgData name="g2121057" userId="037dc83c-fac4-4eea-acb3-34d3beafcde8" providerId="ADAL" clId="{5849604E-9A10-4EE7-B25E-8E16E6787DF6}" dt="2024-07-19T04:19:16.375" v="6883" actId="478"/>
          <ac:spMkLst>
            <pc:docMk/>
            <pc:sldMk cId="3548436155" sldId="334"/>
            <ac:spMk id="8" creationId="{185B47C6-9B25-ED16-EB32-2B7291327317}"/>
          </ac:spMkLst>
        </pc:spChg>
        <pc:picChg chg="add mod modCrop">
          <ac:chgData name="g2121057" userId="037dc83c-fac4-4eea-acb3-34d3beafcde8" providerId="ADAL" clId="{5849604E-9A10-4EE7-B25E-8E16E6787DF6}" dt="2024-07-19T03:00:48.500" v="4559" actId="1076"/>
          <ac:picMkLst>
            <pc:docMk/>
            <pc:sldMk cId="3548436155" sldId="334"/>
            <ac:picMk id="5" creationId="{6969D46A-6565-8015-19B5-D2ADDEED9D9E}"/>
          </ac:picMkLst>
        </pc:picChg>
        <pc:picChg chg="add mod modCrop">
          <ac:chgData name="g2121057" userId="037dc83c-fac4-4eea-acb3-34d3beafcde8" providerId="ADAL" clId="{5849604E-9A10-4EE7-B25E-8E16E6787DF6}" dt="2024-07-19T03:14:48.487" v="4618" actId="1076"/>
          <ac:picMkLst>
            <pc:docMk/>
            <pc:sldMk cId="3548436155" sldId="334"/>
            <ac:picMk id="7" creationId="{CB53D0CC-D9BD-E93E-DD8F-657EE13F4CBF}"/>
          </ac:picMkLst>
        </pc:picChg>
      </pc:sldChg>
      <pc:sldChg chg="addSp delSp modSp add mod">
        <pc:chgData name="g2121057" userId="037dc83c-fac4-4eea-acb3-34d3beafcde8" providerId="ADAL" clId="{5849604E-9A10-4EE7-B25E-8E16E6787DF6}" dt="2024-07-19T03:38:39.228" v="5023" actId="732"/>
        <pc:sldMkLst>
          <pc:docMk/>
          <pc:sldMk cId="785992604" sldId="335"/>
        </pc:sldMkLst>
        <pc:spChg chg="mod">
          <ac:chgData name="g2121057" userId="037dc83c-fac4-4eea-acb3-34d3beafcde8" providerId="ADAL" clId="{5849604E-9A10-4EE7-B25E-8E16E6787DF6}" dt="2024-07-19T03:15:18.367" v="4647" actId="20577"/>
          <ac:spMkLst>
            <pc:docMk/>
            <pc:sldMk cId="785992604" sldId="335"/>
            <ac:spMk id="3" creationId="{1DEE23C8-63A4-75BA-4DF8-1585F50077BF}"/>
          </ac:spMkLst>
        </pc:spChg>
        <pc:picChg chg="del">
          <ac:chgData name="g2121057" userId="037dc83c-fac4-4eea-acb3-34d3beafcde8" providerId="ADAL" clId="{5849604E-9A10-4EE7-B25E-8E16E6787DF6}" dt="2024-07-19T03:15:30.364" v="4648" actId="478"/>
          <ac:picMkLst>
            <pc:docMk/>
            <pc:sldMk cId="785992604" sldId="335"/>
            <ac:picMk id="5" creationId="{6969D46A-6565-8015-19B5-D2ADDEED9D9E}"/>
          </ac:picMkLst>
        </pc:picChg>
        <pc:picChg chg="add mod">
          <ac:chgData name="g2121057" userId="037dc83c-fac4-4eea-acb3-34d3beafcde8" providerId="ADAL" clId="{5849604E-9A10-4EE7-B25E-8E16E6787DF6}" dt="2024-07-19T03:17:06.314" v="4653" actId="14100"/>
          <ac:picMkLst>
            <pc:docMk/>
            <pc:sldMk cId="785992604" sldId="335"/>
            <ac:picMk id="6" creationId="{DFBE44DB-368D-E014-419E-DE40CFFED611}"/>
          </ac:picMkLst>
        </pc:picChg>
        <pc:picChg chg="del">
          <ac:chgData name="g2121057" userId="037dc83c-fac4-4eea-acb3-34d3beafcde8" providerId="ADAL" clId="{5849604E-9A10-4EE7-B25E-8E16E6787DF6}" dt="2024-07-19T03:15:31.643" v="4649" actId="478"/>
          <ac:picMkLst>
            <pc:docMk/>
            <pc:sldMk cId="785992604" sldId="335"/>
            <ac:picMk id="7" creationId="{CB53D0CC-D9BD-E93E-DD8F-657EE13F4CBF}"/>
          </ac:picMkLst>
        </pc:picChg>
        <pc:picChg chg="add mod modCrop">
          <ac:chgData name="g2121057" userId="037dc83c-fac4-4eea-acb3-34d3beafcde8" providerId="ADAL" clId="{5849604E-9A10-4EE7-B25E-8E16E6787DF6}" dt="2024-07-19T03:38:39.228" v="5023" actId="732"/>
          <ac:picMkLst>
            <pc:docMk/>
            <pc:sldMk cId="785992604" sldId="335"/>
            <ac:picMk id="9" creationId="{FB47DF85-7711-A965-7B24-63AB0D9775D7}"/>
          </ac:picMkLst>
        </pc:picChg>
      </pc:sldChg>
      <pc:sldChg chg="addSp delSp modSp add mod">
        <pc:chgData name="g2121057" userId="037dc83c-fac4-4eea-acb3-34d3beafcde8" providerId="ADAL" clId="{5849604E-9A10-4EE7-B25E-8E16E6787DF6}" dt="2024-07-19T03:38:05.608" v="5020" actId="1076"/>
        <pc:sldMkLst>
          <pc:docMk/>
          <pc:sldMk cId="2578947158" sldId="336"/>
        </pc:sldMkLst>
        <pc:spChg chg="mod">
          <ac:chgData name="g2121057" userId="037dc83c-fac4-4eea-acb3-34d3beafcde8" providerId="ADAL" clId="{5849604E-9A10-4EE7-B25E-8E16E6787DF6}" dt="2024-07-19T03:35:41.433" v="4978" actId="1076"/>
          <ac:spMkLst>
            <pc:docMk/>
            <pc:sldMk cId="2578947158" sldId="336"/>
            <ac:spMk id="2" creationId="{D04366C9-27FC-D8F8-ED10-E3D307E73B0F}"/>
          </ac:spMkLst>
        </pc:spChg>
        <pc:spChg chg="mod">
          <ac:chgData name="g2121057" userId="037dc83c-fac4-4eea-acb3-34d3beafcde8" providerId="ADAL" clId="{5849604E-9A10-4EE7-B25E-8E16E6787DF6}" dt="2024-07-19T03:35:59.774" v="4999" actId="20577"/>
          <ac:spMkLst>
            <pc:docMk/>
            <pc:sldMk cId="2578947158" sldId="336"/>
            <ac:spMk id="3" creationId="{1DEE23C8-63A4-75BA-4DF8-1585F50077BF}"/>
          </ac:spMkLst>
        </pc:spChg>
        <pc:picChg chg="add del mod modCrop">
          <ac:chgData name="g2121057" userId="037dc83c-fac4-4eea-acb3-34d3beafcde8" providerId="ADAL" clId="{5849604E-9A10-4EE7-B25E-8E16E6787DF6}" dt="2024-07-19T03:26:10.284" v="4720" actId="21"/>
          <ac:picMkLst>
            <pc:docMk/>
            <pc:sldMk cId="2578947158" sldId="336"/>
            <ac:picMk id="5" creationId="{9E69F15D-62CB-1A08-51B2-44BEDB6B1FD6}"/>
          </ac:picMkLst>
        </pc:picChg>
        <pc:picChg chg="del">
          <ac:chgData name="g2121057" userId="037dc83c-fac4-4eea-acb3-34d3beafcde8" providerId="ADAL" clId="{5849604E-9A10-4EE7-B25E-8E16E6787DF6}" dt="2024-07-19T03:24:07.381" v="4663" actId="478"/>
          <ac:picMkLst>
            <pc:docMk/>
            <pc:sldMk cId="2578947158" sldId="336"/>
            <ac:picMk id="6" creationId="{DFBE44DB-368D-E014-419E-DE40CFFED611}"/>
          </ac:picMkLst>
        </pc:picChg>
        <pc:picChg chg="add del mod">
          <ac:chgData name="g2121057" userId="037dc83c-fac4-4eea-acb3-34d3beafcde8" providerId="ADAL" clId="{5849604E-9A10-4EE7-B25E-8E16E6787DF6}" dt="2024-07-19T03:36:05.011" v="5002" actId="478"/>
          <ac:picMkLst>
            <pc:docMk/>
            <pc:sldMk cId="2578947158" sldId="336"/>
            <ac:picMk id="7" creationId="{805C8C93-6AD0-08D0-DF1E-1383992248DD}"/>
          </ac:picMkLst>
        </pc:picChg>
        <pc:picChg chg="del mod">
          <ac:chgData name="g2121057" userId="037dc83c-fac4-4eea-acb3-34d3beafcde8" providerId="ADAL" clId="{5849604E-9A10-4EE7-B25E-8E16E6787DF6}" dt="2024-07-19T03:25:59.209" v="4716" actId="21"/>
          <ac:picMkLst>
            <pc:docMk/>
            <pc:sldMk cId="2578947158" sldId="336"/>
            <ac:picMk id="9" creationId="{FB47DF85-7711-A965-7B24-63AB0D9775D7}"/>
          </ac:picMkLst>
        </pc:picChg>
        <pc:picChg chg="add mod modCrop">
          <ac:chgData name="g2121057" userId="037dc83c-fac4-4eea-acb3-34d3beafcde8" providerId="ADAL" clId="{5849604E-9A10-4EE7-B25E-8E16E6787DF6}" dt="2024-07-19T03:36:48.948" v="5011" actId="1076"/>
          <ac:picMkLst>
            <pc:docMk/>
            <pc:sldMk cId="2578947158" sldId="336"/>
            <ac:picMk id="10" creationId="{F7AE844D-996B-E5D9-7F61-898300142AC1}"/>
          </ac:picMkLst>
        </pc:picChg>
        <pc:picChg chg="add mod modCrop">
          <ac:chgData name="g2121057" userId="037dc83c-fac4-4eea-acb3-34d3beafcde8" providerId="ADAL" clId="{5849604E-9A10-4EE7-B25E-8E16E6787DF6}" dt="2024-07-19T03:38:05.608" v="5020" actId="1076"/>
          <ac:picMkLst>
            <pc:docMk/>
            <pc:sldMk cId="2578947158" sldId="336"/>
            <ac:picMk id="12" creationId="{712B1CB0-A3AF-0FE5-D533-A177F1D07924}"/>
          </ac:picMkLst>
        </pc:picChg>
      </pc:sldChg>
      <pc:sldChg chg="addSp delSp modSp new mod">
        <pc:chgData name="g2121057" userId="037dc83c-fac4-4eea-acb3-34d3beafcde8" providerId="ADAL" clId="{5849604E-9A10-4EE7-B25E-8E16E6787DF6}" dt="2024-07-19T03:34:06.551" v="4933" actId="1076"/>
        <pc:sldMkLst>
          <pc:docMk/>
          <pc:sldMk cId="790946968" sldId="337"/>
        </pc:sldMkLst>
        <pc:spChg chg="del">
          <ac:chgData name="g2121057" userId="037dc83c-fac4-4eea-acb3-34d3beafcde8" providerId="ADAL" clId="{5849604E-9A10-4EE7-B25E-8E16E6787DF6}" dt="2024-07-19T03:25:52.325" v="4714" actId="478"/>
          <ac:spMkLst>
            <pc:docMk/>
            <pc:sldMk cId="790946968" sldId="337"/>
            <ac:spMk id="2" creationId="{4023F8AA-572B-1B6A-2DB1-7D30FDD5D543}"/>
          </ac:spMkLst>
        </pc:spChg>
        <pc:spChg chg="del">
          <ac:chgData name="g2121057" userId="037dc83c-fac4-4eea-acb3-34d3beafcde8" providerId="ADAL" clId="{5849604E-9A10-4EE7-B25E-8E16E6787DF6}" dt="2024-07-19T03:25:54.649" v="4715" actId="478"/>
          <ac:spMkLst>
            <pc:docMk/>
            <pc:sldMk cId="790946968" sldId="337"/>
            <ac:spMk id="3" creationId="{42FFD0ED-7492-1CFE-2EAC-D6F3AFB0FE1F}"/>
          </ac:spMkLst>
        </pc:spChg>
        <pc:picChg chg="add mod">
          <ac:chgData name="g2121057" userId="037dc83c-fac4-4eea-acb3-34d3beafcde8" providerId="ADAL" clId="{5849604E-9A10-4EE7-B25E-8E16E6787DF6}" dt="2024-07-19T03:29:59.980" v="4889" actId="14100"/>
          <ac:picMkLst>
            <pc:docMk/>
            <pc:sldMk cId="790946968" sldId="337"/>
            <ac:picMk id="5" creationId="{9E69F15D-62CB-1A08-51B2-44BEDB6B1FD6}"/>
          </ac:picMkLst>
        </pc:picChg>
        <pc:picChg chg="add del mod modCrop">
          <ac:chgData name="g2121057" userId="037dc83c-fac4-4eea-acb3-34d3beafcde8" providerId="ADAL" clId="{5849604E-9A10-4EE7-B25E-8E16E6787DF6}" dt="2024-07-19T03:31:09.215" v="4893" actId="478"/>
          <ac:picMkLst>
            <pc:docMk/>
            <pc:sldMk cId="790946968" sldId="337"/>
            <ac:picMk id="6" creationId="{CEE9C489-E696-D0B5-8FD5-4684A363EDB2}"/>
          </ac:picMkLst>
        </pc:picChg>
        <pc:picChg chg="add mod modCrop">
          <ac:chgData name="g2121057" userId="037dc83c-fac4-4eea-acb3-34d3beafcde8" providerId="ADAL" clId="{5849604E-9A10-4EE7-B25E-8E16E6787DF6}" dt="2024-07-19T03:30:25.953" v="4892" actId="1076"/>
          <ac:picMkLst>
            <pc:docMk/>
            <pc:sldMk cId="790946968" sldId="337"/>
            <ac:picMk id="8" creationId="{B597DC35-1942-420E-594F-97B5AF09F74E}"/>
          </ac:picMkLst>
        </pc:picChg>
        <pc:picChg chg="add mod">
          <ac:chgData name="g2121057" userId="037dc83c-fac4-4eea-acb3-34d3beafcde8" providerId="ADAL" clId="{5849604E-9A10-4EE7-B25E-8E16E6787DF6}" dt="2024-07-19T03:29:59.980" v="4889" actId="14100"/>
          <ac:picMkLst>
            <pc:docMk/>
            <pc:sldMk cId="790946968" sldId="337"/>
            <ac:picMk id="9" creationId="{FB47DF85-7711-A965-7B24-63AB0D9775D7}"/>
          </ac:picMkLst>
        </pc:picChg>
        <pc:picChg chg="add mod modCrop">
          <ac:chgData name="g2121057" userId="037dc83c-fac4-4eea-acb3-34d3beafcde8" providerId="ADAL" clId="{5849604E-9A10-4EE7-B25E-8E16E6787DF6}" dt="2024-07-19T03:34:06.551" v="4933" actId="1076"/>
          <ac:picMkLst>
            <pc:docMk/>
            <pc:sldMk cId="790946968" sldId="337"/>
            <ac:picMk id="11" creationId="{1E3D64EF-040A-B567-20EE-26C5274F8193}"/>
          </ac:picMkLst>
        </pc:picChg>
      </pc:sldChg>
      <pc:sldChg chg="delSp modSp add mod ord">
        <pc:chgData name="g2121057" userId="037dc83c-fac4-4eea-acb3-34d3beafcde8" providerId="ADAL" clId="{5849604E-9A10-4EE7-B25E-8E16E6787DF6}" dt="2024-07-19T04:19:23.098" v="6884" actId="478"/>
        <pc:sldMkLst>
          <pc:docMk/>
          <pc:sldMk cId="561269651" sldId="338"/>
        </pc:sldMkLst>
        <pc:spChg chg="mod">
          <ac:chgData name="g2121057" userId="037dc83c-fac4-4eea-acb3-34d3beafcde8" providerId="ADAL" clId="{5849604E-9A10-4EE7-B25E-8E16E6787DF6}" dt="2024-07-19T03:39:39.755" v="5071" actId="207"/>
          <ac:spMkLst>
            <pc:docMk/>
            <pc:sldMk cId="561269651" sldId="338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9:23.098" v="6884" actId="478"/>
          <ac:spMkLst>
            <pc:docMk/>
            <pc:sldMk cId="561269651" sldId="338"/>
            <ac:spMk id="4" creationId="{00000000-0000-0000-0000-000000000000}"/>
          </ac:spMkLst>
        </pc:spChg>
      </pc:sldChg>
      <pc:sldChg chg="addSp modSp new mod">
        <pc:chgData name="g2121057" userId="037dc83c-fac4-4eea-acb3-34d3beafcde8" providerId="ADAL" clId="{5849604E-9A10-4EE7-B25E-8E16E6787DF6}" dt="2024-07-19T03:43:33.974" v="5467" actId="1076"/>
        <pc:sldMkLst>
          <pc:docMk/>
          <pc:sldMk cId="270309346" sldId="339"/>
        </pc:sldMkLst>
        <pc:spChg chg="mod">
          <ac:chgData name="g2121057" userId="037dc83c-fac4-4eea-acb3-34d3beafcde8" providerId="ADAL" clId="{5849604E-9A10-4EE7-B25E-8E16E6787DF6}" dt="2024-07-19T03:40:16.484" v="5185" actId="403"/>
          <ac:spMkLst>
            <pc:docMk/>
            <pc:sldMk cId="270309346" sldId="339"/>
            <ac:spMk id="2" creationId="{168D52FE-4261-77B1-C546-AA4EA538F9A3}"/>
          </ac:spMkLst>
        </pc:spChg>
        <pc:spChg chg="mod">
          <ac:chgData name="g2121057" userId="037dc83c-fac4-4eea-acb3-34d3beafcde8" providerId="ADAL" clId="{5849604E-9A10-4EE7-B25E-8E16E6787DF6}" dt="2024-07-19T03:43:31.442" v="5466" actId="20577"/>
          <ac:spMkLst>
            <pc:docMk/>
            <pc:sldMk cId="270309346" sldId="339"/>
            <ac:spMk id="3" creationId="{E20BD865-D616-F9D0-52BB-690697051895}"/>
          </ac:spMkLst>
        </pc:spChg>
        <pc:spChg chg="add mod">
          <ac:chgData name="g2121057" userId="037dc83c-fac4-4eea-acb3-34d3beafcde8" providerId="ADAL" clId="{5849604E-9A10-4EE7-B25E-8E16E6787DF6}" dt="2024-07-19T03:43:33.974" v="5467" actId="1076"/>
          <ac:spMkLst>
            <pc:docMk/>
            <pc:sldMk cId="270309346" sldId="339"/>
            <ac:spMk id="4" creationId="{70D83CCE-0E6F-6197-9BD7-39F6D3B946AD}"/>
          </ac:spMkLst>
        </pc:spChg>
        <pc:spChg chg="add">
          <ac:chgData name="g2121057" userId="037dc83c-fac4-4eea-acb3-34d3beafcde8" providerId="ADAL" clId="{5849604E-9A10-4EE7-B25E-8E16E6787DF6}" dt="2024-07-19T03:42:52.749" v="5429"/>
          <ac:spMkLst>
            <pc:docMk/>
            <pc:sldMk cId="270309346" sldId="339"/>
            <ac:spMk id="5" creationId="{E2345675-A1D2-13B7-54DB-3423CD6FDF02}"/>
          </ac:spMkLst>
        </pc:spChg>
      </pc:sldChg>
      <pc:sldChg chg="delSp modSp add mod ord">
        <pc:chgData name="g2121057" userId="037dc83c-fac4-4eea-acb3-34d3beafcde8" providerId="ADAL" clId="{5849604E-9A10-4EE7-B25E-8E16E6787DF6}" dt="2024-07-19T04:19:27.801" v="6885" actId="478"/>
        <pc:sldMkLst>
          <pc:docMk/>
          <pc:sldMk cId="754829995" sldId="340"/>
        </pc:sldMkLst>
        <pc:spChg chg="mod">
          <ac:chgData name="g2121057" userId="037dc83c-fac4-4eea-acb3-34d3beafcde8" providerId="ADAL" clId="{5849604E-9A10-4EE7-B25E-8E16E6787DF6}" dt="2024-07-19T03:55:20.798" v="5627" actId="207"/>
          <ac:spMkLst>
            <pc:docMk/>
            <pc:sldMk cId="754829995" sldId="340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9:27.801" v="6885" actId="478"/>
          <ac:spMkLst>
            <pc:docMk/>
            <pc:sldMk cId="754829995" sldId="340"/>
            <ac:spMk id="4" creationId="{00000000-0000-0000-0000-000000000000}"/>
          </ac:spMkLst>
        </pc:spChg>
      </pc:sldChg>
      <pc:sldChg chg="addSp modSp new mod">
        <pc:chgData name="g2121057" userId="037dc83c-fac4-4eea-acb3-34d3beafcde8" providerId="ADAL" clId="{5849604E-9A10-4EE7-B25E-8E16E6787DF6}" dt="2024-07-19T06:33:53.524" v="7146" actId="20577"/>
        <pc:sldMkLst>
          <pc:docMk/>
          <pc:sldMk cId="4143617429" sldId="341"/>
        </pc:sldMkLst>
        <pc:spChg chg="mod">
          <ac:chgData name="g2121057" userId="037dc83c-fac4-4eea-acb3-34d3beafcde8" providerId="ADAL" clId="{5849604E-9A10-4EE7-B25E-8E16E6787DF6}" dt="2024-07-19T04:12:14.103" v="6727" actId="1076"/>
          <ac:spMkLst>
            <pc:docMk/>
            <pc:sldMk cId="4143617429" sldId="341"/>
            <ac:spMk id="2" creationId="{5E48897E-A635-B6A9-AF59-6C4050C0598C}"/>
          </ac:spMkLst>
        </pc:spChg>
        <pc:spChg chg="mod">
          <ac:chgData name="g2121057" userId="037dc83c-fac4-4eea-acb3-34d3beafcde8" providerId="ADAL" clId="{5849604E-9A10-4EE7-B25E-8E16E6787DF6}" dt="2024-07-19T06:33:53.524" v="7146" actId="20577"/>
          <ac:spMkLst>
            <pc:docMk/>
            <pc:sldMk cId="4143617429" sldId="341"/>
            <ac:spMk id="3" creationId="{D33F3364-59B2-BB7F-2FB5-FF5E792AA521}"/>
          </ac:spMkLst>
        </pc:spChg>
        <pc:spChg chg="add mod">
          <ac:chgData name="g2121057" userId="037dc83c-fac4-4eea-acb3-34d3beafcde8" providerId="ADAL" clId="{5849604E-9A10-4EE7-B25E-8E16E6787DF6}" dt="2024-07-19T05:05:25.774" v="6943" actId="1076"/>
          <ac:spMkLst>
            <pc:docMk/>
            <pc:sldMk cId="4143617429" sldId="341"/>
            <ac:spMk id="4" creationId="{7C0AB403-42EE-CE96-182A-7AD4D5F0D791}"/>
          </ac:spMkLst>
        </pc:spChg>
      </pc:sldChg>
      <pc:sldChg chg="addSp modSp new mod">
        <pc:chgData name="g2121057" userId="037dc83c-fac4-4eea-acb3-34d3beafcde8" providerId="ADAL" clId="{5849604E-9A10-4EE7-B25E-8E16E6787DF6}" dt="2024-07-19T06:34:33.984" v="7215" actId="20577"/>
        <pc:sldMkLst>
          <pc:docMk/>
          <pc:sldMk cId="2273566260" sldId="342"/>
        </pc:sldMkLst>
        <pc:spChg chg="mod">
          <ac:chgData name="g2121057" userId="037dc83c-fac4-4eea-acb3-34d3beafcde8" providerId="ADAL" clId="{5849604E-9A10-4EE7-B25E-8E16E6787DF6}" dt="2024-07-19T06:32:27.567" v="6986" actId="403"/>
          <ac:spMkLst>
            <pc:docMk/>
            <pc:sldMk cId="2273566260" sldId="342"/>
            <ac:spMk id="2" creationId="{A64AE147-AE33-3FF8-534C-C8671D977413}"/>
          </ac:spMkLst>
        </pc:spChg>
        <pc:spChg chg="mod">
          <ac:chgData name="g2121057" userId="037dc83c-fac4-4eea-acb3-34d3beafcde8" providerId="ADAL" clId="{5849604E-9A10-4EE7-B25E-8E16E6787DF6}" dt="2024-07-19T06:34:33.984" v="7215" actId="20577"/>
          <ac:spMkLst>
            <pc:docMk/>
            <pc:sldMk cId="2273566260" sldId="342"/>
            <ac:spMk id="3" creationId="{6EDB4732-1FD7-5D50-092B-E56B3DD187C1}"/>
          </ac:spMkLst>
        </pc:spChg>
        <pc:picChg chg="add mod">
          <ac:chgData name="g2121057" userId="037dc83c-fac4-4eea-acb3-34d3beafcde8" providerId="ADAL" clId="{5849604E-9A10-4EE7-B25E-8E16E6787DF6}" dt="2024-07-19T06:32:40.590" v="6990" actId="1076"/>
          <ac:picMkLst>
            <pc:docMk/>
            <pc:sldMk cId="2273566260" sldId="342"/>
            <ac:picMk id="5" creationId="{D99BD897-3F31-1F19-29DC-AFB917EBB083}"/>
          </ac:picMkLst>
        </pc:picChg>
      </pc:sldChg>
      <pc:sldChg chg="addSp modSp new mod">
        <pc:chgData name="g2121057" userId="037dc83c-fac4-4eea-acb3-34d3beafcde8" providerId="ADAL" clId="{5849604E-9A10-4EE7-B25E-8E16E6787DF6}" dt="2024-07-19T06:36:08.540" v="7274" actId="207"/>
        <pc:sldMkLst>
          <pc:docMk/>
          <pc:sldMk cId="4256062921" sldId="343"/>
        </pc:sldMkLst>
        <pc:spChg chg="mod">
          <ac:chgData name="g2121057" userId="037dc83c-fac4-4eea-acb3-34d3beafcde8" providerId="ADAL" clId="{5849604E-9A10-4EE7-B25E-8E16E6787DF6}" dt="2024-07-19T06:34:47.647" v="7221" actId="20577"/>
          <ac:spMkLst>
            <pc:docMk/>
            <pc:sldMk cId="4256062921" sldId="343"/>
            <ac:spMk id="2" creationId="{773C31C6-0E5B-9EBD-E85B-0EE72D0A29AB}"/>
          </ac:spMkLst>
        </pc:spChg>
        <pc:spChg chg="mod">
          <ac:chgData name="g2121057" userId="037dc83c-fac4-4eea-acb3-34d3beafcde8" providerId="ADAL" clId="{5849604E-9A10-4EE7-B25E-8E16E6787DF6}" dt="2024-07-19T06:36:08.540" v="7274" actId="207"/>
          <ac:spMkLst>
            <pc:docMk/>
            <pc:sldMk cId="4256062921" sldId="343"/>
            <ac:spMk id="3" creationId="{9F15DBD0-3BA3-0BD1-C37D-AC0394277ADC}"/>
          </ac:spMkLst>
        </pc:spChg>
        <pc:picChg chg="add mod">
          <ac:chgData name="g2121057" userId="037dc83c-fac4-4eea-acb3-34d3beafcde8" providerId="ADAL" clId="{5849604E-9A10-4EE7-B25E-8E16E6787DF6}" dt="2024-07-19T06:35:05.534" v="7223"/>
          <ac:picMkLst>
            <pc:docMk/>
            <pc:sldMk cId="4256062921" sldId="343"/>
            <ac:picMk id="5" creationId="{1BD8A85F-C9BC-FA7B-5EFB-BD656100B6E9}"/>
          </ac:picMkLst>
        </pc:picChg>
      </pc:sldChg>
      <pc:sldChg chg="addSp modSp new del modAnim">
        <pc:chgData name="g2121057" userId="037dc83c-fac4-4eea-acb3-34d3beafcde8" providerId="ADAL" clId="{5849604E-9A10-4EE7-B25E-8E16E6787DF6}" dt="2024-07-24T13:36:38.428" v="7313" actId="47"/>
        <pc:sldMkLst>
          <pc:docMk/>
          <pc:sldMk cId="2618129879" sldId="344"/>
        </pc:sldMkLst>
        <pc:picChg chg="add mod">
          <ac:chgData name="g2121057" userId="037dc83c-fac4-4eea-acb3-34d3beafcde8" providerId="ADAL" clId="{5849604E-9A10-4EE7-B25E-8E16E6787DF6}" dt="2024-07-24T13:35:15.526" v="7312"/>
          <ac:picMkLst>
            <pc:docMk/>
            <pc:sldMk cId="2618129879" sldId="344"/>
            <ac:picMk id="3" creationId="{9A202F44-CC74-556E-4EBD-D2651D28369A}"/>
          </ac:picMkLst>
        </pc:picChg>
      </pc:sldChg>
      <pc:sldMasterChg chg="modSp modSldLayout">
        <pc:chgData name="g2121057" userId="037dc83c-fac4-4eea-acb3-34d3beafcde8" providerId="ADAL" clId="{5849604E-9A10-4EE7-B25E-8E16E6787DF6}" dt="2024-07-18T23:37:49.514" v="0"/>
        <pc:sldMasterMkLst>
          <pc:docMk/>
          <pc:sldMasterMk cId="0" sldId="2147483648"/>
        </pc:sldMaster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asterMk cId="0" sldId="2147483648"/>
            <ac:spMk id="6" creationId="{00000000-0000-0000-0000-000000000000}"/>
          </ac:spMkLst>
        </pc:s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asterMk cId="0" sldId="2147483648"/>
            <ac:picMk id="1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asterMk cId="0" sldId="2147483648"/>
            <ac:picMk id="17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asterMk cId="0" sldId="2147483648"/>
            <ac:picMk id="18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asterMk cId="0" sldId="2147483648"/>
            <ac:picMk id="19" creationId="{00000000-0000-0000-0000-000000000000}"/>
          </ac:picMkLst>
        </pc:picChg>
        <pc:sldLayoutChg chg="modSp">
          <pc:chgData name="g2121057" userId="037dc83c-fac4-4eea-acb3-34d3beafcde8" providerId="ADAL" clId="{5849604E-9A10-4EE7-B25E-8E16E6787DF6}" dt="2024-07-18T23:37:49.514" v="0"/>
          <pc:sldLayoutMkLst>
            <pc:docMk/>
            <pc:sldMasterMk cId="0" sldId="2147483648"/>
            <pc:sldLayoutMk cId="0" sldId="2147483661"/>
          </pc:sldLayoutMkLst>
          <pc:spChg chg="mod">
            <ac:chgData name="g2121057" userId="037dc83c-fac4-4eea-acb3-34d3beafcde8" providerId="ADAL" clId="{5849604E-9A10-4EE7-B25E-8E16E6787DF6}" dt="2024-07-18T23:37:49.514" v="0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g2121057" userId="037dc83c-fac4-4eea-acb3-34d3beafcde8" providerId="ADAL" clId="{5849604E-9A10-4EE7-B25E-8E16E6787DF6}" dt="2024-07-18T23:37:49.514" v="0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</pc:sldLayoutChg>
        <pc:sldLayoutChg chg="modSp">
          <pc:chgData name="g2121057" userId="037dc83c-fac4-4eea-acb3-34d3beafcde8" providerId="ADAL" clId="{5849604E-9A10-4EE7-B25E-8E16E6787DF6}" dt="2024-07-18T23:37:49.514" v="0"/>
          <pc:sldLayoutMkLst>
            <pc:docMk/>
            <pc:sldMasterMk cId="0" sldId="2147483648"/>
            <pc:sldLayoutMk cId="0" sldId="2147483663"/>
          </pc:sldLayoutMkLst>
          <pc:spChg chg="mod">
            <ac:chgData name="g2121057" userId="037dc83c-fac4-4eea-acb3-34d3beafcde8" providerId="ADAL" clId="{5849604E-9A10-4EE7-B25E-8E16E6787DF6}" dt="2024-07-18T23:37:49.514" v="0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g2121057" userId="037dc83c-fac4-4eea-acb3-34d3beafcde8" providerId="ADAL" clId="{5849604E-9A10-4EE7-B25E-8E16E6787DF6}" dt="2024-07-18T23:37:49.514" v="0"/>
            <ac:spMkLst>
              <pc:docMk/>
              <pc:sldMasterMk cId="0" sldId="2147483648"/>
              <pc:sldLayoutMk cId="0" sldId="2147483663"/>
              <ac:spMk id="4" creationId="{00000000-0000-0000-0000-000000000000}"/>
            </ac:spMkLst>
          </pc:spChg>
        </pc:sldLayoutChg>
        <pc:sldLayoutChg chg="modSp">
          <pc:chgData name="g2121057" userId="037dc83c-fac4-4eea-acb3-34d3beafcde8" providerId="ADAL" clId="{5849604E-9A10-4EE7-B25E-8E16E6787DF6}" dt="2024-07-18T23:37:49.514" v="0"/>
          <pc:sldLayoutMkLst>
            <pc:docMk/>
            <pc:sldMasterMk cId="0" sldId="2147483648"/>
            <pc:sldLayoutMk cId="0" sldId="2147483664"/>
          </pc:sldLayoutMkLst>
          <pc:picChg chg="mod">
            <ac:chgData name="g2121057" userId="037dc83c-fac4-4eea-acb3-34d3beafcde8" providerId="ADAL" clId="{5849604E-9A10-4EE7-B25E-8E16E6787DF6}" dt="2024-07-18T23:37:49.514" v="0"/>
            <ac:picMkLst>
              <pc:docMk/>
              <pc:sldMasterMk cId="0" sldId="2147483648"/>
              <pc:sldLayoutMk cId="0" sldId="2147483664"/>
              <ac:picMk id="16" creationId="{00000000-0000-0000-0000-000000000000}"/>
            </ac:picMkLst>
          </pc:picChg>
          <pc:picChg chg="mod">
            <ac:chgData name="g2121057" userId="037dc83c-fac4-4eea-acb3-34d3beafcde8" providerId="ADAL" clId="{5849604E-9A10-4EE7-B25E-8E16E6787DF6}" dt="2024-07-18T23:37:49.514" v="0"/>
            <ac:picMkLst>
              <pc:docMk/>
              <pc:sldMasterMk cId="0" sldId="2147483648"/>
              <pc:sldLayoutMk cId="0" sldId="2147483664"/>
              <ac:picMk id="17" creationId="{00000000-0000-0000-0000-000000000000}"/>
            </ac:picMkLst>
          </pc:picChg>
          <pc:picChg chg="mod">
            <ac:chgData name="g2121057" userId="037dc83c-fac4-4eea-acb3-34d3beafcde8" providerId="ADAL" clId="{5849604E-9A10-4EE7-B25E-8E16E6787DF6}" dt="2024-07-18T23:37:49.514" v="0"/>
            <ac:picMkLst>
              <pc:docMk/>
              <pc:sldMasterMk cId="0" sldId="2147483648"/>
              <pc:sldLayoutMk cId="0" sldId="2147483664"/>
              <ac:picMk id="18" creationId="{00000000-0000-0000-0000-000000000000}"/>
            </ac:picMkLst>
          </pc:picChg>
          <pc:picChg chg="mod">
            <ac:chgData name="g2121057" userId="037dc83c-fac4-4eea-acb3-34d3beafcde8" providerId="ADAL" clId="{5849604E-9A10-4EE7-B25E-8E16E6787DF6}" dt="2024-07-18T23:37:49.514" v="0"/>
            <ac:picMkLst>
              <pc:docMk/>
              <pc:sldMasterMk cId="0" sldId="2147483648"/>
              <pc:sldLayoutMk cId="0" sldId="2147483664"/>
              <ac:picMk id="19" creationId="{00000000-0000-0000-0000-000000000000}"/>
            </ac:picMkLst>
          </pc:picChg>
          <pc:picChg chg="mod">
            <ac:chgData name="g2121057" userId="037dc83c-fac4-4eea-acb3-34d3beafcde8" providerId="ADAL" clId="{5849604E-9A10-4EE7-B25E-8E16E6787DF6}" dt="2024-07-18T23:37:49.514" v="0"/>
            <ac:picMkLst>
              <pc:docMk/>
              <pc:sldMasterMk cId="0" sldId="2147483648"/>
              <pc:sldLayoutMk cId="0" sldId="2147483664"/>
              <ac:picMk id="20" creationId="{00000000-0000-0000-0000-000000000000}"/>
            </ac:picMkLst>
          </pc:picChg>
          <pc:picChg chg="mod">
            <ac:chgData name="g2121057" userId="037dc83c-fac4-4eea-acb3-34d3beafcde8" providerId="ADAL" clId="{5849604E-9A10-4EE7-B25E-8E16E6787DF6}" dt="2024-07-18T23:37:49.514" v="0"/>
            <ac:picMkLst>
              <pc:docMk/>
              <pc:sldMasterMk cId="0" sldId="2147483648"/>
              <pc:sldLayoutMk cId="0" sldId="2147483664"/>
              <ac:picMk id="21" creationId="{00000000-0000-0000-0000-000000000000}"/>
            </ac:picMkLst>
          </pc:picChg>
        </pc:sldLayoutChg>
      </pc:sldMasterChg>
    </pc:docChg>
  </pc:docChgLst>
  <pc:docChgLst>
    <pc:chgData name="g2121057" userId="037dc83c-fac4-4eea-acb3-34d3beafcde8" providerId="ADAL" clId="{C6DF15C3-0310-41BE-8847-7737ED97EC59}"/>
    <pc:docChg chg="modSld">
      <pc:chgData name="g2121057" userId="037dc83c-fac4-4eea-acb3-34d3beafcde8" providerId="ADAL" clId="{C6DF15C3-0310-41BE-8847-7737ED97EC59}" dt="2024-08-06T08:38:54.397" v="220" actId="20577"/>
      <pc:docMkLst>
        <pc:docMk/>
      </pc:docMkLst>
      <pc:sldChg chg="modNotesTx">
        <pc:chgData name="g2121057" userId="037dc83c-fac4-4eea-acb3-34d3beafcde8" providerId="ADAL" clId="{C6DF15C3-0310-41BE-8847-7737ED97EC59}" dt="2024-08-06T08:38:54.397" v="220" actId="20577"/>
        <pc:sldMkLst>
          <pc:docMk/>
          <pc:sldMk cId="929122317" sldId="345"/>
        </pc:sldMkLst>
      </pc:sldChg>
      <pc:sldChg chg="modSp mod">
        <pc:chgData name="g2121057" userId="037dc83c-fac4-4eea-acb3-34d3beafcde8" providerId="ADAL" clId="{C6DF15C3-0310-41BE-8847-7737ED97EC59}" dt="2024-08-01T06:14:48.502" v="147" actId="207"/>
        <pc:sldMkLst>
          <pc:docMk/>
          <pc:sldMk cId="475977658" sldId="356"/>
        </pc:sldMkLst>
        <pc:spChg chg="mod">
          <ac:chgData name="g2121057" userId="037dc83c-fac4-4eea-acb3-34d3beafcde8" providerId="ADAL" clId="{C6DF15C3-0310-41BE-8847-7737ED97EC59}" dt="2024-08-01T06:14:48.502" v="147" actId="207"/>
          <ac:spMkLst>
            <pc:docMk/>
            <pc:sldMk cId="475977658" sldId="356"/>
            <ac:spMk id="3" creationId="{D33F3364-59B2-BB7F-2FB5-FF5E792AA521}"/>
          </ac:spMkLst>
        </pc:spChg>
      </pc:sldChg>
    </pc:docChg>
  </pc:docChgLst>
  <pc:docChgLst>
    <pc:chgData name="g2121057" userId="037dc83c-fac4-4eea-acb3-34d3beafcde8" providerId="ADAL" clId="{72D7E7AA-5795-492E-B786-892EE936D173}"/>
    <pc:docChg chg="custSel addSld modSld">
      <pc:chgData name="g2121057" userId="037dc83c-fac4-4eea-acb3-34d3beafcde8" providerId="ADAL" clId="{72D7E7AA-5795-492E-B786-892EE936D173}" dt="2024-08-12T08:03:48.990" v="36" actId="14100"/>
      <pc:docMkLst>
        <pc:docMk/>
      </pc:docMkLst>
      <pc:sldChg chg="mod chgLayout">
        <pc:chgData name="g2121057" userId="037dc83c-fac4-4eea-acb3-34d3beafcde8" providerId="ADAL" clId="{72D7E7AA-5795-492E-B786-892EE936D173}" dt="2024-08-12T08:02:04.817" v="1" actId="700"/>
        <pc:sldMkLst>
          <pc:docMk/>
          <pc:sldMk cId="929122317" sldId="345"/>
        </pc:sldMkLst>
      </pc:sldChg>
      <pc:sldChg chg="modSp mod">
        <pc:chgData name="g2121057" userId="037dc83c-fac4-4eea-acb3-34d3beafcde8" providerId="ADAL" clId="{72D7E7AA-5795-492E-B786-892EE936D173}" dt="2024-08-12T08:01:13" v="0" actId="1076"/>
        <pc:sldMkLst>
          <pc:docMk/>
          <pc:sldMk cId="1629802343" sldId="369"/>
        </pc:sldMkLst>
        <pc:spChg chg="mod">
          <ac:chgData name="g2121057" userId="037dc83c-fac4-4eea-acb3-34d3beafcde8" providerId="ADAL" clId="{72D7E7AA-5795-492E-B786-892EE936D173}" dt="2024-08-12T08:01:13" v="0" actId="1076"/>
          <ac:spMkLst>
            <pc:docMk/>
            <pc:sldMk cId="1629802343" sldId="369"/>
            <ac:spMk id="13" creationId="{E415C00F-0EA7-1773-1DA5-34B75FDDB3A9}"/>
          </ac:spMkLst>
        </pc:spChg>
      </pc:sldChg>
      <pc:sldChg chg="addSp delSp modSp new mod">
        <pc:chgData name="g2121057" userId="037dc83c-fac4-4eea-acb3-34d3beafcde8" providerId="ADAL" clId="{72D7E7AA-5795-492E-B786-892EE936D173}" dt="2024-08-12T08:03:48.990" v="36" actId="14100"/>
        <pc:sldMkLst>
          <pc:docMk/>
          <pc:sldMk cId="588477316" sldId="371"/>
        </pc:sldMkLst>
        <pc:spChg chg="del">
          <ac:chgData name="g2121057" userId="037dc83c-fac4-4eea-acb3-34d3beafcde8" providerId="ADAL" clId="{72D7E7AA-5795-492E-B786-892EE936D173}" dt="2024-08-12T08:02:17.880" v="3" actId="478"/>
          <ac:spMkLst>
            <pc:docMk/>
            <pc:sldMk cId="588477316" sldId="371"/>
            <ac:spMk id="2" creationId="{41C9F331-D993-3083-79C3-5BE85EDF63E0}"/>
          </ac:spMkLst>
        </pc:spChg>
        <pc:spChg chg="del">
          <ac:chgData name="g2121057" userId="037dc83c-fac4-4eea-acb3-34d3beafcde8" providerId="ADAL" clId="{72D7E7AA-5795-492E-B786-892EE936D173}" dt="2024-08-12T08:02:19.048" v="4" actId="478"/>
          <ac:spMkLst>
            <pc:docMk/>
            <pc:sldMk cId="588477316" sldId="371"/>
            <ac:spMk id="3" creationId="{5D16ACC1-2082-9826-CFEF-3943AC68FB49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5" creationId="{A9B57665-E0A5-C36B-4CA9-35EA2BF7C81A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6" creationId="{4F7D08A1-389F-03B3-84F3-AD26F82E9F9A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7" creationId="{1F0A4017-EA52-B175-4ACB-29D81F4B4195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8" creationId="{49F37F25-950D-08D4-FECC-F75DB33263E2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9" creationId="{C5361132-1E31-B016-443F-B89E2050035C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11" creationId="{8F2DB486-2B7E-C2E5-B712-1FB91DAC4502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13" creationId="{D5B4C3CA-AB69-FD6B-2824-B8B036495B72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14" creationId="{2D30B692-4207-E14A-25DF-AA9574121550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16" creationId="{9C5B73CC-7C92-DCCB-291C-0885E188E0A8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17" creationId="{34BE5113-6618-B5CD-2975-31F398E74203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18" creationId="{23C95812-BAC7-7C72-B84A-F045561A1856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19" creationId="{4CFF6F51-52CA-2CB1-3F8B-4BB7D3C0C7CC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20" creationId="{AA936EB6-563C-F760-4264-7E1190DCA505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21" creationId="{68E556D2-9848-8D88-05C3-9EC4A104FEF1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22" creationId="{AE6788FB-1685-1484-1449-0865748BDB4D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23" creationId="{71E7C108-2F88-93C3-9EAC-6D7496D58281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24" creationId="{BEFF5A41-115E-74F1-5523-F83F5303D26C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25" creationId="{5A7CD4CE-8F45-33A0-9B40-1F01CC73F227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26" creationId="{60A16BC5-3105-095D-267A-5E3FA6260A25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27" creationId="{EC864BD2-8431-FAF4-9EAE-282792F00AF1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28" creationId="{5E27D418-90B9-3D5E-0CFA-2DA1CF2222E0}"/>
          </ac:spMkLst>
        </pc:spChg>
        <pc:spChg chg="add mod">
          <ac:chgData name="g2121057" userId="037dc83c-fac4-4eea-acb3-34d3beafcde8" providerId="ADAL" clId="{72D7E7AA-5795-492E-B786-892EE936D173}" dt="2024-08-12T08:03:48.990" v="36" actId="14100"/>
          <ac:spMkLst>
            <pc:docMk/>
            <pc:sldMk cId="588477316" sldId="371"/>
            <ac:spMk id="30" creationId="{E81BC072-E740-5315-5134-6F37133266C6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32" creationId="{E0C87E39-25B5-C402-17F8-81CC86425F69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34" creationId="{D9CFF33E-2B0C-75D3-8C22-36D52CAF8FE1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36" creationId="{CAD9A046-FA5F-EAC6-A143-C978CBA40B2C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37" creationId="{6A6BA7DF-DFF5-E2AE-2EB2-2A5C1D737DE6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38" creationId="{13C3E7D2-996B-2474-FE20-451A92C006EE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39" creationId="{A00D0C83-5103-F81B-2A01-55CA0B9474C9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40" creationId="{41A57945-585F-D7AF-63A2-0FBC3274AC91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41" creationId="{2FDE093C-DACB-A742-AFA7-BCB8A95C6198}"/>
          </ac:spMkLst>
        </pc:spChg>
        <pc:cxnChg chg="add mod">
          <ac:chgData name="g2121057" userId="037dc83c-fac4-4eea-acb3-34d3beafcde8" providerId="ADAL" clId="{72D7E7AA-5795-492E-B786-892EE936D173}" dt="2024-08-12T08:02:20.220" v="5"/>
          <ac:cxnSpMkLst>
            <pc:docMk/>
            <pc:sldMk cId="588477316" sldId="371"/>
            <ac:cxnSpMk id="10" creationId="{3BE55771-5D8C-B0EB-E901-C58228B0713C}"/>
          </ac:cxnSpMkLst>
        </pc:cxnChg>
        <pc:cxnChg chg="add mod">
          <ac:chgData name="g2121057" userId="037dc83c-fac4-4eea-acb3-34d3beafcde8" providerId="ADAL" clId="{72D7E7AA-5795-492E-B786-892EE936D173}" dt="2024-08-12T08:02:20.220" v="5"/>
          <ac:cxnSpMkLst>
            <pc:docMk/>
            <pc:sldMk cId="588477316" sldId="371"/>
            <ac:cxnSpMk id="12" creationId="{2726056A-3E07-7D1D-DC3C-209E37B4FA9A}"/>
          </ac:cxnSpMkLst>
        </pc:cxnChg>
        <pc:cxnChg chg="add mod">
          <ac:chgData name="g2121057" userId="037dc83c-fac4-4eea-acb3-34d3beafcde8" providerId="ADAL" clId="{72D7E7AA-5795-492E-B786-892EE936D173}" dt="2024-08-12T08:02:20.220" v="5"/>
          <ac:cxnSpMkLst>
            <pc:docMk/>
            <pc:sldMk cId="588477316" sldId="371"/>
            <ac:cxnSpMk id="15" creationId="{65C50057-4E3F-42DB-6A15-70EEC50FD033}"/>
          </ac:cxnSpMkLst>
        </pc:cxnChg>
        <pc:cxnChg chg="add mod">
          <ac:chgData name="g2121057" userId="037dc83c-fac4-4eea-acb3-34d3beafcde8" providerId="ADAL" clId="{72D7E7AA-5795-492E-B786-892EE936D173}" dt="2024-08-12T08:03:46.157" v="35" actId="14100"/>
          <ac:cxnSpMkLst>
            <pc:docMk/>
            <pc:sldMk cId="588477316" sldId="371"/>
            <ac:cxnSpMk id="29" creationId="{CF427412-73A8-0097-B992-F30BE01A9E8B}"/>
          </ac:cxnSpMkLst>
        </pc:cxnChg>
        <pc:cxnChg chg="add mod">
          <ac:chgData name="g2121057" userId="037dc83c-fac4-4eea-acb3-34d3beafcde8" providerId="ADAL" clId="{72D7E7AA-5795-492E-B786-892EE936D173}" dt="2024-08-12T08:02:20.220" v="5"/>
          <ac:cxnSpMkLst>
            <pc:docMk/>
            <pc:sldMk cId="588477316" sldId="371"/>
            <ac:cxnSpMk id="31" creationId="{AFA7B3A2-6861-D060-F32B-DEB845595B17}"/>
          </ac:cxnSpMkLst>
        </pc:cxnChg>
        <pc:cxnChg chg="add mod">
          <ac:chgData name="g2121057" userId="037dc83c-fac4-4eea-acb3-34d3beafcde8" providerId="ADAL" clId="{72D7E7AA-5795-492E-B786-892EE936D173}" dt="2024-08-12T08:02:20.220" v="5"/>
          <ac:cxnSpMkLst>
            <pc:docMk/>
            <pc:sldMk cId="588477316" sldId="371"/>
            <ac:cxnSpMk id="33" creationId="{0248E87B-6942-EA0B-F64D-7397B16A9272}"/>
          </ac:cxnSpMkLst>
        </pc:cxnChg>
        <pc:cxnChg chg="add mod">
          <ac:chgData name="g2121057" userId="037dc83c-fac4-4eea-acb3-34d3beafcde8" providerId="ADAL" clId="{72D7E7AA-5795-492E-B786-892EE936D173}" dt="2024-08-12T08:02:20.220" v="5"/>
          <ac:cxnSpMkLst>
            <pc:docMk/>
            <pc:sldMk cId="588477316" sldId="371"/>
            <ac:cxnSpMk id="35" creationId="{561D0A4F-1C92-D1EA-8DFD-A6549BFEACB1}"/>
          </ac:cxnSpMkLst>
        </pc:cxnChg>
        <pc:cxnChg chg="add mod">
          <ac:chgData name="g2121057" userId="037dc83c-fac4-4eea-acb3-34d3beafcde8" providerId="ADAL" clId="{72D7E7AA-5795-492E-B786-892EE936D173}" dt="2024-08-12T08:02:20.220" v="5"/>
          <ac:cxnSpMkLst>
            <pc:docMk/>
            <pc:sldMk cId="588477316" sldId="371"/>
            <ac:cxnSpMk id="42" creationId="{07603CC5-6454-22B3-7754-E57D50F4CE9D}"/>
          </ac:cxnSpMkLst>
        </pc:cxnChg>
      </pc:sldChg>
    </pc:docChg>
  </pc:docChgLst>
  <pc:docChgLst>
    <pc:chgData name="g2121057" userId="S::g2121057@tcu.ac.jp::037dc83c-fac4-4eea-acb3-34d3beafcde8" providerId="AD" clId="Web-{75618FC0-DCF5-9843-BFCC-5026A63B6455}"/>
    <pc:docChg chg="modSld">
      <pc:chgData name="g2121057" userId="S::g2121057@tcu.ac.jp::037dc83c-fac4-4eea-acb3-34d3beafcde8" providerId="AD" clId="Web-{75618FC0-DCF5-9843-BFCC-5026A63B6455}" dt="2024-08-08T14:11:47.415" v="26" actId="1076"/>
      <pc:docMkLst>
        <pc:docMk/>
      </pc:docMkLst>
      <pc:sldChg chg="delSp modSp">
        <pc:chgData name="g2121057" userId="S::g2121057@tcu.ac.jp::037dc83c-fac4-4eea-acb3-34d3beafcde8" providerId="AD" clId="Web-{75618FC0-DCF5-9843-BFCC-5026A63B6455}" dt="2024-08-08T14:11:47.415" v="26" actId="1076"/>
        <pc:sldMkLst>
          <pc:docMk/>
          <pc:sldMk cId="1629802343" sldId="369"/>
        </pc:sldMkLst>
        <pc:spChg chg="mod">
          <ac:chgData name="g2121057" userId="S::g2121057@tcu.ac.jp::037dc83c-fac4-4eea-acb3-34d3beafcde8" providerId="AD" clId="Web-{75618FC0-DCF5-9843-BFCC-5026A63B6455}" dt="2024-08-08T14:11:00.505" v="13" actId="1076"/>
          <ac:spMkLst>
            <pc:docMk/>
            <pc:sldMk cId="1629802343" sldId="369"/>
            <ac:spMk id="2" creationId="{2AD3CBE6-47EA-9596-E0FB-7986F5FA48D7}"/>
          </ac:spMkLst>
        </pc:spChg>
        <pc:spChg chg="mod">
          <ac:chgData name="g2121057" userId="S::g2121057@tcu.ac.jp::037dc83c-fac4-4eea-acb3-34d3beafcde8" providerId="AD" clId="Web-{75618FC0-DCF5-9843-BFCC-5026A63B6455}" dt="2024-08-08T14:11:23.100" v="20" actId="1076"/>
          <ac:spMkLst>
            <pc:docMk/>
            <pc:sldMk cId="1629802343" sldId="369"/>
            <ac:spMk id="6" creationId="{FF1FFF76-2161-D70E-8AB0-994D2E816E20}"/>
          </ac:spMkLst>
        </pc:spChg>
        <pc:spChg chg="mod">
          <ac:chgData name="g2121057" userId="S::g2121057@tcu.ac.jp::037dc83c-fac4-4eea-acb3-34d3beafcde8" providerId="AD" clId="Web-{75618FC0-DCF5-9843-BFCC-5026A63B6455}" dt="2024-08-08T14:11:12.350" v="17" actId="14100"/>
          <ac:spMkLst>
            <pc:docMk/>
            <pc:sldMk cId="1629802343" sldId="369"/>
            <ac:spMk id="7" creationId="{4986C4FC-283C-46DB-166F-904BE73CBE32}"/>
          </ac:spMkLst>
        </pc:spChg>
        <pc:spChg chg="mod">
          <ac:chgData name="g2121057" userId="S::g2121057@tcu.ac.jp::037dc83c-fac4-4eea-acb3-34d3beafcde8" providerId="AD" clId="Web-{75618FC0-DCF5-9843-BFCC-5026A63B6455}" dt="2024-08-08T14:11:15.866" v="19" actId="14100"/>
          <ac:spMkLst>
            <pc:docMk/>
            <pc:sldMk cId="1629802343" sldId="369"/>
            <ac:spMk id="8" creationId="{3340EE78-C682-6897-ADA4-1C3526B658B3}"/>
          </ac:spMkLst>
        </pc:spChg>
        <pc:spChg chg="mod">
          <ac:chgData name="g2121057" userId="S::g2121057@tcu.ac.jp::037dc83c-fac4-4eea-acb3-34d3beafcde8" providerId="AD" clId="Web-{75618FC0-DCF5-9843-BFCC-5026A63B6455}" dt="2024-08-08T14:11:47.415" v="26" actId="1076"/>
          <ac:spMkLst>
            <pc:docMk/>
            <pc:sldMk cId="1629802343" sldId="369"/>
            <ac:spMk id="13" creationId="{E415C00F-0EA7-1773-1DA5-34B75FDDB3A9}"/>
          </ac:spMkLst>
        </pc:spChg>
        <pc:spChg chg="del">
          <ac:chgData name="g2121057" userId="S::g2121057@tcu.ac.jp::037dc83c-fac4-4eea-acb3-34d3beafcde8" providerId="AD" clId="Web-{75618FC0-DCF5-9843-BFCC-5026A63B6455}" dt="2024-08-08T14:10:31.003" v="8"/>
          <ac:spMkLst>
            <pc:docMk/>
            <pc:sldMk cId="1629802343" sldId="369"/>
            <ac:spMk id="14" creationId="{2E10C3E4-D186-E43E-F9C1-7DB0BD5FE170}"/>
          </ac:spMkLst>
        </pc:spChg>
        <pc:spChg chg="del">
          <ac:chgData name="g2121057" userId="S::g2121057@tcu.ac.jp::037dc83c-fac4-4eea-acb3-34d3beafcde8" providerId="AD" clId="Web-{75618FC0-DCF5-9843-BFCC-5026A63B6455}" dt="2024-08-08T14:10:32.410" v="9"/>
          <ac:spMkLst>
            <pc:docMk/>
            <pc:sldMk cId="1629802343" sldId="369"/>
            <ac:spMk id="15" creationId="{319D3AD9-DE7A-0029-DCAA-7EC939D18BD3}"/>
          </ac:spMkLst>
        </pc:spChg>
        <pc:spChg chg="mod">
          <ac:chgData name="g2121057" userId="S::g2121057@tcu.ac.jp::037dc83c-fac4-4eea-acb3-34d3beafcde8" providerId="AD" clId="Web-{75618FC0-DCF5-9843-BFCC-5026A63B6455}" dt="2024-08-08T14:10:39.129" v="11" actId="1076"/>
          <ac:spMkLst>
            <pc:docMk/>
            <pc:sldMk cId="1629802343" sldId="369"/>
            <ac:spMk id="18" creationId="{EEAD92AD-830F-8A9A-F48A-E3A1CE1DDA48}"/>
          </ac:spMkLst>
        </pc:spChg>
        <pc:spChg chg="mod">
          <ac:chgData name="g2121057" userId="S::g2121057@tcu.ac.jp::037dc83c-fac4-4eea-acb3-34d3beafcde8" providerId="AD" clId="Web-{75618FC0-DCF5-9843-BFCC-5026A63B6455}" dt="2024-08-08T14:11:36.039" v="23" actId="1076"/>
          <ac:spMkLst>
            <pc:docMk/>
            <pc:sldMk cId="1629802343" sldId="369"/>
            <ac:spMk id="22" creationId="{41941E0D-C6F6-98BC-0581-3BC70C6435C3}"/>
          </ac:spMkLst>
        </pc:spChg>
      </pc:sldChg>
    </pc:docChg>
  </pc:docChgLst>
  <pc:docChgLst>
    <pc:chgData name="g2121057" userId="037dc83c-fac4-4eea-acb3-34d3beafcde8" providerId="ADAL" clId="{19238293-AB62-47CD-85C8-7ACA01FFD43C}"/>
    <pc:docChg chg="undo custSel addSld delSld modSld sldOrd">
      <pc:chgData name="g2121057" userId="037dc83c-fac4-4eea-acb3-34d3beafcde8" providerId="ADAL" clId="{19238293-AB62-47CD-85C8-7ACA01FFD43C}" dt="2024-08-01T03:56:21.955" v="2318" actId="729"/>
      <pc:docMkLst>
        <pc:docMk/>
      </pc:docMkLst>
      <pc:sldChg chg="addSp delSp modSp mod">
        <pc:chgData name="g2121057" userId="037dc83c-fac4-4eea-acb3-34d3beafcde8" providerId="ADAL" clId="{19238293-AB62-47CD-85C8-7ACA01FFD43C}" dt="2024-08-01T01:48:15.456" v="24" actId="20577"/>
        <pc:sldMkLst>
          <pc:docMk/>
          <pc:sldMk cId="0" sldId="257"/>
        </pc:sldMkLst>
        <pc:spChg chg="mod">
          <ac:chgData name="g2121057" userId="037dc83c-fac4-4eea-acb3-34d3beafcde8" providerId="ADAL" clId="{19238293-AB62-47CD-85C8-7ACA01FFD43C}" dt="2024-08-01T01:48:15.456" v="24" actId="20577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g2121057" userId="037dc83c-fac4-4eea-acb3-34d3beafcde8" providerId="ADAL" clId="{19238293-AB62-47CD-85C8-7ACA01FFD43C}" dt="2024-08-01T01:48:08.787" v="6"/>
          <ac:spMkLst>
            <pc:docMk/>
            <pc:sldMk cId="0" sldId="257"/>
            <ac:spMk id="4" creationId="{8AC00D12-6F77-F259-A91D-E671BACC9EEC}"/>
          </ac:spMkLst>
        </pc:spChg>
        <pc:spChg chg="mod">
          <ac:chgData name="g2121057" userId="037dc83c-fac4-4eea-acb3-34d3beafcde8" providerId="ADAL" clId="{19238293-AB62-47CD-85C8-7ACA01FFD43C}" dt="2024-08-01T01:48:06.748" v="4"/>
          <ac:spMkLst>
            <pc:docMk/>
            <pc:sldMk cId="0" sldId="257"/>
            <ac:spMk id="5" creationId="{0816A27B-C116-E735-8DF2-2403C50CE02D}"/>
          </ac:spMkLst>
        </pc:spChg>
      </pc:sldChg>
      <pc:sldChg chg="del">
        <pc:chgData name="g2121057" userId="037dc83c-fac4-4eea-acb3-34d3beafcde8" providerId="ADAL" clId="{19238293-AB62-47CD-85C8-7ACA01FFD43C}" dt="2024-08-01T01:50:15.444" v="232" actId="47"/>
        <pc:sldMkLst>
          <pc:docMk/>
          <pc:sldMk cId="0" sldId="258"/>
        </pc:sldMkLst>
      </pc:sldChg>
      <pc:sldChg chg="del">
        <pc:chgData name="g2121057" userId="037dc83c-fac4-4eea-acb3-34d3beafcde8" providerId="ADAL" clId="{19238293-AB62-47CD-85C8-7ACA01FFD43C}" dt="2024-08-01T01:50:19.174" v="240" actId="47"/>
        <pc:sldMkLst>
          <pc:docMk/>
          <pc:sldMk cId="0" sldId="260"/>
        </pc:sldMkLst>
      </pc:sldChg>
      <pc:sldChg chg="del">
        <pc:chgData name="g2121057" userId="037dc83c-fac4-4eea-acb3-34d3beafcde8" providerId="ADAL" clId="{19238293-AB62-47CD-85C8-7ACA01FFD43C}" dt="2024-08-01T01:50:15.876" v="234" actId="47"/>
        <pc:sldMkLst>
          <pc:docMk/>
          <pc:sldMk cId="0" sldId="262"/>
        </pc:sldMkLst>
      </pc:sldChg>
      <pc:sldChg chg="del">
        <pc:chgData name="g2121057" userId="037dc83c-fac4-4eea-acb3-34d3beafcde8" providerId="ADAL" clId="{19238293-AB62-47CD-85C8-7ACA01FFD43C}" dt="2024-08-01T01:50:16.299" v="236" actId="47"/>
        <pc:sldMkLst>
          <pc:docMk/>
          <pc:sldMk cId="0" sldId="264"/>
        </pc:sldMkLst>
      </pc:sldChg>
      <pc:sldChg chg="del">
        <pc:chgData name="g2121057" userId="037dc83c-fac4-4eea-acb3-34d3beafcde8" providerId="ADAL" clId="{19238293-AB62-47CD-85C8-7ACA01FFD43C}" dt="2024-08-01T01:50:25.902" v="249" actId="47"/>
        <pc:sldMkLst>
          <pc:docMk/>
          <pc:sldMk cId="0" sldId="265"/>
        </pc:sldMkLst>
      </pc:sldChg>
      <pc:sldChg chg="modSp mod">
        <pc:chgData name="g2121057" userId="037dc83c-fac4-4eea-acb3-34d3beafcde8" providerId="ADAL" clId="{19238293-AB62-47CD-85C8-7ACA01FFD43C}" dt="2024-08-01T02:17:26.259" v="1228" actId="20577"/>
        <pc:sldMkLst>
          <pc:docMk/>
          <pc:sldMk cId="4294008939" sldId="315"/>
        </pc:sldMkLst>
        <pc:spChg chg="mod">
          <ac:chgData name="g2121057" userId="037dc83c-fac4-4eea-acb3-34d3beafcde8" providerId="ADAL" clId="{19238293-AB62-47CD-85C8-7ACA01FFD43C}" dt="2024-08-01T02:17:26.259" v="1228" actId="20577"/>
          <ac:spMkLst>
            <pc:docMk/>
            <pc:sldMk cId="4294008939" sldId="315"/>
            <ac:spMk id="3" creationId="{00000000-0000-0000-0000-000000000000}"/>
          </ac:spMkLst>
        </pc:spChg>
      </pc:sldChg>
      <pc:sldChg chg="del">
        <pc:chgData name="g2121057" userId="037dc83c-fac4-4eea-acb3-34d3beafcde8" providerId="ADAL" clId="{19238293-AB62-47CD-85C8-7ACA01FFD43C}" dt="2024-08-01T01:50:14.851" v="230" actId="47"/>
        <pc:sldMkLst>
          <pc:docMk/>
          <pc:sldMk cId="695283672" sldId="316"/>
        </pc:sldMkLst>
      </pc:sldChg>
      <pc:sldChg chg="del">
        <pc:chgData name="g2121057" userId="037dc83c-fac4-4eea-acb3-34d3beafcde8" providerId="ADAL" clId="{19238293-AB62-47CD-85C8-7ACA01FFD43C}" dt="2024-08-01T01:50:15.257" v="231" actId="47"/>
        <pc:sldMkLst>
          <pc:docMk/>
          <pc:sldMk cId="3223310608" sldId="317"/>
        </pc:sldMkLst>
      </pc:sldChg>
      <pc:sldChg chg="del">
        <pc:chgData name="g2121057" userId="037dc83c-fac4-4eea-acb3-34d3beafcde8" providerId="ADAL" clId="{19238293-AB62-47CD-85C8-7ACA01FFD43C}" dt="2024-08-01T01:50:15.617" v="233" actId="47"/>
        <pc:sldMkLst>
          <pc:docMk/>
          <pc:sldMk cId="285337850" sldId="318"/>
        </pc:sldMkLst>
      </pc:sldChg>
      <pc:sldChg chg="del">
        <pc:chgData name="g2121057" userId="037dc83c-fac4-4eea-acb3-34d3beafcde8" providerId="ADAL" clId="{19238293-AB62-47CD-85C8-7ACA01FFD43C}" dt="2024-08-01T01:50:16.080" v="235" actId="47"/>
        <pc:sldMkLst>
          <pc:docMk/>
          <pc:sldMk cId="1976789873" sldId="319"/>
        </pc:sldMkLst>
      </pc:sldChg>
      <pc:sldChg chg="del">
        <pc:chgData name="g2121057" userId="037dc83c-fac4-4eea-acb3-34d3beafcde8" providerId="ADAL" clId="{19238293-AB62-47CD-85C8-7ACA01FFD43C}" dt="2024-08-01T01:50:16.857" v="237" actId="47"/>
        <pc:sldMkLst>
          <pc:docMk/>
          <pc:sldMk cId="1890727071" sldId="320"/>
        </pc:sldMkLst>
      </pc:sldChg>
      <pc:sldChg chg="del">
        <pc:chgData name="g2121057" userId="037dc83c-fac4-4eea-acb3-34d3beafcde8" providerId="ADAL" clId="{19238293-AB62-47CD-85C8-7ACA01FFD43C}" dt="2024-08-01T01:50:17.828" v="238" actId="47"/>
        <pc:sldMkLst>
          <pc:docMk/>
          <pc:sldMk cId="2855233985" sldId="321"/>
        </pc:sldMkLst>
      </pc:sldChg>
      <pc:sldChg chg="del">
        <pc:chgData name="g2121057" userId="037dc83c-fac4-4eea-acb3-34d3beafcde8" providerId="ADAL" clId="{19238293-AB62-47CD-85C8-7ACA01FFD43C}" dt="2024-08-01T01:50:18.500" v="239" actId="47"/>
        <pc:sldMkLst>
          <pc:docMk/>
          <pc:sldMk cId="3495758588" sldId="322"/>
        </pc:sldMkLst>
      </pc:sldChg>
      <pc:sldChg chg="del">
        <pc:chgData name="g2121057" userId="037dc83c-fac4-4eea-acb3-34d3beafcde8" providerId="ADAL" clId="{19238293-AB62-47CD-85C8-7ACA01FFD43C}" dt="2024-08-01T01:50:22.239" v="241" actId="47"/>
        <pc:sldMkLst>
          <pc:docMk/>
          <pc:sldMk cId="3037079418" sldId="324"/>
        </pc:sldMkLst>
      </pc:sldChg>
      <pc:sldChg chg="del">
        <pc:chgData name="g2121057" userId="037dc83c-fac4-4eea-acb3-34d3beafcde8" providerId="ADAL" clId="{19238293-AB62-47CD-85C8-7ACA01FFD43C}" dt="2024-08-01T01:50:22.445" v="242" actId="47"/>
        <pc:sldMkLst>
          <pc:docMk/>
          <pc:sldMk cId="200840957" sldId="325"/>
        </pc:sldMkLst>
      </pc:sldChg>
      <pc:sldChg chg="del">
        <pc:chgData name="g2121057" userId="037dc83c-fac4-4eea-acb3-34d3beafcde8" providerId="ADAL" clId="{19238293-AB62-47CD-85C8-7ACA01FFD43C}" dt="2024-08-01T01:50:23.066" v="245" actId="47"/>
        <pc:sldMkLst>
          <pc:docMk/>
          <pc:sldMk cId="841126162" sldId="326"/>
        </pc:sldMkLst>
      </pc:sldChg>
      <pc:sldChg chg="del">
        <pc:chgData name="g2121057" userId="037dc83c-fac4-4eea-acb3-34d3beafcde8" providerId="ADAL" clId="{19238293-AB62-47CD-85C8-7ACA01FFD43C}" dt="2024-08-01T01:50:22.617" v="243" actId="47"/>
        <pc:sldMkLst>
          <pc:docMk/>
          <pc:sldMk cId="1373280981" sldId="327"/>
        </pc:sldMkLst>
      </pc:sldChg>
      <pc:sldChg chg="del">
        <pc:chgData name="g2121057" userId="037dc83c-fac4-4eea-acb3-34d3beafcde8" providerId="ADAL" clId="{19238293-AB62-47CD-85C8-7ACA01FFD43C}" dt="2024-08-01T01:50:22.847" v="244" actId="47"/>
        <pc:sldMkLst>
          <pc:docMk/>
          <pc:sldMk cId="3512457726" sldId="328"/>
        </pc:sldMkLst>
      </pc:sldChg>
      <pc:sldChg chg="del">
        <pc:chgData name="g2121057" userId="037dc83c-fac4-4eea-acb3-34d3beafcde8" providerId="ADAL" clId="{19238293-AB62-47CD-85C8-7ACA01FFD43C}" dt="2024-08-01T01:50:25.229" v="248" actId="47"/>
        <pc:sldMkLst>
          <pc:docMk/>
          <pc:sldMk cId="3078040157" sldId="329"/>
        </pc:sldMkLst>
      </pc:sldChg>
      <pc:sldChg chg="del">
        <pc:chgData name="g2121057" userId="037dc83c-fac4-4eea-acb3-34d3beafcde8" providerId="ADAL" clId="{19238293-AB62-47CD-85C8-7ACA01FFD43C}" dt="2024-08-01T01:50:23.316" v="246" actId="47"/>
        <pc:sldMkLst>
          <pc:docMk/>
          <pc:sldMk cId="21683531" sldId="330"/>
        </pc:sldMkLst>
      </pc:sldChg>
      <pc:sldChg chg="del">
        <pc:chgData name="g2121057" userId="037dc83c-fac4-4eea-acb3-34d3beafcde8" providerId="ADAL" clId="{19238293-AB62-47CD-85C8-7ACA01FFD43C}" dt="2024-08-01T01:50:23.629" v="247" actId="47"/>
        <pc:sldMkLst>
          <pc:docMk/>
          <pc:sldMk cId="269553521" sldId="331"/>
        </pc:sldMkLst>
      </pc:sldChg>
      <pc:sldChg chg="del">
        <pc:chgData name="g2121057" userId="037dc83c-fac4-4eea-acb3-34d3beafcde8" providerId="ADAL" clId="{19238293-AB62-47CD-85C8-7ACA01FFD43C}" dt="2024-08-01T01:50:26.371" v="250" actId="47"/>
        <pc:sldMkLst>
          <pc:docMk/>
          <pc:sldMk cId="179117846" sldId="332"/>
        </pc:sldMkLst>
      </pc:sldChg>
      <pc:sldChg chg="del">
        <pc:chgData name="g2121057" userId="037dc83c-fac4-4eea-acb3-34d3beafcde8" providerId="ADAL" clId="{19238293-AB62-47CD-85C8-7ACA01FFD43C}" dt="2024-08-01T01:50:26.948" v="251" actId="47"/>
        <pc:sldMkLst>
          <pc:docMk/>
          <pc:sldMk cId="784514270" sldId="333"/>
        </pc:sldMkLst>
      </pc:sldChg>
      <pc:sldChg chg="addSp delSp del mod">
        <pc:chgData name="g2121057" userId="037dc83c-fac4-4eea-acb3-34d3beafcde8" providerId="ADAL" clId="{19238293-AB62-47CD-85C8-7ACA01FFD43C}" dt="2024-08-01T02:16:44.950" v="1155" actId="47"/>
        <pc:sldMkLst>
          <pc:docMk/>
          <pc:sldMk cId="3548436155" sldId="334"/>
        </pc:sldMkLst>
        <pc:picChg chg="add del">
          <ac:chgData name="g2121057" userId="037dc83c-fac4-4eea-acb3-34d3beafcde8" providerId="ADAL" clId="{19238293-AB62-47CD-85C8-7ACA01FFD43C}" dt="2024-08-01T01:51:24.223" v="382" actId="21"/>
          <ac:picMkLst>
            <pc:docMk/>
            <pc:sldMk cId="3548436155" sldId="334"/>
            <ac:picMk id="5" creationId="{6969D46A-6565-8015-19B5-D2ADDEED9D9E}"/>
          </ac:picMkLst>
        </pc:picChg>
      </pc:sldChg>
      <pc:sldChg chg="del">
        <pc:chgData name="g2121057" userId="037dc83c-fac4-4eea-acb3-34d3beafcde8" providerId="ADAL" clId="{19238293-AB62-47CD-85C8-7ACA01FFD43C}" dt="2024-08-01T02:16:45.201" v="1156" actId="47"/>
        <pc:sldMkLst>
          <pc:docMk/>
          <pc:sldMk cId="785992604" sldId="335"/>
        </pc:sldMkLst>
      </pc:sldChg>
      <pc:sldChg chg="del">
        <pc:chgData name="g2121057" userId="037dc83c-fac4-4eea-acb3-34d3beafcde8" providerId="ADAL" clId="{19238293-AB62-47CD-85C8-7ACA01FFD43C}" dt="2024-08-01T02:16:46.097" v="1158" actId="47"/>
        <pc:sldMkLst>
          <pc:docMk/>
          <pc:sldMk cId="2578947158" sldId="336"/>
        </pc:sldMkLst>
      </pc:sldChg>
      <pc:sldChg chg="del">
        <pc:chgData name="g2121057" userId="037dc83c-fac4-4eea-acb3-34d3beafcde8" providerId="ADAL" clId="{19238293-AB62-47CD-85C8-7ACA01FFD43C}" dt="2024-08-01T02:16:45.814" v="1157" actId="47"/>
        <pc:sldMkLst>
          <pc:docMk/>
          <pc:sldMk cId="790946968" sldId="337"/>
        </pc:sldMkLst>
      </pc:sldChg>
      <pc:sldChg chg="del">
        <pc:chgData name="g2121057" userId="037dc83c-fac4-4eea-acb3-34d3beafcde8" providerId="ADAL" clId="{19238293-AB62-47CD-85C8-7ACA01FFD43C}" dt="2024-08-01T02:16:46.673" v="1160" actId="47"/>
        <pc:sldMkLst>
          <pc:docMk/>
          <pc:sldMk cId="561269651" sldId="338"/>
        </pc:sldMkLst>
      </pc:sldChg>
      <pc:sldChg chg="del">
        <pc:chgData name="g2121057" userId="037dc83c-fac4-4eea-acb3-34d3beafcde8" providerId="ADAL" clId="{19238293-AB62-47CD-85C8-7ACA01FFD43C}" dt="2024-08-01T02:16:47.287" v="1161" actId="47"/>
        <pc:sldMkLst>
          <pc:docMk/>
          <pc:sldMk cId="270309346" sldId="339"/>
        </pc:sldMkLst>
      </pc:sldChg>
      <pc:sldChg chg="del">
        <pc:chgData name="g2121057" userId="037dc83c-fac4-4eea-acb3-34d3beafcde8" providerId="ADAL" clId="{19238293-AB62-47CD-85C8-7ACA01FFD43C}" dt="2024-08-01T02:16:49.021" v="1163" actId="47"/>
        <pc:sldMkLst>
          <pc:docMk/>
          <pc:sldMk cId="754829995" sldId="340"/>
        </pc:sldMkLst>
      </pc:sldChg>
      <pc:sldChg chg="modSp mod ord modShow">
        <pc:chgData name="g2121057" userId="037dc83c-fac4-4eea-acb3-34d3beafcde8" providerId="ADAL" clId="{19238293-AB62-47CD-85C8-7ACA01FFD43C}" dt="2024-08-01T03:56:21.955" v="2318" actId="729"/>
        <pc:sldMkLst>
          <pc:docMk/>
          <pc:sldMk cId="4143617429" sldId="341"/>
        </pc:sldMkLst>
        <pc:spChg chg="mod">
          <ac:chgData name="g2121057" userId="037dc83c-fac4-4eea-acb3-34d3beafcde8" providerId="ADAL" clId="{19238293-AB62-47CD-85C8-7ACA01FFD43C}" dt="2024-08-01T03:51:49.616" v="1894" actId="400"/>
          <ac:spMkLst>
            <pc:docMk/>
            <pc:sldMk cId="4143617429" sldId="341"/>
            <ac:spMk id="3" creationId="{D33F3364-59B2-BB7F-2FB5-FF5E792AA521}"/>
          </ac:spMkLst>
        </pc:spChg>
      </pc:sldChg>
      <pc:sldChg chg="del">
        <pc:chgData name="g2121057" userId="037dc83c-fac4-4eea-acb3-34d3beafcde8" providerId="ADAL" clId="{19238293-AB62-47CD-85C8-7ACA01FFD43C}" dt="2024-08-01T02:16:48.158" v="1162" actId="47"/>
        <pc:sldMkLst>
          <pc:docMk/>
          <pc:sldMk cId="2273566260" sldId="342"/>
        </pc:sldMkLst>
      </pc:sldChg>
      <pc:sldChg chg="del">
        <pc:chgData name="g2121057" userId="037dc83c-fac4-4eea-acb3-34d3beafcde8" providerId="ADAL" clId="{19238293-AB62-47CD-85C8-7ACA01FFD43C}" dt="2024-08-01T02:16:46.349" v="1159" actId="47"/>
        <pc:sldMkLst>
          <pc:docMk/>
          <pc:sldMk cId="4256062921" sldId="343"/>
        </pc:sldMkLst>
      </pc:sldChg>
      <pc:sldChg chg="addSp modSp new del mod">
        <pc:chgData name="g2121057" userId="037dc83c-fac4-4eea-acb3-34d3beafcde8" providerId="ADAL" clId="{19238293-AB62-47CD-85C8-7ACA01FFD43C}" dt="2024-08-01T01:48:54.551" v="30" actId="47"/>
        <pc:sldMkLst>
          <pc:docMk/>
          <pc:sldMk cId="672374837" sldId="344"/>
        </pc:sldMkLst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3" creationId="{1D4AD7D8-0058-A061-C975-C785CCCB3C32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4" creationId="{FE420450-3AAA-D233-9E4B-2E95AD9A1402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5" creationId="{A862BDB9-1C24-7F59-4440-E7CB01D59EF5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7" creationId="{4E87F66C-0DEA-B47D-9F5B-259BD074B729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9" creationId="{EA909CFD-8969-2E35-8C48-20BC3EC0B545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10" creationId="{93F48DA6-F55A-0687-2DC8-5C35ACEA80C0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12" creationId="{89EB9C2A-124F-646D-F297-DE6E0BC2EDA8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13" creationId="{8673A38F-9205-8B02-B24E-08DBC8AD9603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14" creationId="{37CE2C18-0C25-4A30-071D-FE25433144C8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15" creationId="{D267C419-0424-3B1A-CE14-D16652F8C2FD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16" creationId="{048ABD3A-EA90-5891-B030-C2C42AEA2504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17" creationId="{294C35B0-21E8-9AC8-900E-CA6750C266F2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18" creationId="{421FFD73-0444-6096-BAA2-72D9EB17F7C4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19" creationId="{398D58F4-92CE-B403-5202-73D7D7435F5B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20" creationId="{F95F1F70-BFCC-1EA8-00CC-CB3674BC71CD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21" creationId="{1DBD9D3C-0778-DE92-CDEF-0D10F1970764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22" creationId="{BAA9ED68-E016-4C9E-7159-12381AB23917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23" creationId="{8917C66D-A7F0-3831-8963-E2CB7D8CD14E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24" creationId="{BC3E9AB4-0AC4-89BF-1FF7-2A35095BCC76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26" creationId="{998A2F5E-F87D-6441-639B-E7C32EDE1388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28" creationId="{9B16D7C7-D9DE-938D-B35A-DEA77518433D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30" creationId="{271164A2-3DC6-8D72-A4D1-99009C1FD478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32" creationId="{BDF2D375-7BA1-482D-BDA5-BF2D0CBD3B12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33" creationId="{C2F10CAB-2D1E-C803-2823-8E1B080D7F7A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34" creationId="{D3E683A1-F050-5E2D-C967-5FB958E0FEE1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35" creationId="{D4C935CB-BD9B-D939-BE08-F11303971CB8}"/>
          </ac:spMkLst>
        </pc:spChg>
        <pc:cxnChg chg="add mod">
          <ac:chgData name="g2121057" userId="037dc83c-fac4-4eea-acb3-34d3beafcde8" providerId="ADAL" clId="{19238293-AB62-47CD-85C8-7ACA01FFD43C}" dt="2024-08-01T01:48:42.099" v="28" actId="14100"/>
          <ac:cxnSpMkLst>
            <pc:docMk/>
            <pc:sldMk cId="672374837" sldId="344"/>
            <ac:cxnSpMk id="6" creationId="{DB331784-561D-8786-3F88-84BB8E666AE3}"/>
          </ac:cxnSpMkLst>
        </pc:cxnChg>
        <pc:cxnChg chg="add mod">
          <ac:chgData name="g2121057" userId="037dc83c-fac4-4eea-acb3-34d3beafcde8" providerId="ADAL" clId="{19238293-AB62-47CD-85C8-7ACA01FFD43C}" dt="2024-08-01T01:48:42.099" v="28" actId="14100"/>
          <ac:cxnSpMkLst>
            <pc:docMk/>
            <pc:sldMk cId="672374837" sldId="344"/>
            <ac:cxnSpMk id="8" creationId="{18A074DE-238C-5678-CEDB-8D0D4037D10B}"/>
          </ac:cxnSpMkLst>
        </pc:cxnChg>
        <pc:cxnChg chg="add mod">
          <ac:chgData name="g2121057" userId="037dc83c-fac4-4eea-acb3-34d3beafcde8" providerId="ADAL" clId="{19238293-AB62-47CD-85C8-7ACA01FFD43C}" dt="2024-08-01T01:48:42.099" v="28" actId="14100"/>
          <ac:cxnSpMkLst>
            <pc:docMk/>
            <pc:sldMk cId="672374837" sldId="344"/>
            <ac:cxnSpMk id="11" creationId="{9BD64E08-03D8-506D-3B4A-078C170346B3}"/>
          </ac:cxnSpMkLst>
        </pc:cxnChg>
        <pc:cxnChg chg="add mod">
          <ac:chgData name="g2121057" userId="037dc83c-fac4-4eea-acb3-34d3beafcde8" providerId="ADAL" clId="{19238293-AB62-47CD-85C8-7ACA01FFD43C}" dt="2024-08-01T01:48:42.099" v="28" actId="14100"/>
          <ac:cxnSpMkLst>
            <pc:docMk/>
            <pc:sldMk cId="672374837" sldId="344"/>
            <ac:cxnSpMk id="25" creationId="{F0DAA4AB-388E-30AC-7925-85C56DD74EE6}"/>
          </ac:cxnSpMkLst>
        </pc:cxnChg>
        <pc:cxnChg chg="add mod">
          <ac:chgData name="g2121057" userId="037dc83c-fac4-4eea-acb3-34d3beafcde8" providerId="ADAL" clId="{19238293-AB62-47CD-85C8-7ACA01FFD43C}" dt="2024-08-01T01:48:42.099" v="28" actId="14100"/>
          <ac:cxnSpMkLst>
            <pc:docMk/>
            <pc:sldMk cId="672374837" sldId="344"/>
            <ac:cxnSpMk id="27" creationId="{E90B4C43-26B9-98B7-FB44-58AEAAD7A2B5}"/>
          </ac:cxnSpMkLst>
        </pc:cxnChg>
        <pc:cxnChg chg="add mod">
          <ac:chgData name="g2121057" userId="037dc83c-fac4-4eea-acb3-34d3beafcde8" providerId="ADAL" clId="{19238293-AB62-47CD-85C8-7ACA01FFD43C}" dt="2024-08-01T01:48:42.099" v="28" actId="14100"/>
          <ac:cxnSpMkLst>
            <pc:docMk/>
            <pc:sldMk cId="672374837" sldId="344"/>
            <ac:cxnSpMk id="29" creationId="{AD4AA01B-E37F-1DEC-9E00-D15640ADE42E}"/>
          </ac:cxnSpMkLst>
        </pc:cxnChg>
        <pc:cxnChg chg="add mod">
          <ac:chgData name="g2121057" userId="037dc83c-fac4-4eea-acb3-34d3beafcde8" providerId="ADAL" clId="{19238293-AB62-47CD-85C8-7ACA01FFD43C}" dt="2024-08-01T01:48:42.099" v="28" actId="14100"/>
          <ac:cxnSpMkLst>
            <pc:docMk/>
            <pc:sldMk cId="672374837" sldId="344"/>
            <ac:cxnSpMk id="31" creationId="{F474EC12-C655-3B3D-81AA-C5FB01DC1021}"/>
          </ac:cxnSpMkLst>
        </pc:cxnChg>
      </pc:sldChg>
      <pc:sldChg chg="add">
        <pc:chgData name="g2121057" userId="037dc83c-fac4-4eea-acb3-34d3beafcde8" providerId="ADAL" clId="{19238293-AB62-47CD-85C8-7ACA01FFD43C}" dt="2024-08-01T01:48:51.521" v="29"/>
        <pc:sldMkLst>
          <pc:docMk/>
          <pc:sldMk cId="929122317" sldId="345"/>
        </pc:sldMkLst>
      </pc:sldChg>
      <pc:sldChg chg="addSp modSp new mod">
        <pc:chgData name="g2121057" userId="037dc83c-fac4-4eea-acb3-34d3beafcde8" providerId="ADAL" clId="{19238293-AB62-47CD-85C8-7ACA01FFD43C}" dt="2024-08-01T02:04:52.820" v="709" actId="20577"/>
        <pc:sldMkLst>
          <pc:docMk/>
          <pc:sldMk cId="2668146924" sldId="346"/>
        </pc:sldMkLst>
        <pc:spChg chg="mod">
          <ac:chgData name="g2121057" userId="037dc83c-fac4-4eea-acb3-34d3beafcde8" providerId="ADAL" clId="{19238293-AB62-47CD-85C8-7ACA01FFD43C}" dt="2024-08-01T01:56:13.974" v="421" actId="403"/>
          <ac:spMkLst>
            <pc:docMk/>
            <pc:sldMk cId="2668146924" sldId="346"/>
            <ac:spMk id="2" creationId="{303E181E-E035-93F7-9A96-CB6734560808}"/>
          </ac:spMkLst>
        </pc:spChg>
        <pc:spChg chg="mod">
          <ac:chgData name="g2121057" userId="037dc83c-fac4-4eea-acb3-34d3beafcde8" providerId="ADAL" clId="{19238293-AB62-47CD-85C8-7ACA01FFD43C}" dt="2024-08-01T01:51:05.756" v="341" actId="20577"/>
          <ac:spMkLst>
            <pc:docMk/>
            <pc:sldMk cId="2668146924" sldId="346"/>
            <ac:spMk id="3" creationId="{55F1C616-255F-4689-0043-83687AC5A9B4}"/>
          </ac:spMkLst>
        </pc:spChg>
        <pc:spChg chg="mod">
          <ac:chgData name="g2121057" userId="037dc83c-fac4-4eea-acb3-34d3beafcde8" providerId="ADAL" clId="{19238293-AB62-47CD-85C8-7ACA01FFD43C}" dt="2024-08-01T01:51:17.227" v="380" actId="20577"/>
          <ac:spMkLst>
            <pc:docMk/>
            <pc:sldMk cId="2668146924" sldId="346"/>
            <ac:spMk id="4" creationId="{55B4E50E-D5AF-554D-4217-E3E5494FD204}"/>
          </ac:spMkLst>
        </pc:spChg>
        <pc:spChg chg="add mod">
          <ac:chgData name="g2121057" userId="037dc83c-fac4-4eea-acb3-34d3beafcde8" providerId="ADAL" clId="{19238293-AB62-47CD-85C8-7ACA01FFD43C}" dt="2024-08-01T01:51:46.453" v="398"/>
          <ac:spMkLst>
            <pc:docMk/>
            <pc:sldMk cId="2668146924" sldId="346"/>
            <ac:spMk id="7" creationId="{5B1F6A23-C387-5F57-11A9-7DC8B2FFBCAE}"/>
          </ac:spMkLst>
        </pc:spChg>
        <pc:spChg chg="add mod">
          <ac:chgData name="g2121057" userId="037dc83c-fac4-4eea-acb3-34d3beafcde8" providerId="ADAL" clId="{19238293-AB62-47CD-85C8-7ACA01FFD43C}" dt="2024-08-01T01:55:46.469" v="415" actId="1076"/>
          <ac:spMkLst>
            <pc:docMk/>
            <pc:sldMk cId="2668146924" sldId="346"/>
            <ac:spMk id="9" creationId="{B71DF0F8-0003-1A8B-A035-9E28F1D23D5C}"/>
          </ac:spMkLst>
        </pc:spChg>
        <pc:spChg chg="add">
          <ac:chgData name="g2121057" userId="037dc83c-fac4-4eea-acb3-34d3beafcde8" providerId="ADAL" clId="{19238293-AB62-47CD-85C8-7ACA01FFD43C}" dt="2024-08-01T01:55:51.957" v="416" actId="11529"/>
          <ac:spMkLst>
            <pc:docMk/>
            <pc:sldMk cId="2668146924" sldId="346"/>
            <ac:spMk id="10" creationId="{861C6652-3320-9566-90FF-A1F00650533E}"/>
          </ac:spMkLst>
        </pc:spChg>
        <pc:spChg chg="add">
          <ac:chgData name="g2121057" userId="037dc83c-fac4-4eea-acb3-34d3beafcde8" providerId="ADAL" clId="{19238293-AB62-47CD-85C8-7ACA01FFD43C}" dt="2024-08-01T01:55:56.554" v="417" actId="11529"/>
          <ac:spMkLst>
            <pc:docMk/>
            <pc:sldMk cId="2668146924" sldId="346"/>
            <ac:spMk id="11" creationId="{42BFCC2C-7D6A-E0DA-26B5-A716111E1530}"/>
          </ac:spMkLst>
        </pc:spChg>
        <pc:spChg chg="add">
          <ac:chgData name="g2121057" userId="037dc83c-fac4-4eea-acb3-34d3beafcde8" providerId="ADAL" clId="{19238293-AB62-47CD-85C8-7ACA01FFD43C}" dt="2024-08-01T01:56:00.959" v="418" actId="11529"/>
          <ac:spMkLst>
            <pc:docMk/>
            <pc:sldMk cId="2668146924" sldId="346"/>
            <ac:spMk id="12" creationId="{43F381BE-7C96-35EF-9552-46E25B683DA3}"/>
          </ac:spMkLst>
        </pc:spChg>
        <pc:spChg chg="add mod">
          <ac:chgData name="g2121057" userId="037dc83c-fac4-4eea-acb3-34d3beafcde8" providerId="ADAL" clId="{19238293-AB62-47CD-85C8-7ACA01FFD43C}" dt="2024-08-01T01:57:00.472" v="451" actId="14100"/>
          <ac:spMkLst>
            <pc:docMk/>
            <pc:sldMk cId="2668146924" sldId="346"/>
            <ac:spMk id="13" creationId="{7D109DE9-3850-38BB-5513-B4E059D6672F}"/>
          </ac:spMkLst>
        </pc:spChg>
        <pc:spChg chg="add mod">
          <ac:chgData name="g2121057" userId="037dc83c-fac4-4eea-acb3-34d3beafcde8" providerId="ADAL" clId="{19238293-AB62-47CD-85C8-7ACA01FFD43C}" dt="2024-08-01T02:04:52.820" v="709" actId="20577"/>
          <ac:spMkLst>
            <pc:docMk/>
            <pc:sldMk cId="2668146924" sldId="346"/>
            <ac:spMk id="14" creationId="{E231BA6B-5C57-A3A1-D6D3-34767D343C44}"/>
          </ac:spMkLst>
        </pc:spChg>
        <pc:picChg chg="add mod">
          <ac:chgData name="g2121057" userId="037dc83c-fac4-4eea-acb3-34d3beafcde8" providerId="ADAL" clId="{19238293-AB62-47CD-85C8-7ACA01FFD43C}" dt="2024-08-01T01:51:30.135" v="384" actId="1076"/>
          <ac:picMkLst>
            <pc:docMk/>
            <pc:sldMk cId="2668146924" sldId="346"/>
            <ac:picMk id="6" creationId="{979F5260-7134-9106-CA2D-D9C35541B846}"/>
          </ac:picMkLst>
        </pc:picChg>
        <pc:picChg chg="add mod">
          <ac:chgData name="g2121057" userId="037dc83c-fac4-4eea-acb3-34d3beafcde8" providerId="ADAL" clId="{19238293-AB62-47CD-85C8-7ACA01FFD43C}" dt="2024-08-01T01:51:54.596" v="401" actId="1076"/>
          <ac:picMkLst>
            <pc:docMk/>
            <pc:sldMk cId="2668146924" sldId="346"/>
            <ac:picMk id="8" creationId="{6E844E99-2389-82C7-19F9-7D607EFF2B53}"/>
          </ac:picMkLst>
        </pc:picChg>
      </pc:sldChg>
      <pc:sldChg chg="addSp delSp modSp new mod">
        <pc:chgData name="g2121057" userId="037dc83c-fac4-4eea-acb3-34d3beafcde8" providerId="ADAL" clId="{19238293-AB62-47CD-85C8-7ACA01FFD43C}" dt="2024-08-01T02:06:07.119" v="838" actId="207"/>
        <pc:sldMkLst>
          <pc:docMk/>
          <pc:sldMk cId="2849065937" sldId="347"/>
        </pc:sldMkLst>
        <pc:spChg chg="mod">
          <ac:chgData name="g2121057" userId="037dc83c-fac4-4eea-acb3-34d3beafcde8" providerId="ADAL" clId="{19238293-AB62-47CD-85C8-7ACA01FFD43C}" dt="2024-08-01T01:57:15.537" v="491" actId="20577"/>
          <ac:spMkLst>
            <pc:docMk/>
            <pc:sldMk cId="2849065937" sldId="347"/>
            <ac:spMk id="2" creationId="{C5440B2C-FD59-4A86-AF5A-6911F3052E7F}"/>
          </ac:spMkLst>
        </pc:spChg>
        <pc:spChg chg="mod">
          <ac:chgData name="g2121057" userId="037dc83c-fac4-4eea-acb3-34d3beafcde8" providerId="ADAL" clId="{19238293-AB62-47CD-85C8-7ACA01FFD43C}" dt="2024-08-01T02:01:35.224" v="605" actId="1076"/>
          <ac:spMkLst>
            <pc:docMk/>
            <pc:sldMk cId="2849065937" sldId="347"/>
            <ac:spMk id="3" creationId="{4D663F9E-2FF5-C8CF-E459-153C0C807290}"/>
          </ac:spMkLst>
        </pc:spChg>
        <pc:spChg chg="add mod">
          <ac:chgData name="g2121057" userId="037dc83c-fac4-4eea-acb3-34d3beafcde8" providerId="ADAL" clId="{19238293-AB62-47CD-85C8-7ACA01FFD43C}" dt="2024-08-01T02:02:06.978" v="613" actId="1076"/>
          <ac:spMkLst>
            <pc:docMk/>
            <pc:sldMk cId="2849065937" sldId="347"/>
            <ac:spMk id="8" creationId="{BFDB4AFE-EEC0-0E81-A84F-F1BF6B709FDD}"/>
          </ac:spMkLst>
        </pc:spChg>
        <pc:spChg chg="add mod">
          <ac:chgData name="g2121057" userId="037dc83c-fac4-4eea-acb3-34d3beafcde8" providerId="ADAL" clId="{19238293-AB62-47CD-85C8-7ACA01FFD43C}" dt="2024-08-01T02:02:10.995" v="615" actId="1076"/>
          <ac:spMkLst>
            <pc:docMk/>
            <pc:sldMk cId="2849065937" sldId="347"/>
            <ac:spMk id="9" creationId="{58676F8D-DFF7-50D4-538D-9E03FFD38B45}"/>
          </ac:spMkLst>
        </pc:spChg>
        <pc:spChg chg="add mod">
          <ac:chgData name="g2121057" userId="037dc83c-fac4-4eea-acb3-34d3beafcde8" providerId="ADAL" clId="{19238293-AB62-47CD-85C8-7ACA01FFD43C}" dt="2024-08-01T02:02:18.946" v="617" actId="1076"/>
          <ac:spMkLst>
            <pc:docMk/>
            <pc:sldMk cId="2849065937" sldId="347"/>
            <ac:spMk id="10" creationId="{D3C638CF-35C1-6CDC-BFDF-BCCBB5E8AE06}"/>
          </ac:spMkLst>
        </pc:spChg>
        <pc:spChg chg="add mod">
          <ac:chgData name="g2121057" userId="037dc83c-fac4-4eea-acb3-34d3beafcde8" providerId="ADAL" clId="{19238293-AB62-47CD-85C8-7ACA01FFD43C}" dt="2024-08-01T02:02:48.103" v="672" actId="20577"/>
          <ac:spMkLst>
            <pc:docMk/>
            <pc:sldMk cId="2849065937" sldId="347"/>
            <ac:spMk id="11" creationId="{FAAEB3BC-921D-4C99-F6A9-5AC8EDCC6C70}"/>
          </ac:spMkLst>
        </pc:spChg>
        <pc:spChg chg="add del mod">
          <ac:chgData name="g2121057" userId="037dc83c-fac4-4eea-acb3-34d3beafcde8" providerId="ADAL" clId="{19238293-AB62-47CD-85C8-7ACA01FFD43C}" dt="2024-08-01T02:05:18.892" v="764" actId="478"/>
          <ac:spMkLst>
            <pc:docMk/>
            <pc:sldMk cId="2849065937" sldId="347"/>
            <ac:spMk id="12" creationId="{B5415437-B16F-DE6F-92F3-E0808FC25D2F}"/>
          </ac:spMkLst>
        </pc:spChg>
        <pc:spChg chg="add mod">
          <ac:chgData name="g2121057" userId="037dc83c-fac4-4eea-acb3-34d3beafcde8" providerId="ADAL" clId="{19238293-AB62-47CD-85C8-7ACA01FFD43C}" dt="2024-08-01T02:06:07.119" v="838" actId="207"/>
          <ac:spMkLst>
            <pc:docMk/>
            <pc:sldMk cId="2849065937" sldId="347"/>
            <ac:spMk id="13" creationId="{849C4433-286B-2A96-196D-680EACF315DB}"/>
          </ac:spMkLst>
        </pc:spChg>
        <pc:graphicFrameChg chg="add del modGraphic">
          <ac:chgData name="g2121057" userId="037dc83c-fac4-4eea-acb3-34d3beafcde8" providerId="ADAL" clId="{19238293-AB62-47CD-85C8-7ACA01FFD43C}" dt="2024-08-01T02:01:15.410" v="599" actId="478"/>
          <ac:graphicFrameMkLst>
            <pc:docMk/>
            <pc:sldMk cId="2849065937" sldId="347"/>
            <ac:graphicFrameMk id="5" creationId="{2FB28020-FF30-31A8-56BB-5C894783027B}"/>
          </ac:graphicFrameMkLst>
        </pc:graphicFrameChg>
        <pc:graphicFrameChg chg="add mod modGraphic">
          <ac:chgData name="g2121057" userId="037dc83c-fac4-4eea-acb3-34d3beafcde8" providerId="ADAL" clId="{19238293-AB62-47CD-85C8-7ACA01FFD43C}" dt="2024-08-01T02:01:37.470" v="606" actId="1076"/>
          <ac:graphicFrameMkLst>
            <pc:docMk/>
            <pc:sldMk cId="2849065937" sldId="347"/>
            <ac:graphicFrameMk id="6" creationId="{9803CB2D-48E0-DFD1-2AA2-8423908805A6}"/>
          </ac:graphicFrameMkLst>
        </pc:graphicFrameChg>
        <pc:picChg chg="add mod modCrop">
          <ac:chgData name="g2121057" userId="037dc83c-fac4-4eea-acb3-34d3beafcde8" providerId="ADAL" clId="{19238293-AB62-47CD-85C8-7ACA01FFD43C}" dt="2024-08-01T02:01:53.579" v="611" actId="1076"/>
          <ac:picMkLst>
            <pc:docMk/>
            <pc:sldMk cId="2849065937" sldId="347"/>
            <ac:picMk id="7" creationId="{53E12692-7B51-340F-D2B9-6075FC7147E7}"/>
          </ac:picMkLst>
        </pc:picChg>
      </pc:sldChg>
      <pc:sldChg chg="modSp add mod ord">
        <pc:chgData name="g2121057" userId="037dc83c-fac4-4eea-acb3-34d3beafcde8" providerId="ADAL" clId="{19238293-AB62-47CD-85C8-7ACA01FFD43C}" dt="2024-08-01T02:17:39.202" v="1250" actId="20577"/>
        <pc:sldMkLst>
          <pc:docMk/>
          <pc:sldMk cId="3954452642" sldId="348"/>
        </pc:sldMkLst>
        <pc:spChg chg="mod">
          <ac:chgData name="g2121057" userId="037dc83c-fac4-4eea-acb3-34d3beafcde8" providerId="ADAL" clId="{19238293-AB62-47CD-85C8-7ACA01FFD43C}" dt="2024-08-01T02:17:39.202" v="1250" actId="20577"/>
          <ac:spMkLst>
            <pc:docMk/>
            <pc:sldMk cId="3954452642" sldId="348"/>
            <ac:spMk id="3" creationId="{00000000-0000-0000-0000-000000000000}"/>
          </ac:spMkLst>
        </pc:spChg>
      </pc:sldChg>
      <pc:sldChg chg="modSp add mod">
        <pc:chgData name="g2121057" userId="037dc83c-fac4-4eea-acb3-34d3beafcde8" providerId="ADAL" clId="{19238293-AB62-47CD-85C8-7ACA01FFD43C}" dt="2024-08-01T02:14:18.303" v="1137" actId="403"/>
        <pc:sldMkLst>
          <pc:docMk/>
          <pc:sldMk cId="2762244429" sldId="349"/>
        </pc:sldMkLst>
        <pc:spChg chg="mod">
          <ac:chgData name="g2121057" userId="037dc83c-fac4-4eea-acb3-34d3beafcde8" providerId="ADAL" clId="{19238293-AB62-47CD-85C8-7ACA01FFD43C}" dt="2024-08-01T02:14:18.303" v="1137" actId="403"/>
          <ac:spMkLst>
            <pc:docMk/>
            <pc:sldMk cId="2762244429" sldId="349"/>
            <ac:spMk id="3" creationId="{00000000-0000-0000-0000-000000000000}"/>
          </ac:spMkLst>
        </pc:spChg>
      </pc:sldChg>
      <pc:sldChg chg="addSp modSp new mod">
        <pc:chgData name="g2121057" userId="037dc83c-fac4-4eea-acb3-34d3beafcde8" providerId="ADAL" clId="{19238293-AB62-47CD-85C8-7ACA01FFD43C}" dt="2024-08-01T02:14:05.148" v="1133" actId="20577"/>
        <pc:sldMkLst>
          <pc:docMk/>
          <pc:sldMk cId="1827786370" sldId="350"/>
        </pc:sldMkLst>
        <pc:spChg chg="mod">
          <ac:chgData name="g2121057" userId="037dc83c-fac4-4eea-acb3-34d3beafcde8" providerId="ADAL" clId="{19238293-AB62-47CD-85C8-7ACA01FFD43C}" dt="2024-08-01T02:09:48.398" v="926" actId="1076"/>
          <ac:spMkLst>
            <pc:docMk/>
            <pc:sldMk cId="1827786370" sldId="350"/>
            <ac:spMk id="2" creationId="{23186F27-4C51-98F2-AA4E-9249B193DFB0}"/>
          </ac:spMkLst>
        </pc:spChg>
        <pc:spChg chg="mod">
          <ac:chgData name="g2121057" userId="037dc83c-fac4-4eea-acb3-34d3beafcde8" providerId="ADAL" clId="{19238293-AB62-47CD-85C8-7ACA01FFD43C}" dt="2024-08-01T02:14:05.148" v="1133" actId="20577"/>
          <ac:spMkLst>
            <pc:docMk/>
            <pc:sldMk cId="1827786370" sldId="350"/>
            <ac:spMk id="3" creationId="{BD8A7CC5-4DA2-D939-8DEF-5A412736E160}"/>
          </ac:spMkLst>
        </pc:spChg>
        <pc:graphicFrameChg chg="add mod modGraphic">
          <ac:chgData name="g2121057" userId="037dc83c-fac4-4eea-acb3-34d3beafcde8" providerId="ADAL" clId="{19238293-AB62-47CD-85C8-7ACA01FFD43C}" dt="2024-08-01T02:12:50.822" v="973" actId="20577"/>
          <ac:graphicFrameMkLst>
            <pc:docMk/>
            <pc:sldMk cId="1827786370" sldId="350"/>
            <ac:graphicFrameMk id="5" creationId="{8215349D-6B7B-1A99-BBA9-25B5636FA7FD}"/>
          </ac:graphicFrameMkLst>
        </pc:graphicFrameChg>
      </pc:sldChg>
      <pc:sldChg chg="modSp add mod">
        <pc:chgData name="g2121057" userId="037dc83c-fac4-4eea-acb3-34d3beafcde8" providerId="ADAL" clId="{19238293-AB62-47CD-85C8-7ACA01FFD43C}" dt="2024-08-01T02:17:48.590" v="1259" actId="20577"/>
        <pc:sldMkLst>
          <pc:docMk/>
          <pc:sldMk cId="4269788079" sldId="351"/>
        </pc:sldMkLst>
        <pc:spChg chg="mod">
          <ac:chgData name="g2121057" userId="037dc83c-fac4-4eea-acb3-34d3beafcde8" providerId="ADAL" clId="{19238293-AB62-47CD-85C8-7ACA01FFD43C}" dt="2024-08-01T02:17:48.590" v="1259" actId="20577"/>
          <ac:spMkLst>
            <pc:docMk/>
            <pc:sldMk cId="4269788079" sldId="351"/>
            <ac:spMk id="3" creationId="{00000000-0000-0000-0000-000000000000}"/>
          </ac:spMkLst>
        </pc:spChg>
      </pc:sldChg>
      <pc:sldChg chg="addSp modSp new mod">
        <pc:chgData name="g2121057" userId="037dc83c-fac4-4eea-acb3-34d3beafcde8" providerId="ADAL" clId="{19238293-AB62-47CD-85C8-7ACA01FFD43C}" dt="2024-08-01T02:15:53.474" v="1154" actId="20577"/>
        <pc:sldMkLst>
          <pc:docMk/>
          <pc:sldMk cId="3483282117" sldId="352"/>
        </pc:sldMkLst>
        <pc:spChg chg="mod">
          <ac:chgData name="g2121057" userId="037dc83c-fac4-4eea-acb3-34d3beafcde8" providerId="ADAL" clId="{19238293-AB62-47CD-85C8-7ACA01FFD43C}" dt="2024-08-01T02:15:28.947" v="1141" actId="14100"/>
          <ac:spMkLst>
            <pc:docMk/>
            <pc:sldMk cId="3483282117" sldId="352"/>
            <ac:spMk id="2" creationId="{CF482C85-7DD3-CF01-815F-8C597641E3EF}"/>
          </ac:spMkLst>
        </pc:spChg>
        <pc:spChg chg="mod">
          <ac:chgData name="g2121057" userId="037dc83c-fac4-4eea-acb3-34d3beafcde8" providerId="ADAL" clId="{19238293-AB62-47CD-85C8-7ACA01FFD43C}" dt="2024-08-01T02:15:53.474" v="1154" actId="20577"/>
          <ac:spMkLst>
            <pc:docMk/>
            <pc:sldMk cId="3483282117" sldId="352"/>
            <ac:spMk id="3" creationId="{E334EF14-AC98-BD48-1658-DD07FE903A27}"/>
          </ac:spMkLst>
        </pc:spChg>
        <pc:picChg chg="add mod">
          <ac:chgData name="g2121057" userId="037dc83c-fac4-4eea-acb3-34d3beafcde8" providerId="ADAL" clId="{19238293-AB62-47CD-85C8-7ACA01FFD43C}" dt="2024-08-01T02:15:34.177" v="1143" actId="1076"/>
          <ac:picMkLst>
            <pc:docMk/>
            <pc:sldMk cId="3483282117" sldId="352"/>
            <ac:picMk id="6" creationId="{48BD86FC-EAD6-129C-A631-5AE988F15022}"/>
          </ac:picMkLst>
        </pc:picChg>
      </pc:sldChg>
      <pc:sldChg chg="modSp new mod">
        <pc:chgData name="g2121057" userId="037dc83c-fac4-4eea-acb3-34d3beafcde8" providerId="ADAL" clId="{19238293-AB62-47CD-85C8-7ACA01FFD43C}" dt="2024-08-01T02:19:31.250" v="1446" actId="20577"/>
        <pc:sldMkLst>
          <pc:docMk/>
          <pc:sldMk cId="2497686292" sldId="353"/>
        </pc:sldMkLst>
        <pc:spChg chg="mod">
          <ac:chgData name="g2121057" userId="037dc83c-fac4-4eea-acb3-34d3beafcde8" providerId="ADAL" clId="{19238293-AB62-47CD-85C8-7ACA01FFD43C}" dt="2024-08-01T02:18:05.308" v="1262" actId="14100"/>
          <ac:spMkLst>
            <pc:docMk/>
            <pc:sldMk cId="2497686292" sldId="353"/>
            <ac:spMk id="2" creationId="{96B0E364-9A35-B1A4-96BD-DD71F6AB0535}"/>
          </ac:spMkLst>
        </pc:spChg>
        <pc:spChg chg="mod">
          <ac:chgData name="g2121057" userId="037dc83c-fac4-4eea-acb3-34d3beafcde8" providerId="ADAL" clId="{19238293-AB62-47CD-85C8-7ACA01FFD43C}" dt="2024-08-01T02:19:31.250" v="1446" actId="20577"/>
          <ac:spMkLst>
            <pc:docMk/>
            <pc:sldMk cId="2497686292" sldId="353"/>
            <ac:spMk id="3" creationId="{BB43A33C-A758-5943-BB90-1FA7905634A1}"/>
          </ac:spMkLst>
        </pc:spChg>
      </pc:sldChg>
      <pc:sldChg chg="addSp delSp modSp new mod modClrScheme chgLayout">
        <pc:chgData name="g2121057" userId="037dc83c-fac4-4eea-acb3-34d3beafcde8" providerId="ADAL" clId="{19238293-AB62-47CD-85C8-7ACA01FFD43C}" dt="2024-08-01T03:49:23.949" v="1776" actId="1076"/>
        <pc:sldMkLst>
          <pc:docMk/>
          <pc:sldMk cId="2924220939" sldId="354"/>
        </pc:sldMkLst>
        <pc:spChg chg="mod ord">
          <ac:chgData name="g2121057" userId="037dc83c-fac4-4eea-acb3-34d3beafcde8" providerId="ADAL" clId="{19238293-AB62-47CD-85C8-7ACA01FFD43C}" dt="2024-08-01T03:44:52.721" v="1601" actId="700"/>
          <ac:spMkLst>
            <pc:docMk/>
            <pc:sldMk cId="2924220939" sldId="354"/>
            <ac:spMk id="2" creationId="{01CE2AA4-BB86-A162-7DCB-B9B404423B8E}"/>
          </ac:spMkLst>
        </pc:spChg>
        <pc:spChg chg="mod ord">
          <ac:chgData name="g2121057" userId="037dc83c-fac4-4eea-acb3-34d3beafcde8" providerId="ADAL" clId="{19238293-AB62-47CD-85C8-7ACA01FFD43C}" dt="2024-08-01T03:48:18.127" v="1730"/>
          <ac:spMkLst>
            <pc:docMk/>
            <pc:sldMk cId="2924220939" sldId="354"/>
            <ac:spMk id="3" creationId="{D631ED95-059A-C644-7E86-F7022AEFD0C7}"/>
          </ac:spMkLst>
        </pc:spChg>
        <pc:spChg chg="mod ord">
          <ac:chgData name="g2121057" userId="037dc83c-fac4-4eea-acb3-34d3beafcde8" providerId="ADAL" clId="{19238293-AB62-47CD-85C8-7ACA01FFD43C}" dt="2024-08-01T03:44:52.721" v="1601" actId="700"/>
          <ac:spMkLst>
            <pc:docMk/>
            <pc:sldMk cId="2924220939" sldId="354"/>
            <ac:spMk id="4" creationId="{41A6D4C3-76A4-2A2F-4CF3-52E1C0E11086}"/>
          </ac:spMkLst>
        </pc:spChg>
        <pc:spChg chg="add mod ord">
          <ac:chgData name="g2121057" userId="037dc83c-fac4-4eea-acb3-34d3beafcde8" providerId="ADAL" clId="{19238293-AB62-47CD-85C8-7ACA01FFD43C}" dt="2024-08-01T03:48:39.603" v="1765"/>
          <ac:spMkLst>
            <pc:docMk/>
            <pc:sldMk cId="2924220939" sldId="354"/>
            <ac:spMk id="5" creationId="{0928D9F2-0282-224B-D23A-6378359B16E4}"/>
          </ac:spMkLst>
        </pc:spChg>
        <pc:picChg chg="add mod">
          <ac:chgData name="g2121057" userId="037dc83c-fac4-4eea-acb3-34d3beafcde8" providerId="ADAL" clId="{19238293-AB62-47CD-85C8-7ACA01FFD43C}" dt="2024-08-01T03:49:07.146" v="1771" actId="1076"/>
          <ac:picMkLst>
            <pc:docMk/>
            <pc:sldMk cId="2924220939" sldId="354"/>
            <ac:picMk id="7" creationId="{3FE2ED5E-6E5A-A280-32C4-8313F5C8D369}"/>
          </ac:picMkLst>
        </pc:picChg>
        <pc:picChg chg="add del">
          <ac:chgData name="g2121057" userId="037dc83c-fac4-4eea-acb3-34d3beafcde8" providerId="ADAL" clId="{19238293-AB62-47CD-85C8-7ACA01FFD43C}" dt="2024-08-01T03:49:13.426" v="1773" actId="478"/>
          <ac:picMkLst>
            <pc:docMk/>
            <pc:sldMk cId="2924220939" sldId="354"/>
            <ac:picMk id="9" creationId="{B1E1F5C1-1C68-635F-D702-F064BCBE2F76}"/>
          </ac:picMkLst>
        </pc:picChg>
        <pc:picChg chg="add mod">
          <ac:chgData name="g2121057" userId="037dc83c-fac4-4eea-acb3-34d3beafcde8" providerId="ADAL" clId="{19238293-AB62-47CD-85C8-7ACA01FFD43C}" dt="2024-08-01T03:49:23.949" v="1776" actId="1076"/>
          <ac:picMkLst>
            <pc:docMk/>
            <pc:sldMk cId="2924220939" sldId="354"/>
            <ac:picMk id="11" creationId="{B1E109C8-FACA-5C32-8492-7656D891CD1B}"/>
          </ac:picMkLst>
        </pc:picChg>
      </pc:sldChg>
      <pc:sldChg chg="addSp modSp new mod">
        <pc:chgData name="g2121057" userId="037dc83c-fac4-4eea-acb3-34d3beafcde8" providerId="ADAL" clId="{19238293-AB62-47CD-85C8-7ACA01FFD43C}" dt="2024-08-01T03:50:26.675" v="1889" actId="1076"/>
        <pc:sldMkLst>
          <pc:docMk/>
          <pc:sldMk cId="552093761" sldId="355"/>
        </pc:sldMkLst>
        <pc:spChg chg="mod">
          <ac:chgData name="g2121057" userId="037dc83c-fac4-4eea-acb3-34d3beafcde8" providerId="ADAL" clId="{19238293-AB62-47CD-85C8-7ACA01FFD43C}" dt="2024-08-01T03:49:34.558" v="1790" actId="20577"/>
          <ac:spMkLst>
            <pc:docMk/>
            <pc:sldMk cId="552093761" sldId="355"/>
            <ac:spMk id="2" creationId="{8FBA1D8F-5125-AA2E-DF30-4EFC726D3104}"/>
          </ac:spMkLst>
        </pc:spChg>
        <pc:spChg chg="mod">
          <ac:chgData name="g2121057" userId="037dc83c-fac4-4eea-acb3-34d3beafcde8" providerId="ADAL" clId="{19238293-AB62-47CD-85C8-7ACA01FFD43C}" dt="2024-08-01T03:50:24.166" v="1888" actId="1076"/>
          <ac:spMkLst>
            <pc:docMk/>
            <pc:sldMk cId="552093761" sldId="355"/>
            <ac:spMk id="3" creationId="{F93EC516-BB47-D19C-CB1E-C2B2F41FC3BC}"/>
          </ac:spMkLst>
        </pc:spChg>
        <pc:spChg chg="mod">
          <ac:chgData name="g2121057" userId="037dc83c-fac4-4eea-acb3-34d3beafcde8" providerId="ADAL" clId="{19238293-AB62-47CD-85C8-7ACA01FFD43C}" dt="2024-08-01T03:49:58.110" v="1856" actId="6549"/>
          <ac:spMkLst>
            <pc:docMk/>
            <pc:sldMk cId="552093761" sldId="355"/>
            <ac:spMk id="4" creationId="{7B770C72-D920-BED5-5485-780F5839A23C}"/>
          </ac:spMkLst>
        </pc:spChg>
        <pc:picChg chg="add mod">
          <ac:chgData name="g2121057" userId="037dc83c-fac4-4eea-acb3-34d3beafcde8" providerId="ADAL" clId="{19238293-AB62-47CD-85C8-7ACA01FFD43C}" dt="2024-08-01T03:50:26.675" v="1889" actId="1076"/>
          <ac:picMkLst>
            <pc:docMk/>
            <pc:sldMk cId="552093761" sldId="355"/>
            <ac:picMk id="7" creationId="{AB6117D7-FFDC-B4D0-954A-8498CAA1E3FF}"/>
          </ac:picMkLst>
        </pc:picChg>
      </pc:sldChg>
      <pc:sldChg chg="delSp modSp add mod">
        <pc:chgData name="g2121057" userId="037dc83c-fac4-4eea-acb3-34d3beafcde8" providerId="ADAL" clId="{19238293-AB62-47CD-85C8-7ACA01FFD43C}" dt="2024-08-01T03:56:06.125" v="2315" actId="20577"/>
        <pc:sldMkLst>
          <pc:docMk/>
          <pc:sldMk cId="475977658" sldId="356"/>
        </pc:sldMkLst>
        <pc:spChg chg="mod">
          <ac:chgData name="g2121057" userId="037dc83c-fac4-4eea-acb3-34d3beafcde8" providerId="ADAL" clId="{19238293-AB62-47CD-85C8-7ACA01FFD43C}" dt="2024-08-01T03:56:06.125" v="2315" actId="20577"/>
          <ac:spMkLst>
            <pc:docMk/>
            <pc:sldMk cId="475977658" sldId="356"/>
            <ac:spMk id="3" creationId="{D33F3364-59B2-BB7F-2FB5-FF5E792AA521}"/>
          </ac:spMkLst>
        </pc:spChg>
        <pc:spChg chg="del">
          <ac:chgData name="g2121057" userId="037dc83c-fac4-4eea-acb3-34d3beafcde8" providerId="ADAL" clId="{19238293-AB62-47CD-85C8-7ACA01FFD43C}" dt="2024-08-01T03:52:19.071" v="1896" actId="478"/>
          <ac:spMkLst>
            <pc:docMk/>
            <pc:sldMk cId="475977658" sldId="356"/>
            <ac:spMk id="4" creationId="{7C0AB403-42EE-CE96-182A-7AD4D5F0D7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8B6CE-B7E9-43B8-B218-8DB57EC1B9D7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C3954-7B0C-470D-A55E-11BA1F87C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4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NN</a:t>
            </a:r>
            <a:r>
              <a:rPr kumimoji="1" lang="ja-JP" altLang="en-US"/>
              <a:t>を</a:t>
            </a:r>
            <a:r>
              <a:rPr kumimoji="1" lang="en-US" altLang="ja-JP"/>
              <a:t>GNN</a:t>
            </a:r>
            <a:r>
              <a:rPr kumimoji="1" lang="ja-JP" altLang="en-US"/>
              <a:t>で適用して本当にうまくいくのかわかりやすく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C3954-7B0C-470D-A55E-11BA1F87C0D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33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11993" y="1931631"/>
            <a:ext cx="485457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HGPSoeiKakugothicUB"/>
                <a:cs typeface="HGPSoeiKakugothicU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CF583-AC3B-4888-B567-5627490BECBE}" type="datetime1">
              <a:rPr lang="en-US" altLang="ja-JP" smtClean="0"/>
              <a:t>8/12/2024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‹#›</a:t>
            </a:fld>
            <a:endParaRPr lang="en-US" altLang="ja-JP" spc="-38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HGPSoeiKakugothicUB"/>
                <a:cs typeface="HGPSoeiKakugothicU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5E9FA-D99A-405A-9E35-B2638A5C6C46}" type="datetime1">
              <a:rPr lang="en-US" altLang="ja-JP" smtClean="0"/>
              <a:t>8/12/2024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‹#›</a:t>
            </a:fld>
            <a:endParaRPr lang="en-US" altLang="ja-JP" spc="-38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44D87-E652-467E-9408-B12363DB08B5}" type="datetime1">
              <a:rPr lang="en-US" altLang="ja-JP" smtClean="0"/>
              <a:t>8/12/2024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‹#›</a:t>
            </a:fld>
            <a:endParaRPr lang="en-US" altLang="ja-JP" spc="-38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2336" y="4026421"/>
            <a:ext cx="4931663" cy="4418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1735" y="3883153"/>
            <a:ext cx="2112264" cy="4419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" y="5876546"/>
            <a:ext cx="8388095" cy="98145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" y="2"/>
            <a:ext cx="8388095" cy="138531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2011783"/>
            <a:ext cx="946404" cy="244723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56924" y="433236"/>
            <a:ext cx="1626488" cy="6347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7F522-55E2-4AFC-A771-B6F79DB5B735}" type="datetime1">
              <a:rPr lang="en-US" altLang="ja-JP" smtClean="0"/>
              <a:t>8/12/2024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‹#›</a:t>
            </a:fld>
            <a:endParaRPr lang="en-US" altLang="ja-JP" spc="-38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5C31-0D8E-4976-B812-24A255E4A20A}" type="datetime1">
              <a:rPr lang="en-US" altLang="ja-JP" smtClean="0"/>
              <a:t>8/12/2024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‹#›</a:t>
            </a:fld>
            <a:endParaRPr lang="en-US" altLang="ja-JP" spc="-38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331613" y="6291565"/>
            <a:ext cx="269240" cy="161583"/>
          </a:xfrm>
        </p:spPr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26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" y="2"/>
            <a:ext cx="1331975" cy="138531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2"/>
            <a:ext cx="9144000" cy="138531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" y="5876546"/>
            <a:ext cx="9037916" cy="98145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56924" y="433236"/>
            <a:ext cx="1626488" cy="6347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9540" y="400241"/>
            <a:ext cx="575246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8252" y="1526947"/>
            <a:ext cx="862076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HGPSoeiKakugothicUB"/>
                <a:cs typeface="HGPSoeiKakugothicU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44C29-B622-4F77-B58D-E8548654BF1F}" type="datetime1">
              <a:rPr lang="en-US" altLang="ja-JP" smtClean="0"/>
              <a:t>8/12/2024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31613" y="6291565"/>
            <a:ext cx="26924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‹#›</a:t>
            </a:fld>
            <a:endParaRPr lang="en-US" altLang="ja-JP" spc="-38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62/10636560056820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81487" y="4114800"/>
            <a:ext cx="3343751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2400">
                <a:latin typeface="MS PGothic"/>
                <a:cs typeface="MS PGothic"/>
              </a:rPr>
              <a:t>2121057  </a:t>
            </a:r>
            <a:r>
              <a:rPr lang="ja-JP" altLang="en-US" sz="2400">
                <a:latin typeface="MS PGothic"/>
                <a:cs typeface="MS PGothic"/>
              </a:rPr>
              <a:t>清　恵人</a:t>
            </a:r>
            <a:endParaRPr lang="en-US" altLang="ja-JP" sz="2400">
              <a:latin typeface="MS PGothic"/>
              <a:cs typeface="MS PGothic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0816A27B-C116-E735-8DF2-2403C50CE02D}"/>
              </a:ext>
            </a:extLst>
          </p:cNvPr>
          <p:cNvSpPr txBox="1">
            <a:spLocks/>
          </p:cNvSpPr>
          <p:nvPr/>
        </p:nvSpPr>
        <p:spPr>
          <a:xfrm>
            <a:off x="1143000" y="2921169"/>
            <a:ext cx="6858000" cy="692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ja-JP" altLang="en-US" sz="4500">
                <a:ea typeface="ＭＳ Ｐゴシック"/>
              </a:rPr>
              <a:t>自主ゼミ　第３回　</a:t>
            </a:r>
            <a:r>
              <a:rPr lang="en-US" altLang="ja-JP" sz="4500">
                <a:ea typeface="ＭＳ Ｐゴシック"/>
              </a:rPr>
              <a:t>8/8</a:t>
            </a:r>
            <a:r>
              <a:rPr lang="ja-JP" altLang="en-US" sz="4500">
                <a:ea typeface="ＭＳ Ｐゴシック"/>
              </a:rPr>
              <a:t>回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E400386-C3DB-4E31-E556-EEEC370F750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</a:t>
            </a:fld>
            <a:endParaRPr lang="en-US" altLang="ja-JP" spc="-38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19F3BE-2D51-F167-013C-098FDE4E75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10</a:t>
            </a:fld>
            <a:endParaRPr lang="en-US" altLang="ja-JP" spc="-38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9B57665-E0A5-C36B-4CA9-35EA2BF7C81A}"/>
              </a:ext>
            </a:extLst>
          </p:cNvPr>
          <p:cNvSpPr/>
          <p:nvPr/>
        </p:nvSpPr>
        <p:spPr>
          <a:xfrm>
            <a:off x="697" y="3534173"/>
            <a:ext cx="4458183" cy="22891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F7D08A1-389F-03B3-84F3-AD26F82E9F9A}"/>
              </a:ext>
            </a:extLst>
          </p:cNvPr>
          <p:cNvSpPr/>
          <p:nvPr/>
        </p:nvSpPr>
        <p:spPr>
          <a:xfrm>
            <a:off x="6257105" y="1242686"/>
            <a:ext cx="2696028" cy="22717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F0A4017-EA52-B175-4ACB-29D81F4B4195}"/>
              </a:ext>
            </a:extLst>
          </p:cNvPr>
          <p:cNvSpPr/>
          <p:nvPr/>
        </p:nvSpPr>
        <p:spPr>
          <a:xfrm>
            <a:off x="4562164" y="3693719"/>
            <a:ext cx="4577252" cy="21197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9F37F25-950D-08D4-FECC-F75DB33263E2}"/>
              </a:ext>
            </a:extLst>
          </p:cNvPr>
          <p:cNvSpPr/>
          <p:nvPr/>
        </p:nvSpPr>
        <p:spPr>
          <a:xfrm>
            <a:off x="187109" y="1238361"/>
            <a:ext cx="6067213" cy="226949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5361132-1E31-B016-443F-B89E2050035C}"/>
              </a:ext>
            </a:extLst>
          </p:cNvPr>
          <p:cNvSpPr/>
          <p:nvPr/>
        </p:nvSpPr>
        <p:spPr>
          <a:xfrm>
            <a:off x="167486" y="4930804"/>
            <a:ext cx="1742607" cy="4497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Initialization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BE55771-5D8C-B0EB-E901-C58228B0713C}"/>
              </a:ext>
            </a:extLst>
          </p:cNvPr>
          <p:cNvCxnSpPr>
            <a:cxnSpLocks/>
          </p:cNvCxnSpPr>
          <p:nvPr/>
        </p:nvCxnSpPr>
        <p:spPr>
          <a:xfrm flipV="1">
            <a:off x="989733" y="4341685"/>
            <a:ext cx="0" cy="520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F2DB486-2B7E-C2E5-B712-1FB91DAC4502}"/>
              </a:ext>
            </a:extLst>
          </p:cNvPr>
          <p:cNvSpPr/>
          <p:nvPr/>
        </p:nvSpPr>
        <p:spPr>
          <a:xfrm>
            <a:off x="171372" y="3931224"/>
            <a:ext cx="1915136" cy="4497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Real Evaluation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726056A-3E07-7D1D-DC3C-209E37B4FA9A}"/>
              </a:ext>
            </a:extLst>
          </p:cNvPr>
          <p:cNvCxnSpPr>
            <a:cxnSpLocks/>
          </p:cNvCxnSpPr>
          <p:nvPr/>
        </p:nvCxnSpPr>
        <p:spPr>
          <a:xfrm flipV="1">
            <a:off x="1028007" y="2980534"/>
            <a:ext cx="634809" cy="976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D5B4C3CA-AB69-FD6B-2824-B8B036495B72}"/>
              </a:ext>
            </a:extLst>
          </p:cNvPr>
          <p:cNvSpPr/>
          <p:nvPr/>
        </p:nvSpPr>
        <p:spPr>
          <a:xfrm>
            <a:off x="639958" y="1780027"/>
            <a:ext cx="1641423" cy="1214204"/>
          </a:xfrm>
          <a:prstGeom prst="flowChartMagneticDisk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Training dataset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D30B692-4207-E14A-25DF-AA9574121550}"/>
              </a:ext>
            </a:extLst>
          </p:cNvPr>
          <p:cNvSpPr/>
          <p:nvPr/>
        </p:nvSpPr>
        <p:spPr>
          <a:xfrm>
            <a:off x="3700573" y="1604857"/>
            <a:ext cx="2434028" cy="16863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5C50057-4E3F-42DB-6A15-70EEC50FD033}"/>
              </a:ext>
            </a:extLst>
          </p:cNvPr>
          <p:cNvCxnSpPr>
            <a:cxnSpLocks/>
          </p:cNvCxnSpPr>
          <p:nvPr/>
        </p:nvCxnSpPr>
        <p:spPr>
          <a:xfrm>
            <a:off x="2301003" y="2396942"/>
            <a:ext cx="1379948" cy="21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9C5B73CC-7C92-DCCB-291C-0885E188E0A8}"/>
              </a:ext>
            </a:extLst>
          </p:cNvPr>
          <p:cNvSpPr/>
          <p:nvPr/>
        </p:nvSpPr>
        <p:spPr>
          <a:xfrm>
            <a:off x="3832017" y="1632364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4BE5113-6618-B5CD-2975-31F398E74203}"/>
              </a:ext>
            </a:extLst>
          </p:cNvPr>
          <p:cNvSpPr/>
          <p:nvPr/>
        </p:nvSpPr>
        <p:spPr>
          <a:xfrm>
            <a:off x="3832017" y="1969642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23C95812-BAC7-7C72-B84A-F045561A1856}"/>
              </a:ext>
            </a:extLst>
          </p:cNvPr>
          <p:cNvSpPr/>
          <p:nvPr/>
        </p:nvSpPr>
        <p:spPr>
          <a:xfrm>
            <a:off x="3832017" y="2304110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4CFF6F51-52CA-2CB1-3F8B-4BB7D3C0C7CC}"/>
              </a:ext>
            </a:extLst>
          </p:cNvPr>
          <p:cNvSpPr/>
          <p:nvPr/>
        </p:nvSpPr>
        <p:spPr>
          <a:xfrm>
            <a:off x="3832017" y="2638579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AA936EB6-563C-F760-4264-7E1190DCA505}"/>
              </a:ext>
            </a:extLst>
          </p:cNvPr>
          <p:cNvSpPr/>
          <p:nvPr/>
        </p:nvSpPr>
        <p:spPr>
          <a:xfrm>
            <a:off x="3832016" y="2978668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8E556D2-9848-8D88-05C3-9EC4A104FEF1}"/>
              </a:ext>
            </a:extLst>
          </p:cNvPr>
          <p:cNvSpPr/>
          <p:nvPr/>
        </p:nvSpPr>
        <p:spPr>
          <a:xfrm>
            <a:off x="4472846" y="2079257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E6788FB-1685-1484-1449-0865748BDB4D}"/>
              </a:ext>
            </a:extLst>
          </p:cNvPr>
          <p:cNvSpPr/>
          <p:nvPr/>
        </p:nvSpPr>
        <p:spPr>
          <a:xfrm>
            <a:off x="4478468" y="2445348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71E7C108-2F88-93C3-9EAC-6D7496D58281}"/>
              </a:ext>
            </a:extLst>
          </p:cNvPr>
          <p:cNvSpPr/>
          <p:nvPr/>
        </p:nvSpPr>
        <p:spPr>
          <a:xfrm>
            <a:off x="4470034" y="2767868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BEFF5A41-115E-74F1-5523-F83F5303D26C}"/>
              </a:ext>
            </a:extLst>
          </p:cNvPr>
          <p:cNvSpPr/>
          <p:nvPr/>
        </p:nvSpPr>
        <p:spPr>
          <a:xfrm>
            <a:off x="4470033" y="1713168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5A7CD4CE-8F45-33A0-9B40-1F01CC73F227}"/>
              </a:ext>
            </a:extLst>
          </p:cNvPr>
          <p:cNvSpPr/>
          <p:nvPr/>
        </p:nvSpPr>
        <p:spPr>
          <a:xfrm>
            <a:off x="5001248" y="1969642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60A16BC5-3105-095D-267A-5E3FA6260A25}"/>
              </a:ext>
            </a:extLst>
          </p:cNvPr>
          <p:cNvSpPr/>
          <p:nvPr/>
        </p:nvSpPr>
        <p:spPr>
          <a:xfrm>
            <a:off x="5001247" y="2368756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EC864BD2-8431-FAF4-9EAE-282792F00AF1}"/>
              </a:ext>
            </a:extLst>
          </p:cNvPr>
          <p:cNvSpPr/>
          <p:nvPr/>
        </p:nvSpPr>
        <p:spPr>
          <a:xfrm>
            <a:off x="5001247" y="2708842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E27D418-90B9-3D5E-0CFA-2DA1CF2222E0}"/>
              </a:ext>
            </a:extLst>
          </p:cNvPr>
          <p:cNvSpPr/>
          <p:nvPr/>
        </p:nvSpPr>
        <p:spPr>
          <a:xfrm>
            <a:off x="5464350" y="2296383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F427412-73A8-0097-B992-F30BE01A9E8B}"/>
              </a:ext>
            </a:extLst>
          </p:cNvPr>
          <p:cNvCxnSpPr>
            <a:cxnSpLocks/>
          </p:cNvCxnSpPr>
          <p:nvPr/>
        </p:nvCxnSpPr>
        <p:spPr>
          <a:xfrm>
            <a:off x="6173846" y="2391788"/>
            <a:ext cx="6769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81BC072-E740-5315-5134-6F37133266C6}"/>
              </a:ext>
            </a:extLst>
          </p:cNvPr>
          <p:cNvSpPr/>
          <p:nvPr/>
        </p:nvSpPr>
        <p:spPr>
          <a:xfrm>
            <a:off x="6901253" y="2153713"/>
            <a:ext cx="1993059" cy="4497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Node classification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FA7B3A2-6861-D060-F32B-DEB845595B17}"/>
              </a:ext>
            </a:extLst>
          </p:cNvPr>
          <p:cNvCxnSpPr>
            <a:cxnSpLocks/>
          </p:cNvCxnSpPr>
          <p:nvPr/>
        </p:nvCxnSpPr>
        <p:spPr>
          <a:xfrm flipH="1">
            <a:off x="5640222" y="2710366"/>
            <a:ext cx="1976556" cy="2112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0C87E39-25B5-C402-17F8-81CC86425F69}"/>
              </a:ext>
            </a:extLst>
          </p:cNvPr>
          <p:cNvSpPr txBox="1"/>
          <p:nvPr/>
        </p:nvSpPr>
        <p:spPr>
          <a:xfrm>
            <a:off x="6562270" y="3697668"/>
            <a:ext cx="2192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dimension reduction</a:t>
            </a:r>
          </a:p>
          <a:p>
            <a:r>
              <a:rPr kumimoji="1" lang="en-US" altLang="ja-JP"/>
              <a:t>(gr</a:t>
            </a:r>
            <a:r>
              <a:rPr lang="en-US" altLang="ja-JP"/>
              <a:t>oup)</a:t>
            </a:r>
            <a:endParaRPr kumimoji="1" lang="ja-JP" altLang="en-US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0248E87B-6942-EA0B-F64D-7397B16A9272}"/>
              </a:ext>
            </a:extLst>
          </p:cNvPr>
          <p:cNvCxnSpPr>
            <a:cxnSpLocks/>
          </p:cNvCxnSpPr>
          <p:nvPr/>
        </p:nvCxnSpPr>
        <p:spPr>
          <a:xfrm flipH="1">
            <a:off x="3661329" y="3242481"/>
            <a:ext cx="1025320" cy="696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9CFF33E-2B0C-75D3-8C22-36D52CAF8FE1}"/>
              </a:ext>
            </a:extLst>
          </p:cNvPr>
          <p:cNvSpPr/>
          <p:nvPr/>
        </p:nvSpPr>
        <p:spPr>
          <a:xfrm>
            <a:off x="4878683" y="4862492"/>
            <a:ext cx="1753390" cy="5791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GA (reduction)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61D0A4F-1C92-D1EA-8DFD-A6549BFEACB1}"/>
              </a:ext>
            </a:extLst>
          </p:cNvPr>
          <p:cNvCxnSpPr/>
          <p:nvPr/>
        </p:nvCxnSpPr>
        <p:spPr>
          <a:xfrm>
            <a:off x="6631877" y="5224335"/>
            <a:ext cx="770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AD9A046-FA5F-EAC6-A143-C978CBA40B2C}"/>
              </a:ext>
            </a:extLst>
          </p:cNvPr>
          <p:cNvSpPr/>
          <p:nvPr/>
        </p:nvSpPr>
        <p:spPr>
          <a:xfrm>
            <a:off x="7412585" y="4958311"/>
            <a:ext cx="1742607" cy="4497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A6BA7DF-DFF5-E2AE-2EB2-2A5C1D737DE6}"/>
              </a:ext>
            </a:extLst>
          </p:cNvPr>
          <p:cNvSpPr txBox="1"/>
          <p:nvPr/>
        </p:nvSpPr>
        <p:spPr>
          <a:xfrm>
            <a:off x="1342350" y="1320397"/>
            <a:ext cx="1929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100" b="1"/>
              <a:t>Surrogate</a:t>
            </a:r>
            <a:endParaRPr kumimoji="1" lang="ja-JP" altLang="en-US" sz="2100" b="1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C3E7D2-996B-2474-FE20-451A92C006EE}"/>
              </a:ext>
            </a:extLst>
          </p:cNvPr>
          <p:cNvSpPr txBox="1"/>
          <p:nvPr/>
        </p:nvSpPr>
        <p:spPr>
          <a:xfrm>
            <a:off x="8417999" y="3747765"/>
            <a:ext cx="14335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100" b="1"/>
              <a:t>GA</a:t>
            </a:r>
            <a:endParaRPr kumimoji="1" lang="ja-JP" altLang="en-US" sz="2100" b="1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00D0C83-5103-F81B-2A01-55CA0B9474C9}"/>
              </a:ext>
            </a:extLst>
          </p:cNvPr>
          <p:cNvSpPr txBox="1"/>
          <p:nvPr/>
        </p:nvSpPr>
        <p:spPr>
          <a:xfrm>
            <a:off x="6503999" y="1371754"/>
            <a:ext cx="24589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100" b="1"/>
              <a:t>Graph neural network</a:t>
            </a:r>
            <a:endParaRPr kumimoji="1" lang="ja-JP" altLang="en-US" sz="2100" b="1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1A57945-585F-D7AF-63A2-0FBC3274AC91}"/>
              </a:ext>
            </a:extLst>
          </p:cNvPr>
          <p:cNvSpPr/>
          <p:nvPr/>
        </p:nvSpPr>
        <p:spPr>
          <a:xfrm>
            <a:off x="2290582" y="3950846"/>
            <a:ext cx="2160414" cy="4006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ea typeface="ＭＳ Ｐゴシック"/>
              </a:rPr>
              <a:t>Estimate Evaluation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FDE093C-DACB-A742-AFA7-BCB8A95C6198}"/>
              </a:ext>
            </a:extLst>
          </p:cNvPr>
          <p:cNvSpPr txBox="1"/>
          <p:nvPr/>
        </p:nvSpPr>
        <p:spPr>
          <a:xfrm>
            <a:off x="2411766" y="5205616"/>
            <a:ext cx="1929617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2100" b="1"/>
              <a:t>System</a:t>
            </a:r>
            <a:endParaRPr kumimoji="1" lang="ja-JP" altLang="en-US" sz="2100" b="1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07603CC5-6454-22B3-7754-E57D50F4CE9D}"/>
              </a:ext>
            </a:extLst>
          </p:cNvPr>
          <p:cNvCxnSpPr/>
          <p:nvPr/>
        </p:nvCxnSpPr>
        <p:spPr>
          <a:xfrm>
            <a:off x="3545752" y="4423851"/>
            <a:ext cx="1297037" cy="7083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47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253" y="272529"/>
            <a:ext cx="2272947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4400" spc="-19">
                <a:latin typeface="MS PGothic"/>
                <a:cs typeface="MS PGothic"/>
              </a:rPr>
              <a:t>目次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147" y="1591480"/>
            <a:ext cx="7917362" cy="300322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523876" indent="-514350">
              <a:spcBef>
                <a:spcPts val="79"/>
              </a:spcBef>
              <a:buAutoNum type="arabicPeriod"/>
              <a:tabLst>
                <a:tab pos="395764" algn="l"/>
              </a:tabLst>
            </a:pPr>
            <a:r>
              <a:rPr lang="ja-JP" altLang="en-US" sz="4800">
                <a:latin typeface="MS PGothic"/>
                <a:cs typeface="MS PGothic"/>
              </a:rPr>
              <a:t>研究目的まで</a:t>
            </a:r>
            <a:endParaRPr lang="en-US" altLang="ja-JP" sz="4800">
              <a:latin typeface="MS PGothic"/>
              <a:cs typeface="MS PGothic"/>
            </a:endParaRPr>
          </a:p>
          <a:p>
            <a:pPr marL="523876" indent="-514350">
              <a:spcBef>
                <a:spcPts val="79"/>
              </a:spcBef>
              <a:buAutoNum type="arabicPeriod"/>
              <a:tabLst>
                <a:tab pos="395764" algn="l"/>
              </a:tabLst>
            </a:pPr>
            <a:r>
              <a:rPr lang="ja-JP" altLang="en-US" sz="4800">
                <a:latin typeface="MS PGothic"/>
                <a:cs typeface="MS PGothic"/>
              </a:rPr>
              <a:t>枝刈り後のノード分類</a:t>
            </a:r>
            <a:endParaRPr lang="en-US" altLang="ja-JP" sz="4800">
              <a:latin typeface="MS PGothic"/>
              <a:cs typeface="MS PGothic"/>
            </a:endParaRPr>
          </a:p>
          <a:p>
            <a:pPr marL="523876" indent="-514350">
              <a:spcBef>
                <a:spcPts val="79"/>
              </a:spcBef>
              <a:buAutoNum type="arabicPeriod"/>
              <a:tabLst>
                <a:tab pos="395764" algn="l"/>
              </a:tabLst>
            </a:pPr>
            <a:r>
              <a:rPr lang="ja-JP" altLang="en-US" sz="4800">
                <a:latin typeface="MS PGothic"/>
                <a:cs typeface="MS PGothic"/>
              </a:rPr>
              <a:t>考察</a:t>
            </a:r>
            <a:endParaRPr lang="en-US" altLang="ja-JP" sz="4800">
              <a:latin typeface="MS PGothic"/>
              <a:cs typeface="MS PGothic"/>
            </a:endParaRPr>
          </a:p>
          <a:p>
            <a:pPr marL="523876" indent="-514350">
              <a:spcBef>
                <a:spcPts val="79"/>
              </a:spcBef>
              <a:buAutoNum type="arabicPeriod"/>
              <a:tabLst>
                <a:tab pos="395764" algn="l"/>
              </a:tabLst>
            </a:pPr>
            <a:endParaRPr sz="4800">
              <a:latin typeface="MS PGothic"/>
              <a:cs typeface="MS PGothic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87113C-E926-F900-DF70-468F0BA00C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11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416055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BC34D1-F5CE-B8F8-87A5-300650F8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40" y="400241"/>
            <a:ext cx="5752465" cy="677108"/>
          </a:xfrm>
        </p:spPr>
        <p:txBody>
          <a:bodyPr/>
          <a:lstStyle/>
          <a:p>
            <a:pPr algn="ctr"/>
            <a:r>
              <a:rPr kumimoji="1" lang="ja-JP" altLang="en-US" sz="4400"/>
              <a:t>枝刈り</a:t>
            </a:r>
            <a:r>
              <a:rPr kumimoji="1" lang="ja-JP" altLang="en-US" sz="4000"/>
              <a:t>前後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B0E922-A5A8-2C4E-DC6D-C86FE278B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252" y="1526947"/>
            <a:ext cx="8620760" cy="1969770"/>
          </a:xfrm>
        </p:spPr>
        <p:txBody>
          <a:bodyPr/>
          <a:lstStyle/>
          <a:p>
            <a:r>
              <a:rPr kumimoji="1" lang="ja-JP" altLang="en-US" sz="3200"/>
              <a:t>４層までの重みを削除</a:t>
            </a:r>
            <a:endParaRPr kumimoji="1" lang="en-US" altLang="ja-JP" sz="3200"/>
          </a:p>
          <a:p>
            <a:r>
              <a:rPr kumimoji="1" lang="en-US" altLang="ja-JP" sz="3200"/>
              <a:t>epoch</a:t>
            </a:r>
            <a:r>
              <a:rPr kumimoji="1" lang="ja-JP" altLang="en-US" sz="3200"/>
              <a:t> </a:t>
            </a:r>
            <a:r>
              <a:rPr kumimoji="1" lang="en-US" altLang="ja-JP" sz="3200"/>
              <a:t>80</a:t>
            </a:r>
          </a:p>
          <a:p>
            <a:r>
              <a:rPr kumimoji="1" lang="ja-JP" altLang="en-US" sz="3200"/>
              <a:t>削除率</a:t>
            </a:r>
            <a:endParaRPr kumimoji="1" lang="en-US" altLang="ja-JP" sz="3200"/>
          </a:p>
          <a:p>
            <a:endParaRPr kumimoji="1" lang="en-US" altLang="ja-JP" sz="32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24CDC9-FBCE-A220-A040-0B8FFCD0E9C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12</a:t>
            </a:fld>
            <a:endParaRPr lang="en-US" altLang="ja-JP" spc="-38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96C6E877-C706-B11F-1FFB-2D8E2DD5D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930787"/>
              </p:ext>
            </p:extLst>
          </p:nvPr>
        </p:nvGraphicFramePr>
        <p:xfrm>
          <a:off x="258251" y="2593298"/>
          <a:ext cx="8342602" cy="341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301">
                  <a:extLst>
                    <a:ext uri="{9D8B030D-6E8A-4147-A177-3AD203B41FA5}">
                      <a16:colId xmlns:a16="http://schemas.microsoft.com/office/drawing/2014/main" val="380859700"/>
                    </a:ext>
                  </a:extLst>
                </a:gridCol>
                <a:gridCol w="4171301">
                  <a:extLst>
                    <a:ext uri="{9D8B030D-6E8A-4147-A177-3AD203B41FA5}">
                      <a16:colId xmlns:a16="http://schemas.microsoft.com/office/drawing/2014/main" val="3102799101"/>
                    </a:ext>
                  </a:extLst>
                </a:gridCol>
              </a:tblGrid>
              <a:tr h="8544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/>
                        <a:t>Epoch</a:t>
                      </a:r>
                      <a:endParaRPr kumimoji="1" lang="ja-JP" altLang="en-US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800"/>
                        <a:t>削除率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32688"/>
                  </a:ext>
                </a:extLst>
              </a:tr>
              <a:tr h="8544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/>
                        <a:t>10</a:t>
                      </a:r>
                      <a:endParaRPr kumimoji="1" lang="ja-JP" altLang="en-US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/>
                        <a:t>0.1</a:t>
                      </a:r>
                      <a:endParaRPr kumimoji="1" lang="ja-JP" altLang="en-US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013057"/>
                  </a:ext>
                </a:extLst>
              </a:tr>
              <a:tr h="8544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/>
                        <a:t>20</a:t>
                      </a:r>
                      <a:endParaRPr kumimoji="1" lang="ja-JP" altLang="en-US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/>
                        <a:t>0.2</a:t>
                      </a:r>
                      <a:endParaRPr kumimoji="1" lang="ja-JP" altLang="en-US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332496"/>
                  </a:ext>
                </a:extLst>
              </a:tr>
              <a:tr h="8544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/>
                        <a:t>80</a:t>
                      </a:r>
                      <a:endParaRPr kumimoji="1" lang="ja-JP" altLang="en-US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/>
                        <a:t>0.9</a:t>
                      </a:r>
                      <a:endParaRPr kumimoji="1" lang="ja-JP" altLang="en-US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29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673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413921-3831-793E-293C-5B22EF99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40" y="400241"/>
            <a:ext cx="5752465" cy="677108"/>
          </a:xfrm>
        </p:spPr>
        <p:txBody>
          <a:bodyPr/>
          <a:lstStyle/>
          <a:p>
            <a:pPr algn="ctr"/>
            <a:r>
              <a:rPr kumimoji="1" lang="ja-JP" altLang="en-US" sz="4400"/>
              <a:t>枝刈り前後の</a:t>
            </a:r>
            <a:r>
              <a:rPr kumimoji="1" lang="en-US" altLang="ja-JP" sz="4400"/>
              <a:t>loss</a:t>
            </a:r>
            <a:endParaRPr kumimoji="1" lang="ja-JP" altLang="en-US" sz="44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1B49D6-597E-5FC7-D84F-740C982E5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422199"/>
            <a:ext cx="3977640" cy="430887"/>
          </a:xfrm>
        </p:spPr>
        <p:txBody>
          <a:bodyPr/>
          <a:lstStyle/>
          <a:p>
            <a:r>
              <a:rPr kumimoji="1" lang="ja-JP" altLang="en-US" sz="2800"/>
              <a:t>枝刈り前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043C6B-DF84-56F4-416A-1E1DFEEC7BA5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4709160" y="1368498"/>
            <a:ext cx="3977640" cy="492443"/>
          </a:xfrm>
        </p:spPr>
        <p:txBody>
          <a:bodyPr/>
          <a:lstStyle/>
          <a:p>
            <a:r>
              <a:rPr kumimoji="1" lang="ja-JP" altLang="en-US" sz="3200"/>
              <a:t>枝刈り後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56942D-ACFB-AF87-32F9-B2C59FC725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13</a:t>
            </a:fld>
            <a:endParaRPr lang="en-US" altLang="ja-JP" spc="-38"/>
          </a:p>
        </p:txBody>
      </p:sp>
      <p:pic>
        <p:nvPicPr>
          <p:cNvPr id="20" name="図 19" descr="グラフ&#10;&#10;自動的に生成された説明">
            <a:extLst>
              <a:ext uri="{FF2B5EF4-FFF2-40B4-BE49-F238E27FC236}">
                <a16:creationId xmlns:a16="http://schemas.microsoft.com/office/drawing/2014/main" id="{E7B13970-9CE0-E78C-BFEB-5218ABE8A0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4" t="7377" r="7051"/>
          <a:stretch/>
        </p:blipFill>
        <p:spPr>
          <a:xfrm>
            <a:off x="0" y="2152090"/>
            <a:ext cx="5164810" cy="4065353"/>
          </a:xfrm>
          <a:prstGeom prst="rect">
            <a:avLst/>
          </a:prstGeom>
        </p:spPr>
      </p:pic>
      <p:pic>
        <p:nvPicPr>
          <p:cNvPr id="18" name="図 17" descr="グラフ&#10;&#10;自動的に生成された説明">
            <a:extLst>
              <a:ext uri="{FF2B5EF4-FFF2-40B4-BE49-F238E27FC236}">
                <a16:creationId xmlns:a16="http://schemas.microsoft.com/office/drawing/2014/main" id="{641F187E-F64B-975A-C648-9BE012966D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5" t="7377" r="8215"/>
          <a:stretch/>
        </p:blipFill>
        <p:spPr>
          <a:xfrm>
            <a:off x="4149652" y="2197936"/>
            <a:ext cx="5096656" cy="406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4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04F3C-DEE6-E867-2F88-4B02E541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767" y="431019"/>
            <a:ext cx="5752465" cy="677108"/>
          </a:xfrm>
        </p:spPr>
        <p:txBody>
          <a:bodyPr/>
          <a:lstStyle/>
          <a:p>
            <a:pPr algn="ctr"/>
            <a:r>
              <a:rPr kumimoji="1" lang="ja-JP" altLang="en-US" sz="4400"/>
              <a:t>枝刈りのグラフ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6ABC8B-D1D9-17FC-A938-772DFEB35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AC42B0-9EA3-E52D-8E22-07DBD4E844F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14</a:t>
            </a:fld>
            <a:endParaRPr lang="en-US" altLang="ja-JP" spc="-38"/>
          </a:p>
        </p:txBody>
      </p:sp>
      <p:pic>
        <p:nvPicPr>
          <p:cNvPr id="6" name="図 5" descr="グラフ&#10;&#10;中程度の精度で自動的に生成された説明">
            <a:extLst>
              <a:ext uri="{FF2B5EF4-FFF2-40B4-BE49-F238E27FC236}">
                <a16:creationId xmlns:a16="http://schemas.microsoft.com/office/drawing/2014/main" id="{E4CF89CE-DCBD-BF4E-509C-1D105CD05A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9" t="12459" r="10001" b="13224"/>
          <a:stretch/>
        </p:blipFill>
        <p:spPr>
          <a:xfrm>
            <a:off x="1907029" y="1361102"/>
            <a:ext cx="5752465" cy="550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45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548C51-24E6-0474-273D-62BFAED5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40" y="400241"/>
            <a:ext cx="5752465" cy="677108"/>
          </a:xfrm>
        </p:spPr>
        <p:txBody>
          <a:bodyPr/>
          <a:lstStyle/>
          <a:p>
            <a:r>
              <a:rPr kumimoji="1" lang="ja-JP" altLang="en-US" sz="4400"/>
              <a:t>枝刈りのグラフ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60F602-C121-15D3-3AAA-A00409D70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360" y="1331117"/>
            <a:ext cx="3977640" cy="492443"/>
          </a:xfrm>
        </p:spPr>
        <p:txBody>
          <a:bodyPr/>
          <a:lstStyle/>
          <a:p>
            <a:r>
              <a:rPr kumimoji="1" lang="ja-JP" altLang="en-US" sz="3200"/>
              <a:t>教師データ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22477C-3A75-40BF-2E58-3D6C62465F67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5413698" y="1331118"/>
            <a:ext cx="3977640" cy="492443"/>
          </a:xfrm>
        </p:spPr>
        <p:txBody>
          <a:bodyPr/>
          <a:lstStyle/>
          <a:p>
            <a:r>
              <a:rPr kumimoji="1" lang="ja-JP" altLang="en-US" sz="3200"/>
              <a:t>予測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2CAD7C-5A57-FAA6-E195-251B27FAC5E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15</a:t>
            </a:fld>
            <a:endParaRPr lang="en-US" altLang="ja-JP" spc="-38"/>
          </a:p>
        </p:txBody>
      </p:sp>
      <p:pic>
        <p:nvPicPr>
          <p:cNvPr id="6" name="図 5" descr="グラフ&#10;&#10;中程度の精度で自動的に生成された説明">
            <a:extLst>
              <a:ext uri="{FF2B5EF4-FFF2-40B4-BE49-F238E27FC236}">
                <a16:creationId xmlns:a16="http://schemas.microsoft.com/office/drawing/2014/main" id="{5BF6F26B-C258-DB30-5A22-ABC5A55CD3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2" t="14965" r="13174" b="13224"/>
          <a:stretch/>
        </p:blipFill>
        <p:spPr>
          <a:xfrm>
            <a:off x="0" y="1958396"/>
            <a:ext cx="4377128" cy="4410113"/>
          </a:xfrm>
          <a:prstGeom prst="rect">
            <a:avLst/>
          </a:prstGeom>
        </p:spPr>
      </p:pic>
      <p:pic>
        <p:nvPicPr>
          <p:cNvPr id="8" name="図 7" descr="グラフ&#10;&#10;自動的に生成された説明">
            <a:extLst>
              <a:ext uri="{FF2B5EF4-FFF2-40B4-BE49-F238E27FC236}">
                <a16:creationId xmlns:a16="http://schemas.microsoft.com/office/drawing/2014/main" id="{D05C12D3-1D0D-FC6F-00A7-F8C476B49B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0" t="15710" r="12380" b="14754"/>
          <a:stretch/>
        </p:blipFill>
        <p:spPr>
          <a:xfrm>
            <a:off x="4424945" y="1835931"/>
            <a:ext cx="4719055" cy="458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EA76EA-9C31-DEB7-B46C-F3D7F43A7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535" y="395340"/>
            <a:ext cx="5752465" cy="738664"/>
          </a:xfrm>
        </p:spPr>
        <p:txBody>
          <a:bodyPr/>
          <a:lstStyle/>
          <a:p>
            <a:r>
              <a:rPr kumimoji="1" lang="ja-JP" altLang="en-US" sz="4800"/>
              <a:t>考察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1E1A12-D888-1DEE-F928-83FAD0B79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252" y="1526947"/>
            <a:ext cx="8620760" cy="4308872"/>
          </a:xfrm>
        </p:spPr>
        <p:txBody>
          <a:bodyPr/>
          <a:lstStyle/>
          <a:p>
            <a:pPr algn="ctr"/>
            <a:r>
              <a:rPr kumimoji="1" lang="ja-JP" altLang="en-US" sz="4000"/>
              <a:t>クラスタリングを行う</a:t>
            </a:r>
            <a:endParaRPr kumimoji="1" lang="en-US" altLang="ja-JP" sz="4000"/>
          </a:p>
          <a:p>
            <a:pPr algn="ctr"/>
            <a:r>
              <a:rPr kumimoji="1" lang="ja-JP" altLang="en-US" sz="4000"/>
              <a:t>中間層はわかっている</a:t>
            </a:r>
            <a:endParaRPr kumimoji="1" lang="en-US" altLang="ja-JP" sz="4000"/>
          </a:p>
          <a:p>
            <a:endParaRPr kumimoji="1" lang="en-US" altLang="ja-JP" sz="4000"/>
          </a:p>
          <a:p>
            <a:endParaRPr kumimoji="1" lang="en-US" altLang="ja-JP" sz="4000"/>
          </a:p>
          <a:p>
            <a:endParaRPr kumimoji="1" lang="en-US" altLang="ja-JP" sz="4000"/>
          </a:p>
          <a:p>
            <a:r>
              <a:rPr kumimoji="1" lang="ja-JP" altLang="en-US" sz="4000"/>
              <a:t>クラスタリングしたいのは入力層のみ</a:t>
            </a:r>
            <a:endParaRPr kumimoji="1" lang="en-US" altLang="ja-JP" sz="4000"/>
          </a:p>
          <a:p>
            <a:r>
              <a:rPr kumimoji="1" lang="ja-JP" altLang="en-US" sz="4000"/>
              <a:t>中間層をクラスタリングする必要ない！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01FE5F-2253-1FE6-E66A-A1C7EB51F1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16</a:t>
            </a:fld>
            <a:endParaRPr lang="en-US" altLang="ja-JP" spc="-38"/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39EAF638-B072-89D0-CF62-9615EC86FBBB}"/>
              </a:ext>
            </a:extLst>
          </p:cNvPr>
          <p:cNvSpPr/>
          <p:nvPr/>
        </p:nvSpPr>
        <p:spPr>
          <a:xfrm>
            <a:off x="4013996" y="2924379"/>
            <a:ext cx="1109272" cy="15140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260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754ECB-AB09-F6F5-BAD9-B4586865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40" y="400241"/>
            <a:ext cx="5752465" cy="677108"/>
          </a:xfrm>
        </p:spPr>
        <p:txBody>
          <a:bodyPr/>
          <a:lstStyle/>
          <a:p>
            <a:r>
              <a:rPr kumimoji="1" lang="ja-JP" altLang="en-US" sz="4400"/>
              <a:t>考察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2FA846-ECE4-7CB9-D747-185F56C0A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252" y="1526947"/>
            <a:ext cx="8620760" cy="1723549"/>
          </a:xfrm>
        </p:spPr>
        <p:txBody>
          <a:bodyPr/>
          <a:lstStyle/>
          <a:p>
            <a:r>
              <a:rPr kumimoji="1" lang="ja-JP" altLang="en-US" sz="2800"/>
              <a:t>クラスタリングはノードの重みを最小化</a:t>
            </a:r>
            <a:endParaRPr kumimoji="1" lang="en-US" altLang="ja-JP" sz="2800"/>
          </a:p>
          <a:p>
            <a:r>
              <a:rPr kumimoji="1" lang="ja-JP" altLang="en-US" sz="2800"/>
              <a:t>↓</a:t>
            </a:r>
            <a:endParaRPr kumimoji="1" lang="en-US" altLang="ja-JP" sz="2800"/>
          </a:p>
          <a:p>
            <a:r>
              <a:rPr kumimoji="1" lang="ja-JP" altLang="en-US" sz="2800"/>
              <a:t>入力層に重みがない。</a:t>
            </a:r>
            <a:endParaRPr kumimoji="1" lang="en-US" altLang="ja-JP" sz="2800"/>
          </a:p>
          <a:p>
            <a:endParaRPr kumimoji="1" lang="ja-JP" altLang="en-US" sz="28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FC0F68-6BD3-3177-6032-71733001130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17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658974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0FF15E-858B-9D51-76DA-3A1597E29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993" y="1931631"/>
            <a:ext cx="7188860" cy="1015663"/>
          </a:xfrm>
        </p:spPr>
        <p:txBody>
          <a:bodyPr/>
          <a:lstStyle/>
          <a:p>
            <a:r>
              <a:rPr kumimoji="1" lang="ja-JP" altLang="en-US"/>
              <a:t>ご清聴ありがとうございました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05F4E5D-A71B-86B7-248C-B4FC890FDB86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329DE1-D291-A6F2-84A5-67BC177D084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18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4029962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E181E-E035-93F7-9A96-CB6734560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685" y="694932"/>
            <a:ext cx="5752465" cy="615553"/>
          </a:xfrm>
        </p:spPr>
        <p:txBody>
          <a:bodyPr/>
          <a:lstStyle/>
          <a:p>
            <a:r>
              <a:rPr kumimoji="1" lang="ja-JP" altLang="en-US" sz="4000"/>
              <a:t>ノードをバイアス化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F1C616-255F-4689-0043-83687AC5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738664"/>
          </a:xfrm>
        </p:spPr>
        <p:txBody>
          <a:bodyPr/>
          <a:lstStyle/>
          <a:p>
            <a:r>
              <a:rPr kumimoji="1" lang="ja-JP" altLang="en-US"/>
              <a:t>以前</a:t>
            </a:r>
            <a:endParaRPr kumimoji="1" lang="en-US" altLang="ja-JP"/>
          </a:p>
          <a:p>
            <a:r>
              <a:rPr kumimoji="1" lang="ja-JP" altLang="en-US"/>
              <a:t>バイアスはノードの特徴量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B4E50E-D5AF-554D-4217-E3E5494FD204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738664"/>
          </a:xfrm>
        </p:spPr>
        <p:txBody>
          <a:bodyPr/>
          <a:lstStyle/>
          <a:p>
            <a:r>
              <a:rPr kumimoji="1" lang="ja-JP" altLang="en-US"/>
              <a:t>現在</a:t>
            </a:r>
            <a:endParaRPr kumimoji="1" lang="en-US" altLang="ja-JP"/>
          </a:p>
          <a:p>
            <a:r>
              <a:rPr kumimoji="1" lang="ja-JP" altLang="en-US"/>
              <a:t>バイアスのノードを作成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2DFC1B-53CB-37CE-CFA5-86910B1AB1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19</a:t>
            </a:fld>
            <a:endParaRPr lang="en-US" altLang="ja-JP" spc="-38"/>
          </a:p>
        </p:txBody>
      </p:sp>
      <p:pic>
        <p:nvPicPr>
          <p:cNvPr id="6" name="図 5" descr="グラフ, 散布図&#10;&#10;自動的に生成された説明">
            <a:extLst>
              <a:ext uri="{FF2B5EF4-FFF2-40B4-BE49-F238E27FC236}">
                <a16:creationId xmlns:a16="http://schemas.microsoft.com/office/drawing/2014/main" id="{979F5260-7134-9106-CA2D-D9C35541B8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13463" r="13751" b="12629"/>
          <a:stretch/>
        </p:blipFill>
        <p:spPr>
          <a:xfrm>
            <a:off x="0" y="2356780"/>
            <a:ext cx="4038600" cy="4126394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B1F6A23-C387-5F57-11A9-7DC8B2FFBCAE}"/>
              </a:ext>
            </a:extLst>
          </p:cNvPr>
          <p:cNvSpPr/>
          <p:nvPr/>
        </p:nvSpPr>
        <p:spPr>
          <a:xfrm>
            <a:off x="1662544" y="5280660"/>
            <a:ext cx="1385455" cy="230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バイアス</a:t>
            </a:r>
          </a:p>
        </p:txBody>
      </p:sp>
      <p:pic>
        <p:nvPicPr>
          <p:cNvPr id="8" name="図 7" descr="グラフ, 散布図&#10;&#10;自動的に生成された説明">
            <a:extLst>
              <a:ext uri="{FF2B5EF4-FFF2-40B4-BE49-F238E27FC236}">
                <a16:creationId xmlns:a16="http://schemas.microsoft.com/office/drawing/2014/main" id="{6E844E99-2389-82C7-19F9-7D607EFF2B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13463" r="13751" b="12629"/>
          <a:stretch/>
        </p:blipFill>
        <p:spPr>
          <a:xfrm>
            <a:off x="4427633" y="2331365"/>
            <a:ext cx="4038600" cy="4126394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B71DF0F8-0003-1A8B-A035-9E28F1D23D5C}"/>
              </a:ext>
            </a:extLst>
          </p:cNvPr>
          <p:cNvSpPr/>
          <p:nvPr/>
        </p:nvSpPr>
        <p:spPr>
          <a:xfrm>
            <a:off x="5634182" y="5618778"/>
            <a:ext cx="1080654" cy="10406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ノード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61C6652-3320-9566-90FF-A1F00650533E}"/>
              </a:ext>
            </a:extLst>
          </p:cNvPr>
          <p:cNvSpPr/>
          <p:nvPr/>
        </p:nvSpPr>
        <p:spPr>
          <a:xfrm>
            <a:off x="4572000" y="6368509"/>
            <a:ext cx="309382" cy="309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2BFCC2C-7D6A-E0DA-26B5-A716111E1530}"/>
              </a:ext>
            </a:extLst>
          </p:cNvPr>
          <p:cNvSpPr/>
          <p:nvPr/>
        </p:nvSpPr>
        <p:spPr>
          <a:xfrm>
            <a:off x="7103869" y="4858327"/>
            <a:ext cx="277091" cy="277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3F381BE-7C96-35EF-9552-46E25B683DA3}"/>
              </a:ext>
            </a:extLst>
          </p:cNvPr>
          <p:cNvSpPr/>
          <p:nvPr/>
        </p:nvSpPr>
        <p:spPr>
          <a:xfrm>
            <a:off x="8248073" y="3999345"/>
            <a:ext cx="397164" cy="3971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円形 12">
            <a:extLst>
              <a:ext uri="{FF2B5EF4-FFF2-40B4-BE49-F238E27FC236}">
                <a16:creationId xmlns:a16="http://schemas.microsoft.com/office/drawing/2014/main" id="{7D109DE9-3850-38BB-5513-B4E059D6672F}"/>
              </a:ext>
            </a:extLst>
          </p:cNvPr>
          <p:cNvSpPr/>
          <p:nvPr/>
        </p:nvSpPr>
        <p:spPr>
          <a:xfrm>
            <a:off x="193962" y="111673"/>
            <a:ext cx="2475347" cy="81280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ランダムにノードの特徴量</a:t>
            </a:r>
          </a:p>
        </p:txBody>
      </p:sp>
      <p:sp>
        <p:nvSpPr>
          <p:cNvPr id="14" name="吹き出し: 円形 13">
            <a:extLst>
              <a:ext uri="{FF2B5EF4-FFF2-40B4-BE49-F238E27FC236}">
                <a16:creationId xmlns:a16="http://schemas.microsoft.com/office/drawing/2014/main" id="{E231BA6B-5C57-A3A1-D6D3-34767D343C44}"/>
              </a:ext>
            </a:extLst>
          </p:cNvPr>
          <p:cNvSpPr/>
          <p:nvPr/>
        </p:nvSpPr>
        <p:spPr>
          <a:xfrm>
            <a:off x="933219" y="5807382"/>
            <a:ext cx="2133600" cy="715818"/>
          </a:xfrm>
          <a:prstGeom prst="wedgeEllipseCallout">
            <a:avLst>
              <a:gd name="adj1" fmla="val -73647"/>
              <a:gd name="adj2" fmla="val -72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入力の値</a:t>
            </a:r>
            <a:endParaRPr kumimoji="1" lang="en-US" altLang="ja-JP"/>
          </a:p>
          <a:p>
            <a:pPr algn="ctr"/>
            <a:r>
              <a:rPr kumimoji="1" lang="ja-JP" altLang="en-US"/>
              <a:t>（ランダム）</a:t>
            </a:r>
          </a:p>
        </p:txBody>
      </p:sp>
    </p:spTree>
    <p:extLst>
      <p:ext uri="{BB962C8B-B14F-4D97-AF65-F5344CB8AC3E}">
        <p14:creationId xmlns:p14="http://schemas.microsoft.com/office/powerpoint/2010/main" val="266814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253" y="272529"/>
            <a:ext cx="2272947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4400" spc="-19">
                <a:latin typeface="MS PGothic"/>
                <a:cs typeface="MS PGothic"/>
              </a:rPr>
              <a:t>目次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147" y="1591480"/>
            <a:ext cx="7917362" cy="300322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523876" indent="-514350">
              <a:spcBef>
                <a:spcPts val="79"/>
              </a:spcBef>
              <a:buAutoNum type="arabicPeriod"/>
              <a:tabLst>
                <a:tab pos="395764" algn="l"/>
              </a:tabLst>
            </a:pPr>
            <a:r>
              <a:rPr lang="ja-JP" altLang="en-US" sz="4800">
                <a:latin typeface="MS PGothic"/>
                <a:cs typeface="MS PGothic"/>
              </a:rPr>
              <a:t>研究目的まで</a:t>
            </a:r>
            <a:endParaRPr lang="en-US" altLang="ja-JP" sz="4800">
              <a:latin typeface="MS PGothic"/>
              <a:cs typeface="MS PGothic"/>
            </a:endParaRPr>
          </a:p>
          <a:p>
            <a:pPr marL="523876" indent="-514350">
              <a:spcBef>
                <a:spcPts val="79"/>
              </a:spcBef>
              <a:buAutoNum type="arabicPeriod"/>
              <a:tabLst>
                <a:tab pos="395764" algn="l"/>
              </a:tabLst>
            </a:pPr>
            <a:r>
              <a:rPr lang="ja-JP" altLang="en-US" sz="4800">
                <a:latin typeface="MS PGothic"/>
                <a:cs typeface="MS PGothic"/>
              </a:rPr>
              <a:t>枝刈り後のノード分類</a:t>
            </a:r>
            <a:endParaRPr lang="en-US" altLang="ja-JP" sz="4800">
              <a:latin typeface="MS PGothic"/>
              <a:cs typeface="MS PGothic"/>
            </a:endParaRPr>
          </a:p>
          <a:p>
            <a:pPr marL="523876" indent="-514350">
              <a:spcBef>
                <a:spcPts val="79"/>
              </a:spcBef>
              <a:buAutoNum type="arabicPeriod"/>
              <a:tabLst>
                <a:tab pos="395764" algn="l"/>
              </a:tabLst>
            </a:pPr>
            <a:r>
              <a:rPr lang="ja-JP" altLang="en-US" sz="4800">
                <a:latin typeface="MS PGothic"/>
                <a:cs typeface="MS PGothic"/>
              </a:rPr>
              <a:t>考察</a:t>
            </a:r>
            <a:endParaRPr lang="en-US" altLang="ja-JP" sz="4800">
              <a:latin typeface="MS PGothic"/>
              <a:cs typeface="MS PGothic"/>
            </a:endParaRPr>
          </a:p>
          <a:p>
            <a:pPr marL="523876" indent="-514350">
              <a:spcBef>
                <a:spcPts val="79"/>
              </a:spcBef>
              <a:buAutoNum type="arabicPeriod"/>
              <a:tabLst>
                <a:tab pos="395764" algn="l"/>
              </a:tabLst>
            </a:pPr>
            <a:endParaRPr sz="4800">
              <a:latin typeface="MS PGothic"/>
              <a:cs typeface="MS PGothic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87113C-E926-F900-DF70-468F0BA00C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4294008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40B2C-FD59-4A86-AF5A-6911F3052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40" y="400241"/>
            <a:ext cx="5752465" cy="507831"/>
          </a:xfrm>
        </p:spPr>
        <p:txBody>
          <a:bodyPr/>
          <a:lstStyle/>
          <a:p>
            <a:r>
              <a:rPr kumimoji="1" lang="ja-JP" altLang="en-US"/>
              <a:t>実験結果　（バイアスをノード）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663F9E-2FF5-C8CF-E459-153C0C807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3091" y="1107214"/>
            <a:ext cx="9033164" cy="861774"/>
          </a:xfrm>
        </p:spPr>
        <p:txBody>
          <a:bodyPr/>
          <a:lstStyle/>
          <a:p>
            <a:r>
              <a:rPr kumimoji="1" lang="en-US" altLang="ja-JP" sz="2800"/>
              <a:t>0.6774193548387096</a:t>
            </a:r>
          </a:p>
          <a:p>
            <a:endParaRPr kumimoji="1" lang="ja-JP" altLang="en-US" sz="28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280E44-D2F4-32AB-2F34-482B6F3DD13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20</a:t>
            </a:fld>
            <a:endParaRPr lang="en-US" altLang="ja-JP" spc="-38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9803CB2D-48E0-DFD1-2AA2-842390880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873546"/>
              </p:ext>
            </p:extLst>
          </p:nvPr>
        </p:nvGraphicFramePr>
        <p:xfrm>
          <a:off x="282827" y="1645433"/>
          <a:ext cx="8183406" cy="861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946">
                  <a:extLst>
                    <a:ext uri="{9D8B030D-6E8A-4147-A177-3AD203B41FA5}">
                      <a16:colId xmlns:a16="http://schemas.microsoft.com/office/drawing/2014/main" val="252458291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508180950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4100027604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3809495014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799957228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339585422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2270724206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3310600536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4255765800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4004927787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2505399698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2624304378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606171039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3350654755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3048473872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1508432045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4148274487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1530359198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3278928877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469228546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2253275060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2336388153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1349175990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1667170443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3142609475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2207700902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504908038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2097579015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3399489399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3506868219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636080528"/>
                    </a:ext>
                  </a:extLst>
                </a:gridCol>
              </a:tblGrid>
              <a:tr h="430886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681806"/>
                  </a:ext>
                </a:extLst>
              </a:tr>
              <a:tr h="430886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977350"/>
                  </a:ext>
                </a:extLst>
              </a:tr>
            </a:tbl>
          </a:graphicData>
        </a:graphic>
      </p:graphicFrame>
      <p:pic>
        <p:nvPicPr>
          <p:cNvPr id="7" name="図 6" descr="グラフ, 散布図&#10;&#10;自動的に生成された説明">
            <a:extLst>
              <a:ext uri="{FF2B5EF4-FFF2-40B4-BE49-F238E27FC236}">
                <a16:creationId xmlns:a16="http://schemas.microsoft.com/office/drawing/2014/main" id="{53E12692-7B51-340F-D2B9-6075FC7147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15700" r="13751" b="12629"/>
          <a:stretch/>
        </p:blipFill>
        <p:spPr>
          <a:xfrm>
            <a:off x="2294861" y="2507205"/>
            <a:ext cx="4159337" cy="4121128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BFDB4AFE-EEC0-0E81-A84F-F1BF6B709FDD}"/>
              </a:ext>
            </a:extLst>
          </p:cNvPr>
          <p:cNvSpPr/>
          <p:nvPr/>
        </p:nvSpPr>
        <p:spPr>
          <a:xfrm>
            <a:off x="2503054" y="6530109"/>
            <a:ext cx="327891" cy="327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8676F8D-DFF7-50D4-538D-9E03FFD38B45}"/>
              </a:ext>
            </a:extLst>
          </p:cNvPr>
          <p:cNvSpPr/>
          <p:nvPr/>
        </p:nvSpPr>
        <p:spPr>
          <a:xfrm>
            <a:off x="3754581" y="5750786"/>
            <a:ext cx="327891" cy="327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3C638CF-35C1-6CDC-BFDF-BCCBB5E8AE06}"/>
              </a:ext>
            </a:extLst>
          </p:cNvPr>
          <p:cNvSpPr/>
          <p:nvPr/>
        </p:nvSpPr>
        <p:spPr>
          <a:xfrm>
            <a:off x="4927599" y="4898531"/>
            <a:ext cx="327891" cy="327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AAEB3BC-921D-4C99-F6A9-5AC8EDCC6C70}"/>
              </a:ext>
            </a:extLst>
          </p:cNvPr>
          <p:cNvSpPr txBox="1"/>
          <p:nvPr/>
        </p:nvSpPr>
        <p:spPr>
          <a:xfrm>
            <a:off x="6705600" y="2854036"/>
            <a:ext cx="2244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紫：０</a:t>
            </a:r>
            <a:endParaRPr kumimoji="1" lang="en-US" altLang="ja-JP"/>
          </a:p>
          <a:p>
            <a:r>
              <a:rPr kumimoji="1" lang="ja-JP" altLang="en-US"/>
              <a:t>緑：１</a:t>
            </a:r>
            <a:endParaRPr kumimoji="1" lang="en-US" altLang="ja-JP"/>
          </a:p>
          <a:p>
            <a:r>
              <a:rPr kumimoji="1" lang="ja-JP" altLang="en-US"/>
              <a:t>赤：２</a:t>
            </a:r>
            <a:endParaRPr kumimoji="1" lang="en-US" altLang="ja-JP"/>
          </a:p>
          <a:p>
            <a:r>
              <a:rPr kumimoji="1" lang="ja-JP" altLang="en-US"/>
              <a:t>青：３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49C4433-286B-2A96-196D-680EACF315DB}"/>
              </a:ext>
            </a:extLst>
          </p:cNvPr>
          <p:cNvSpPr txBox="1"/>
          <p:nvPr/>
        </p:nvSpPr>
        <p:spPr>
          <a:xfrm>
            <a:off x="138545" y="2854036"/>
            <a:ext cx="21563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結果は</a:t>
            </a:r>
            <a:r>
              <a:rPr kumimoji="1" lang="ja-JP" altLang="en-US" sz="2800">
                <a:solidFill>
                  <a:srgbClr val="FF0000"/>
                </a:solidFill>
              </a:rPr>
              <a:t>安定</a:t>
            </a:r>
            <a:endParaRPr kumimoji="1" lang="en-US" altLang="ja-JP" sz="2800">
              <a:solidFill>
                <a:srgbClr val="FF0000"/>
              </a:solidFill>
            </a:endParaRPr>
          </a:p>
          <a:p>
            <a:r>
              <a:rPr kumimoji="1" lang="ja-JP" altLang="en-US" sz="2800"/>
              <a:t>精度は</a:t>
            </a:r>
            <a:r>
              <a:rPr kumimoji="1" lang="ja-JP" altLang="en-US" sz="2800">
                <a:solidFill>
                  <a:srgbClr val="FF0000"/>
                </a:solidFill>
              </a:rPr>
              <a:t>低い</a:t>
            </a:r>
            <a:endParaRPr kumimoji="1" lang="en-US" altLang="ja-JP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065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253" y="272529"/>
            <a:ext cx="2272947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4400" spc="-19">
                <a:latin typeface="MS PGothic"/>
                <a:cs typeface="MS PGothic"/>
              </a:rPr>
              <a:t>目次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147" y="1591480"/>
            <a:ext cx="7917362" cy="321354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95764" indent="-386238">
              <a:spcBef>
                <a:spcPts val="79"/>
              </a:spcBef>
              <a:buFont typeface="Times New Roman"/>
              <a:buAutoNum type="arabicPeriod"/>
              <a:tabLst>
                <a:tab pos="395764" algn="l"/>
              </a:tabLst>
            </a:pPr>
            <a:r>
              <a:rPr lang="ja-JP" altLang="en-US" sz="3200" spc="-11">
                <a:solidFill>
                  <a:schemeClr val="tx1"/>
                </a:solidFill>
                <a:latin typeface="MS PGothic"/>
                <a:cs typeface="MS PGothic"/>
              </a:rPr>
              <a:t>ノードをバイアス化</a:t>
            </a:r>
            <a:endParaRPr lang="en-US" altLang="ja-JP" sz="3200" spc="-11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>
                <a:latin typeface="MS PGothic"/>
                <a:cs typeface="MS PGothic"/>
              </a:rPr>
              <a:t>2. </a:t>
            </a:r>
            <a:r>
              <a:rPr lang="en-US" altLang="ja-JP" sz="4400">
                <a:latin typeface="MS PGothic"/>
                <a:cs typeface="MS PGothic"/>
              </a:rPr>
              <a:t>GNN</a:t>
            </a:r>
            <a:r>
              <a:rPr lang="ja-JP" altLang="en-US" sz="4400">
                <a:latin typeface="MS PGothic"/>
                <a:cs typeface="MS PGothic"/>
              </a:rPr>
              <a:t>でクラスタリング</a:t>
            </a:r>
            <a:endParaRPr lang="en-US" altLang="ja-JP" sz="440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>
                <a:latin typeface="MS PGothic"/>
                <a:cs typeface="MS PGothic"/>
              </a:rPr>
              <a:t>3. </a:t>
            </a:r>
            <a:r>
              <a:rPr lang="ja-JP" altLang="en-US" sz="3200">
                <a:latin typeface="MS PGothic"/>
                <a:cs typeface="MS PGothic"/>
              </a:rPr>
              <a:t>論文調査</a:t>
            </a:r>
            <a:endParaRPr lang="en-US" altLang="ja-JP" sz="320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>
                <a:latin typeface="MS PGothic"/>
                <a:cs typeface="MS PGothic"/>
              </a:rPr>
              <a:t>	3.1 </a:t>
            </a:r>
            <a:r>
              <a:rPr lang="en-US" altLang="ja-JP" sz="3200">
                <a:latin typeface="MS PGothic"/>
                <a:cs typeface="MS PGothic"/>
              </a:rPr>
              <a:t>GA</a:t>
            </a:r>
            <a:r>
              <a:rPr lang="ja-JP" altLang="en-US" sz="3200">
                <a:latin typeface="MS PGothic"/>
                <a:cs typeface="MS PGothic"/>
              </a:rPr>
              <a:t>の最適化に</a:t>
            </a:r>
            <a:r>
              <a:rPr lang="en-US" altLang="ja-JP" sz="3200">
                <a:latin typeface="MS PGothic"/>
                <a:cs typeface="MS PGothic"/>
              </a:rPr>
              <a:t>GNN</a:t>
            </a:r>
            <a:r>
              <a:rPr lang="ja-JP" altLang="en-US" sz="3200">
                <a:latin typeface="MS PGothic"/>
                <a:cs typeface="MS PGothic"/>
              </a:rPr>
              <a:t>を適用</a:t>
            </a:r>
            <a:endParaRPr lang="en-US" altLang="ja-JP" sz="320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>
                <a:latin typeface="MS PGothic"/>
                <a:cs typeface="MS PGothic"/>
              </a:rPr>
              <a:t>	3.2 PSO</a:t>
            </a:r>
            <a:r>
              <a:rPr lang="ja-JP" altLang="en-US" sz="3200">
                <a:latin typeface="MS PGothic"/>
                <a:cs typeface="MS PGothic"/>
              </a:rPr>
              <a:t>から重要な変数を見つけ最適化</a:t>
            </a:r>
            <a:endParaRPr lang="en-US" altLang="ja-JP" sz="320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>
                <a:latin typeface="MS PGothic"/>
                <a:cs typeface="MS PGothic"/>
              </a:rPr>
              <a:t>4. </a:t>
            </a:r>
            <a:r>
              <a:rPr lang="ja-JP" altLang="en-US" sz="3200">
                <a:latin typeface="MS PGothic"/>
                <a:cs typeface="MS PGothic"/>
              </a:rPr>
              <a:t>部分的最適化</a:t>
            </a:r>
            <a:endParaRPr sz="2400">
              <a:latin typeface="MS PGothic"/>
              <a:cs typeface="MS PGothic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87113C-E926-F900-DF70-468F0BA00C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21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3954452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186F27-4C51-98F2-AA4E-9249B193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067" y="427950"/>
            <a:ext cx="5752465" cy="677108"/>
          </a:xfrm>
        </p:spPr>
        <p:txBody>
          <a:bodyPr/>
          <a:lstStyle/>
          <a:p>
            <a:r>
              <a:rPr kumimoji="1" lang="en-US" altLang="ja-JP" sz="4400"/>
              <a:t>GNN</a:t>
            </a:r>
            <a:r>
              <a:rPr kumimoji="1" lang="ja-JP" altLang="en-US" sz="4400"/>
              <a:t>をクラスタリング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8A7CC5-4DA2-D939-8DEF-5A412736E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252" y="1526947"/>
            <a:ext cx="8620760" cy="4308872"/>
          </a:xfrm>
        </p:spPr>
        <p:txBody>
          <a:bodyPr/>
          <a:lstStyle/>
          <a:p>
            <a:pPr algn="l"/>
            <a:r>
              <a:rPr lang="en-US" altLang="ja-JP" sz="2800" b="1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Simplifying Clustering with Graph Neural Networks</a:t>
            </a:r>
          </a:p>
          <a:p>
            <a:pPr algn="l"/>
            <a:r>
              <a:rPr lang="en-US" altLang="ja-JP" sz="2800" err="1">
                <a:solidFill>
                  <a:srgbClr val="000000"/>
                </a:solidFill>
                <a:highlight>
                  <a:srgbClr val="FFFFFF"/>
                </a:highlight>
                <a:latin typeface="Lucida Grande"/>
              </a:rPr>
              <a:t>Github</a:t>
            </a:r>
            <a:r>
              <a:rPr lang="ja-JP" altLang="en-US" sz="2800">
                <a:solidFill>
                  <a:srgbClr val="000000"/>
                </a:solidFill>
                <a:highlight>
                  <a:srgbClr val="FFFFFF"/>
                </a:highlight>
                <a:latin typeface="Lucida Grande"/>
              </a:rPr>
              <a:t>から精度が</a:t>
            </a:r>
            <a:r>
              <a:rPr lang="ja-JP" altLang="en-US" sz="2800">
                <a:solidFill>
                  <a:srgbClr val="FF0000"/>
                </a:solidFill>
                <a:highlight>
                  <a:srgbClr val="FFFFFF"/>
                </a:highlight>
                <a:latin typeface="Lucida Grande"/>
              </a:rPr>
              <a:t>低い</a:t>
            </a:r>
            <a:endParaRPr lang="en-US" altLang="ja-JP" sz="2800">
              <a:solidFill>
                <a:srgbClr val="FF0000"/>
              </a:solidFill>
              <a:highlight>
                <a:srgbClr val="FFFFFF"/>
              </a:highlight>
              <a:latin typeface="Lucida Grande"/>
            </a:endParaRPr>
          </a:p>
          <a:p>
            <a:pPr algn="l"/>
            <a:endParaRPr lang="en-US" altLang="ja-JP" sz="2800">
              <a:solidFill>
                <a:srgbClr val="FF0000"/>
              </a:solidFill>
              <a:highlight>
                <a:srgbClr val="FFFFFF"/>
              </a:highlight>
              <a:latin typeface="Lucida Grande"/>
            </a:endParaRPr>
          </a:p>
          <a:p>
            <a:pPr algn="l"/>
            <a:endParaRPr lang="en-US" altLang="ja-JP" sz="2800">
              <a:solidFill>
                <a:srgbClr val="FF0000"/>
              </a:solidFill>
              <a:highlight>
                <a:srgbClr val="FFFFFF"/>
              </a:highlight>
              <a:latin typeface="Lucida Grande"/>
            </a:endParaRPr>
          </a:p>
          <a:p>
            <a:pPr algn="l"/>
            <a:endParaRPr lang="en-US" altLang="ja-JP" sz="2800">
              <a:solidFill>
                <a:srgbClr val="FF0000"/>
              </a:solidFill>
              <a:highlight>
                <a:srgbClr val="FFFFFF"/>
              </a:highlight>
              <a:latin typeface="Lucida Grande"/>
            </a:endParaRPr>
          </a:p>
          <a:p>
            <a:pPr algn="l"/>
            <a:r>
              <a:rPr lang="ja-JP" altLang="en-US" sz="2800">
                <a:highlight>
                  <a:srgbClr val="FFFFFF"/>
                </a:highlight>
                <a:latin typeface="Lucida Grande"/>
              </a:rPr>
              <a:t>ノード間の依存関係を見つけるのにグラフでいいのか？</a:t>
            </a:r>
            <a:endParaRPr lang="en-US" altLang="ja-JP" sz="2800">
              <a:highlight>
                <a:srgbClr val="FFFFFF"/>
              </a:highlight>
              <a:latin typeface="Lucida Grande"/>
            </a:endParaRPr>
          </a:p>
          <a:p>
            <a:pPr algn="l"/>
            <a:r>
              <a:rPr lang="en-US" altLang="ja-JP" sz="2800">
                <a:highlight>
                  <a:srgbClr val="FFFFFF"/>
                </a:highlight>
                <a:latin typeface="Lucida Grande"/>
              </a:rPr>
              <a:t>Clustering</a:t>
            </a:r>
            <a:r>
              <a:rPr lang="ja-JP" altLang="en-US" sz="2800">
                <a:highlight>
                  <a:srgbClr val="FFFFFF"/>
                </a:highlight>
                <a:latin typeface="Lucida Grande"/>
              </a:rPr>
              <a:t>の検討</a:t>
            </a:r>
            <a:endParaRPr lang="en-US" altLang="ja-JP" sz="2800">
              <a:highlight>
                <a:srgbClr val="FFFFFF"/>
              </a:highlight>
              <a:latin typeface="Lucida Grande"/>
            </a:endParaRPr>
          </a:p>
          <a:p>
            <a:pPr algn="l"/>
            <a:r>
              <a:rPr lang="ja-JP" altLang="en-US" sz="2800">
                <a:highlight>
                  <a:srgbClr val="FFFFFF"/>
                </a:highlight>
                <a:latin typeface="Lucida Grande"/>
              </a:rPr>
              <a:t>グラフそのものの表現</a:t>
            </a:r>
            <a:endParaRPr lang="en-US" altLang="ja-JP" sz="2800">
              <a:highlight>
                <a:srgbClr val="FFFFFF"/>
              </a:highlight>
              <a:latin typeface="Lucida Grande"/>
            </a:endParaRPr>
          </a:p>
          <a:p>
            <a:pPr algn="l"/>
            <a:endParaRPr lang="en-US" altLang="ja-JP" sz="2800" i="0">
              <a:solidFill>
                <a:srgbClr val="000000"/>
              </a:solidFill>
              <a:effectLst/>
              <a:highlight>
                <a:srgbClr val="FFFFFF"/>
              </a:highlight>
              <a:latin typeface="Lucida Grande"/>
            </a:endParaRPr>
          </a:p>
          <a:p>
            <a:pPr algn="l"/>
            <a:endParaRPr lang="en-US" altLang="ja-JP" sz="2800" i="0">
              <a:solidFill>
                <a:srgbClr val="000000"/>
              </a:solidFill>
              <a:effectLst/>
              <a:highlight>
                <a:srgbClr val="FFFFFF"/>
              </a:highlight>
              <a:latin typeface="Lucida Grande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2F26D8-16B5-E1E5-560C-A248171E15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22</a:t>
            </a:fld>
            <a:endParaRPr lang="en-US" altLang="ja-JP" spc="-38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8215349D-6B7B-1A99-BBA9-25B5636FA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853952"/>
              </p:ext>
            </p:extLst>
          </p:nvPr>
        </p:nvGraphicFramePr>
        <p:xfrm>
          <a:off x="282827" y="2567228"/>
          <a:ext cx="8183406" cy="861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946">
                  <a:extLst>
                    <a:ext uri="{9D8B030D-6E8A-4147-A177-3AD203B41FA5}">
                      <a16:colId xmlns:a16="http://schemas.microsoft.com/office/drawing/2014/main" val="252458291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508180950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4100027604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3809495014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799957228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339585422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2270724206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3310600536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4255765800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4004927787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2505399698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2624304378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606171039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3350654755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3048473872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1508432045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4148274487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1530359198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3278928877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469228546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2253275060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2336388153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1349175990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1667170443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3142609475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2207700902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504908038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2097579015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3399489399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3506868219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636080528"/>
                    </a:ext>
                  </a:extLst>
                </a:gridCol>
              </a:tblGrid>
              <a:tr h="430886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681806"/>
                  </a:ext>
                </a:extLst>
              </a:tr>
              <a:tr h="430886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977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786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253" y="272529"/>
            <a:ext cx="2272947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4400" spc="-19">
                <a:latin typeface="MS PGothic"/>
                <a:cs typeface="MS PGothic"/>
              </a:rPr>
              <a:t>目次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147" y="1591480"/>
            <a:ext cx="7917362" cy="2708273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95764" indent="-386238">
              <a:spcBef>
                <a:spcPts val="79"/>
              </a:spcBef>
              <a:buFont typeface="Times New Roman"/>
              <a:buAutoNum type="arabicPeriod"/>
              <a:tabLst>
                <a:tab pos="395764" algn="l"/>
              </a:tabLst>
            </a:pPr>
            <a:r>
              <a:rPr lang="ja-JP" altLang="en-US" sz="3200" spc="-11">
                <a:solidFill>
                  <a:schemeClr val="tx1"/>
                </a:solidFill>
                <a:latin typeface="MS PGothic"/>
                <a:cs typeface="MS PGothic"/>
              </a:rPr>
              <a:t>ノードをバイアス化</a:t>
            </a:r>
            <a:endParaRPr lang="en-US" altLang="ja-JP" sz="3200" spc="-11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>
                <a:latin typeface="MS PGothic"/>
                <a:cs typeface="MS PGothic"/>
              </a:rPr>
              <a:t>2. GNN</a:t>
            </a:r>
            <a:r>
              <a:rPr lang="ja-JP" altLang="en-US" sz="3200">
                <a:latin typeface="MS PGothic"/>
                <a:cs typeface="MS PGothic"/>
              </a:rPr>
              <a:t>でクラスタリング</a:t>
            </a:r>
            <a:endParaRPr lang="en-US" altLang="ja-JP" sz="320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>
                <a:latin typeface="MS PGothic"/>
                <a:cs typeface="MS PGothic"/>
              </a:rPr>
              <a:t>3. </a:t>
            </a:r>
            <a:r>
              <a:rPr lang="ja-JP" altLang="en-US" sz="3200">
                <a:latin typeface="MS PGothic"/>
                <a:cs typeface="MS PGothic"/>
              </a:rPr>
              <a:t>論文調査</a:t>
            </a:r>
            <a:endParaRPr lang="en-US" altLang="ja-JP" sz="320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>
                <a:latin typeface="MS PGothic"/>
                <a:cs typeface="MS PGothic"/>
              </a:rPr>
              <a:t>	3.1 </a:t>
            </a:r>
            <a:r>
              <a:rPr lang="en-US" altLang="ja-JP" sz="4400">
                <a:latin typeface="MS PGothic"/>
                <a:cs typeface="MS PGothic"/>
              </a:rPr>
              <a:t>GA</a:t>
            </a:r>
            <a:r>
              <a:rPr lang="ja-JP" altLang="en-US" sz="4400">
                <a:latin typeface="MS PGothic"/>
                <a:cs typeface="MS PGothic"/>
              </a:rPr>
              <a:t>の最適化に</a:t>
            </a:r>
            <a:r>
              <a:rPr lang="en-US" altLang="ja-JP" sz="4400">
                <a:latin typeface="MS PGothic"/>
                <a:cs typeface="MS PGothic"/>
              </a:rPr>
              <a:t>GNN</a:t>
            </a:r>
            <a:r>
              <a:rPr lang="ja-JP" altLang="en-US" sz="4400">
                <a:latin typeface="MS PGothic"/>
                <a:cs typeface="MS PGothic"/>
              </a:rPr>
              <a:t>を適用</a:t>
            </a:r>
            <a:endParaRPr lang="en-US" altLang="ja-JP" sz="440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>
                <a:latin typeface="MS PGothic"/>
                <a:cs typeface="MS PGothic"/>
              </a:rPr>
              <a:t>	3.2 PSO</a:t>
            </a:r>
            <a:r>
              <a:rPr lang="ja-JP" altLang="en-US" sz="3200">
                <a:latin typeface="MS PGothic"/>
                <a:cs typeface="MS PGothic"/>
              </a:rPr>
              <a:t>から重要な変数を見つけ最適化</a:t>
            </a:r>
            <a:endParaRPr sz="2400">
              <a:latin typeface="MS PGothic"/>
              <a:cs typeface="MS PGothic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87113C-E926-F900-DF70-468F0BA00C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23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2762244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482C85-7DD3-CF01-815F-8C597641E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400241"/>
            <a:ext cx="6745605" cy="2031325"/>
          </a:xfrm>
        </p:spPr>
        <p:txBody>
          <a:bodyPr/>
          <a:lstStyle/>
          <a:p>
            <a:r>
              <a:rPr lang="en-US" altLang="ja-JP"/>
              <a:t>A Graph Neural Network Assisted Evolutionary Algorithm for Expensive Multi-objective Optimization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34EF14-AC98-BD48-1658-DD07FE903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620" y="1866975"/>
            <a:ext cx="8620760" cy="276999"/>
          </a:xfrm>
        </p:spPr>
        <p:txBody>
          <a:bodyPr/>
          <a:lstStyle/>
          <a:p>
            <a:r>
              <a:rPr kumimoji="1" lang="en-US" altLang="ja-JP"/>
              <a:t>2024 CSE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905BEA-E38A-5B36-FA80-C7F7A15211F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24</a:t>
            </a:fld>
            <a:endParaRPr lang="en-US" altLang="ja-JP" spc="-38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8BD86FC-EAD6-129C-A631-5AE988F15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1" y="2242719"/>
            <a:ext cx="9144000" cy="370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82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0E364-9A35-B1A4-96BD-DD71F6AB0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6" y="400241"/>
            <a:ext cx="6985750" cy="2031325"/>
          </a:xfrm>
        </p:spPr>
        <p:txBody>
          <a:bodyPr/>
          <a:lstStyle/>
          <a:p>
            <a:r>
              <a:rPr lang="en-US" altLang="ja-JP"/>
              <a:t>Reference Vector Guided Variables Selection for Expensive Large-scale </a:t>
            </a:r>
            <a:r>
              <a:rPr lang="en-US" altLang="ja-JP" err="1"/>
              <a:t>Multiobjective</a:t>
            </a:r>
            <a:r>
              <a:rPr lang="en-US" altLang="ja-JP"/>
              <a:t> Optimization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43A33C-A758-5943-BB90-1FA790563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984" y="2246900"/>
            <a:ext cx="8620760" cy="2154436"/>
          </a:xfrm>
        </p:spPr>
        <p:txBody>
          <a:bodyPr/>
          <a:lstStyle/>
          <a:p>
            <a:r>
              <a:rPr kumimoji="1" lang="en-US" altLang="ja-JP" sz="2800"/>
              <a:t>PSO</a:t>
            </a:r>
            <a:r>
              <a:rPr kumimoji="1" lang="ja-JP" altLang="en-US" sz="2800"/>
              <a:t>リファレンスガイド変数選択戦略</a:t>
            </a:r>
            <a:endParaRPr kumimoji="1" lang="en-US" altLang="ja-JP" sz="2800"/>
          </a:p>
          <a:p>
            <a:endParaRPr kumimoji="1" lang="en-US" altLang="ja-JP" sz="2800"/>
          </a:p>
          <a:p>
            <a:r>
              <a:rPr kumimoji="1" lang="ja-JP" altLang="en-US" sz="2800"/>
              <a:t>　粒子群の速度をリファレンスソリューションへのベクトル変換をする。</a:t>
            </a:r>
            <a:endParaRPr kumimoji="1" lang="en-US" altLang="ja-JP" sz="2800"/>
          </a:p>
          <a:p>
            <a:r>
              <a:rPr kumimoji="1" lang="ja-JP" altLang="en-US" sz="2800"/>
              <a:t>→効率的に最適化を行う。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EACC31-416E-2201-0F53-0CC079E73D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25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2497686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253" y="272529"/>
            <a:ext cx="2272947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4400" spc="-19">
                <a:latin typeface="MS PGothic"/>
                <a:cs typeface="MS PGothic"/>
              </a:rPr>
              <a:t>目次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147" y="1591480"/>
            <a:ext cx="7917362" cy="3028874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95764" indent="-386238">
              <a:spcBef>
                <a:spcPts val="79"/>
              </a:spcBef>
              <a:buFont typeface="Times New Roman"/>
              <a:buAutoNum type="arabicPeriod"/>
              <a:tabLst>
                <a:tab pos="395764" algn="l"/>
              </a:tabLst>
            </a:pPr>
            <a:r>
              <a:rPr lang="ja-JP" altLang="en-US" sz="3200" spc="-11">
                <a:solidFill>
                  <a:schemeClr val="tx1"/>
                </a:solidFill>
                <a:latin typeface="MS PGothic"/>
                <a:cs typeface="MS PGothic"/>
              </a:rPr>
              <a:t>ノードをバイアス化</a:t>
            </a:r>
            <a:endParaRPr lang="en-US" altLang="ja-JP" sz="3200" spc="-11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>
                <a:latin typeface="MS PGothic"/>
                <a:cs typeface="MS PGothic"/>
              </a:rPr>
              <a:t>2. GNN</a:t>
            </a:r>
            <a:r>
              <a:rPr lang="ja-JP" altLang="en-US" sz="3200">
                <a:latin typeface="MS PGothic"/>
                <a:cs typeface="MS PGothic"/>
              </a:rPr>
              <a:t>でクラスタリング</a:t>
            </a:r>
            <a:endParaRPr lang="en-US" altLang="ja-JP" sz="320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>
                <a:latin typeface="MS PGothic"/>
                <a:cs typeface="MS PGothic"/>
              </a:rPr>
              <a:t>3. </a:t>
            </a:r>
            <a:r>
              <a:rPr lang="ja-JP" altLang="en-US" sz="3200">
                <a:latin typeface="MS PGothic"/>
                <a:cs typeface="MS PGothic"/>
              </a:rPr>
              <a:t>論文調査</a:t>
            </a:r>
            <a:endParaRPr lang="en-US" altLang="ja-JP" sz="320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>
                <a:latin typeface="MS PGothic"/>
                <a:cs typeface="MS PGothic"/>
              </a:rPr>
              <a:t>	3.1 </a:t>
            </a:r>
            <a:r>
              <a:rPr lang="en-US" altLang="ja-JP" sz="3200">
                <a:latin typeface="MS PGothic"/>
                <a:cs typeface="MS PGothic"/>
              </a:rPr>
              <a:t>GA</a:t>
            </a:r>
            <a:r>
              <a:rPr lang="ja-JP" altLang="en-US" sz="3200">
                <a:latin typeface="MS PGothic"/>
                <a:cs typeface="MS PGothic"/>
              </a:rPr>
              <a:t>の最適化に</a:t>
            </a:r>
            <a:r>
              <a:rPr lang="en-US" altLang="ja-JP" sz="3200">
                <a:latin typeface="MS PGothic"/>
                <a:cs typeface="MS PGothic"/>
              </a:rPr>
              <a:t>GNN</a:t>
            </a:r>
            <a:r>
              <a:rPr lang="ja-JP" altLang="en-US" sz="3200">
                <a:latin typeface="MS PGothic"/>
                <a:cs typeface="MS PGothic"/>
              </a:rPr>
              <a:t>を適用</a:t>
            </a:r>
            <a:endParaRPr lang="en-US" altLang="ja-JP" sz="320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>
                <a:latin typeface="MS PGothic"/>
                <a:cs typeface="MS PGothic"/>
              </a:rPr>
              <a:t>	3.2 PSO</a:t>
            </a:r>
            <a:r>
              <a:rPr lang="ja-JP" altLang="en-US" sz="3200">
                <a:latin typeface="MS PGothic"/>
                <a:cs typeface="MS PGothic"/>
              </a:rPr>
              <a:t>から重要な変数を見つけ最適化</a:t>
            </a:r>
            <a:endParaRPr lang="en-US" altLang="ja-JP" sz="320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>
                <a:latin typeface="MS PGothic"/>
                <a:cs typeface="MS PGothic"/>
              </a:rPr>
              <a:t>4. </a:t>
            </a:r>
            <a:r>
              <a:rPr lang="ja-JP" altLang="en-US" sz="3200">
                <a:latin typeface="MS PGothic"/>
                <a:cs typeface="MS PGothic"/>
              </a:rPr>
              <a:t>部分的最適化</a:t>
            </a:r>
            <a:endParaRPr sz="2400">
              <a:latin typeface="MS PGothic"/>
              <a:cs typeface="MS PGothic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87113C-E926-F900-DF70-468F0BA00C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26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4269788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E2AA4-BB86-A162-7DCB-B9B40442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000" err="1"/>
              <a:t>Rastrigin</a:t>
            </a:r>
            <a:r>
              <a:rPr kumimoji="1" lang="ja-JP" altLang="en-US" sz="4000"/>
              <a:t>関数 </a:t>
            </a:r>
            <a:r>
              <a:rPr kumimoji="1" lang="en-US" altLang="ja-JP" sz="4000"/>
              <a:t>(10</a:t>
            </a:r>
            <a:r>
              <a:rPr kumimoji="1" lang="ja-JP" altLang="en-US" sz="4000"/>
              <a:t>次元</a:t>
            </a:r>
            <a:r>
              <a:rPr kumimoji="1" lang="en-US" altLang="ja-JP" sz="4000"/>
              <a:t>)</a:t>
            </a:r>
            <a:endParaRPr kumimoji="1" lang="ja-JP" altLang="en-US" sz="400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31ED95-059A-C644-7E86-F7022AEFD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323987"/>
          </a:xfrm>
        </p:spPr>
        <p:txBody>
          <a:bodyPr/>
          <a:lstStyle/>
          <a:p>
            <a:r>
              <a:rPr kumimoji="1" lang="ja-JP" altLang="en-US" sz="2400"/>
              <a:t>世代数</a:t>
            </a:r>
            <a:r>
              <a:rPr kumimoji="1" lang="en-US" altLang="ja-JP" sz="2400"/>
              <a:t>400</a:t>
            </a:r>
          </a:p>
          <a:p>
            <a:r>
              <a:rPr kumimoji="1" lang="ja-JP" altLang="en-US" sz="2400"/>
              <a:t>個体数</a:t>
            </a:r>
            <a:r>
              <a:rPr kumimoji="1" lang="en-US" altLang="ja-JP" sz="2400"/>
              <a:t>200</a:t>
            </a:r>
          </a:p>
          <a:p>
            <a:r>
              <a:rPr kumimoji="1" lang="ja-JP" altLang="en-US"/>
              <a:t>分割なし</a:t>
            </a:r>
            <a:endParaRPr kumimoji="1" lang="en-US" altLang="ja-JP"/>
          </a:p>
          <a:p>
            <a:endParaRPr kumimoji="1" lang="en-US" altLang="ja-JP" sz="2400"/>
          </a:p>
          <a:p>
            <a:r>
              <a:rPr kumimoji="1" lang="ja-JP" altLang="en-US" sz="2400"/>
              <a:t>最良個体の評価値</a:t>
            </a:r>
            <a:endParaRPr kumimoji="1" lang="en-US" altLang="ja-JP" sz="2400"/>
          </a:p>
          <a:p>
            <a:r>
              <a:rPr kumimoji="1" lang="en-US" altLang="ja-JP" sz="2400"/>
              <a:t>3410.487927473031</a:t>
            </a:r>
          </a:p>
          <a:p>
            <a:endParaRPr kumimoji="1" lang="en-US" altLang="ja-JP" sz="2400"/>
          </a:p>
          <a:p>
            <a:endParaRPr kumimoji="1" lang="en-US" altLang="ja-JP" sz="2400"/>
          </a:p>
          <a:p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28D9F2-0282-224B-D23A-6378359B16E4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585323"/>
          </a:xfrm>
        </p:spPr>
        <p:txBody>
          <a:bodyPr/>
          <a:lstStyle/>
          <a:p>
            <a:endParaRPr lang="en-US" altLang="ja-JP"/>
          </a:p>
          <a:p>
            <a:endParaRPr lang="en-US" altLang="ja-JP"/>
          </a:p>
          <a:p>
            <a:r>
              <a:rPr lang="ja-JP" altLang="en-US"/>
              <a:t>分割あり</a:t>
            </a:r>
            <a:endParaRPr lang="en-US" altLang="ja-JP"/>
          </a:p>
          <a:p>
            <a:endParaRPr lang="en-US" altLang="ja-JP"/>
          </a:p>
          <a:p>
            <a:r>
              <a:rPr lang="ja-JP" altLang="en-US"/>
              <a:t>最良個体の評価値</a:t>
            </a:r>
            <a:endParaRPr lang="en-US" altLang="ja-JP"/>
          </a:p>
          <a:p>
            <a:r>
              <a:rPr lang="en-US" altLang="ja-JP"/>
              <a:t>443.5350192909511</a:t>
            </a:r>
          </a:p>
          <a:p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A6D4C3-76A4-2A2F-4CF3-52E1C0E110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27</a:t>
            </a:fld>
            <a:endParaRPr lang="en-US" altLang="ja-JP" spc="-38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FE2ED5E-6E5A-A280-32C4-8313F5C8D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9" y="3768982"/>
            <a:ext cx="5635927" cy="281796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1E109C8-FACA-5C32-8492-7656D891C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949" y="3873781"/>
            <a:ext cx="4110182" cy="205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20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A1D8F-5125-AA2E-DF30-4EFC726D3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40" y="400241"/>
            <a:ext cx="5752465" cy="507831"/>
          </a:xfrm>
        </p:spPr>
        <p:txBody>
          <a:bodyPr/>
          <a:lstStyle/>
          <a:p>
            <a:r>
              <a:rPr kumimoji="1" lang="ja-JP" altLang="en-US"/>
              <a:t>部分的最適化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3EC516-BB47-D19C-CB1E-C2B2F41F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1673" y="1111380"/>
            <a:ext cx="6599382" cy="369332"/>
          </a:xfrm>
        </p:spPr>
        <p:txBody>
          <a:bodyPr/>
          <a:lstStyle/>
          <a:p>
            <a:r>
              <a:rPr kumimoji="1" lang="ja-JP" altLang="en-US"/>
              <a:t>分割あり　　　　３次元目まで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770C72-D920-BED5-5485-780F5839A23C}"/>
              </a:ext>
            </a:extLst>
          </p:cNvPr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65EB7A4-A878-8D24-FEF3-FFA78D8228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28</a:t>
            </a:fld>
            <a:endParaRPr lang="en-US" altLang="ja-JP" spc="-38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B6117D7-FFDC-B4D0-954A-8498CAA1E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157734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93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48897E-A635-B6A9-AF59-6C4050C0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432882"/>
            <a:ext cx="5752465" cy="677108"/>
          </a:xfrm>
        </p:spPr>
        <p:txBody>
          <a:bodyPr/>
          <a:lstStyle/>
          <a:p>
            <a:r>
              <a:rPr kumimoji="1" lang="ja-JP" altLang="en-US" sz="4400"/>
              <a:t>今後について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3F3364-59B2-BB7F-2FB5-FF5E792AA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326" y="1336495"/>
            <a:ext cx="8733348" cy="5416868"/>
          </a:xfrm>
        </p:spPr>
        <p:txBody>
          <a:bodyPr/>
          <a:lstStyle/>
          <a:p>
            <a:r>
              <a:rPr kumimoji="1" lang="en-US" altLang="ja-JP" sz="3200">
                <a:latin typeface="+mn-ea"/>
              </a:rPr>
              <a:t>1.Surrogate</a:t>
            </a:r>
            <a:r>
              <a:rPr kumimoji="1" lang="ja-JP" altLang="en-US" sz="3200">
                <a:latin typeface="+mn-ea"/>
              </a:rPr>
              <a:t>部分を</a:t>
            </a:r>
            <a:r>
              <a:rPr kumimoji="1" lang="en-US" altLang="ja-JP" sz="3200">
                <a:latin typeface="+mn-ea"/>
              </a:rPr>
              <a:t>NN</a:t>
            </a:r>
            <a:r>
              <a:rPr kumimoji="1" lang="ja-JP" altLang="en-US" sz="3200">
                <a:latin typeface="+mn-ea"/>
              </a:rPr>
              <a:t>→</a:t>
            </a:r>
            <a:r>
              <a:rPr kumimoji="1" lang="en-US" altLang="ja-JP" sz="3200">
                <a:latin typeface="+mn-ea"/>
              </a:rPr>
              <a:t>RBF</a:t>
            </a:r>
            <a:r>
              <a:rPr kumimoji="1" lang="ja-JP" altLang="en-US" sz="3200">
                <a:latin typeface="+mn-ea"/>
              </a:rPr>
              <a:t>へ</a:t>
            </a:r>
            <a:endParaRPr kumimoji="1" lang="en-US" altLang="ja-JP" sz="3200">
              <a:latin typeface="+mn-ea"/>
            </a:endParaRPr>
          </a:p>
          <a:p>
            <a:r>
              <a:rPr kumimoji="1" lang="en-US" altLang="ja-JP" sz="3200">
                <a:latin typeface="+mn-ea"/>
              </a:rPr>
              <a:t>	</a:t>
            </a:r>
          </a:p>
          <a:p>
            <a:r>
              <a:rPr kumimoji="1" lang="en-US" altLang="ja-JP" sz="3200">
                <a:latin typeface="+mn-ea"/>
              </a:rPr>
              <a:t>2.</a:t>
            </a:r>
            <a:r>
              <a:rPr kumimoji="1" lang="ja-JP" altLang="en-US" sz="3200">
                <a:latin typeface="+mn-ea"/>
              </a:rPr>
              <a:t>部分的最適化への利点</a:t>
            </a:r>
            <a:endParaRPr kumimoji="1" lang="en-US" altLang="ja-JP" sz="3200">
              <a:latin typeface="+mn-ea"/>
            </a:endParaRPr>
          </a:p>
          <a:p>
            <a:r>
              <a:rPr kumimoji="1" lang="ja-JP" altLang="en-US" sz="3200">
                <a:latin typeface="+mn-ea"/>
              </a:rPr>
              <a:t>　　</a:t>
            </a:r>
            <a:r>
              <a:rPr kumimoji="1" lang="en-US" altLang="ja-JP" sz="3200">
                <a:latin typeface="+mn-ea"/>
              </a:rPr>
              <a:t>GNN</a:t>
            </a:r>
            <a:r>
              <a:rPr kumimoji="1" lang="ja-JP" altLang="en-US" sz="3200">
                <a:latin typeface="+mn-ea"/>
              </a:rPr>
              <a:t>での分割によって分割の有用性</a:t>
            </a:r>
            <a:endParaRPr kumimoji="1" lang="en-US" altLang="ja-JP" sz="3200">
              <a:latin typeface="+mn-ea"/>
            </a:endParaRPr>
          </a:p>
          <a:p>
            <a:endParaRPr kumimoji="1" lang="en-US" altLang="ja-JP" sz="3200">
              <a:latin typeface="+mn-ea"/>
            </a:endParaRPr>
          </a:p>
          <a:p>
            <a:r>
              <a:rPr kumimoji="1" lang="en-US" altLang="ja-JP" sz="3200">
                <a:latin typeface="+mn-ea"/>
              </a:rPr>
              <a:t>3. GNN</a:t>
            </a:r>
            <a:r>
              <a:rPr kumimoji="1" lang="ja-JP" altLang="en-US" sz="3200">
                <a:latin typeface="+mn-ea"/>
              </a:rPr>
              <a:t>のクラスタリング</a:t>
            </a:r>
            <a:endParaRPr kumimoji="1" lang="en-US" altLang="ja-JP" sz="3200">
              <a:latin typeface="+mn-ea"/>
            </a:endParaRPr>
          </a:p>
          <a:p>
            <a:endParaRPr kumimoji="1" lang="en-US" altLang="ja-JP" sz="3200">
              <a:latin typeface="+mn-ea"/>
            </a:endParaRPr>
          </a:p>
          <a:p>
            <a:r>
              <a:rPr kumimoji="1" lang="en-US" altLang="ja-JP" sz="3200">
                <a:latin typeface="+mn-ea"/>
              </a:rPr>
              <a:t>4. </a:t>
            </a:r>
            <a:r>
              <a:rPr kumimoji="1" lang="en-US" altLang="ja-JP" sz="3200">
                <a:solidFill>
                  <a:srgbClr val="FF0000"/>
                </a:solidFill>
                <a:latin typeface="+mn-ea"/>
              </a:rPr>
              <a:t>NN</a:t>
            </a:r>
            <a:r>
              <a:rPr kumimoji="1" lang="ja-JP" altLang="en-US" sz="3200">
                <a:solidFill>
                  <a:srgbClr val="FF0000"/>
                </a:solidFill>
                <a:latin typeface="+mn-ea"/>
              </a:rPr>
              <a:t>の重要なエッジのみコネクションを消す</a:t>
            </a:r>
            <a:endParaRPr kumimoji="1" lang="en-US" altLang="ja-JP" sz="3200">
              <a:solidFill>
                <a:srgbClr val="FF0000"/>
              </a:solidFill>
              <a:latin typeface="+mn-ea"/>
            </a:endParaRPr>
          </a:p>
          <a:p>
            <a:endParaRPr kumimoji="1" lang="en-US" altLang="ja-JP" sz="3200">
              <a:latin typeface="+mn-ea"/>
            </a:endParaRPr>
          </a:p>
          <a:p>
            <a:r>
              <a:rPr kumimoji="1" lang="ja-JP" altLang="en-US" sz="3200">
                <a:latin typeface="+mn-ea"/>
              </a:rPr>
              <a:t>５．</a:t>
            </a:r>
            <a:r>
              <a:rPr kumimoji="1" lang="en-US" altLang="ja-JP" sz="3200">
                <a:latin typeface="+mn-ea"/>
              </a:rPr>
              <a:t>NP</a:t>
            </a:r>
            <a:r>
              <a:rPr kumimoji="1" lang="ja-JP" altLang="en-US" sz="3200">
                <a:latin typeface="+mn-ea"/>
              </a:rPr>
              <a:t>困難な問題を有限時間で解ける</a:t>
            </a:r>
            <a:endParaRPr kumimoji="1" lang="en-US" altLang="ja-JP" sz="3200">
              <a:latin typeface="+mn-ea"/>
            </a:endParaRPr>
          </a:p>
          <a:p>
            <a:r>
              <a:rPr kumimoji="1" lang="ja-JP" altLang="en-US" sz="3200">
                <a:latin typeface="+mn-ea"/>
              </a:rPr>
              <a:t>　　</a:t>
            </a:r>
            <a:endParaRPr kumimoji="1" lang="en-US" altLang="ja-JP" sz="3200">
              <a:latin typeface="+mn-ea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F3960B-D4AC-1FE8-2B60-7D15136DA27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29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47597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E4F53C6B-77BD-CD40-4C2B-984138EE8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69" y="423446"/>
            <a:ext cx="7315200" cy="677108"/>
          </a:xfrm>
        </p:spPr>
        <p:txBody>
          <a:bodyPr/>
          <a:lstStyle/>
          <a:p>
            <a:r>
              <a:rPr lang="ja-JP" altLang="en-US" sz="4400">
                <a:ea typeface="ＭＳ Ｐゴシック"/>
              </a:rPr>
              <a:t>研究背景 最適化　</a:t>
            </a:r>
            <a:endParaRPr kumimoji="1" lang="ja-JP" altLang="en-US" sz="440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29B02BD0-E107-F3EC-A027-DFBE0CA086BF}"/>
              </a:ext>
            </a:extLst>
          </p:cNvPr>
          <p:cNvSpPr txBox="1">
            <a:spLocks/>
          </p:cNvSpPr>
          <p:nvPr/>
        </p:nvSpPr>
        <p:spPr>
          <a:xfrm>
            <a:off x="0" y="1826270"/>
            <a:ext cx="8934730" cy="3826598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rmAutofit/>
          </a:bodyPr>
          <a:lstStyle>
            <a:lvl1pPr marL="0">
              <a:defRPr sz="24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2400">
              <a:ea typeface="ＭＳ Ｐゴシック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4F82740-699D-64CD-DFBC-DC2D02E10CCC}"/>
              </a:ext>
            </a:extLst>
          </p:cNvPr>
          <p:cNvSpPr txBox="1">
            <a:spLocks/>
          </p:cNvSpPr>
          <p:nvPr/>
        </p:nvSpPr>
        <p:spPr>
          <a:xfrm>
            <a:off x="113970" y="1618582"/>
            <a:ext cx="9021879" cy="4295972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rmAutofit/>
          </a:bodyPr>
          <a:lstStyle>
            <a:lvl1pPr marL="0">
              <a:defRPr sz="24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>
                <a:ea typeface="ＭＳ Ｐゴシック"/>
              </a:rPr>
              <a:t>・工学設計</a:t>
            </a:r>
            <a:r>
              <a:rPr lang="en-US" altLang="ja-JP">
                <a:ea typeface="ＭＳ Ｐゴシック"/>
              </a:rPr>
              <a:t>(</a:t>
            </a:r>
            <a:r>
              <a:rPr lang="ja-JP" altLang="en-US">
                <a:ea typeface="ＭＳ Ｐゴシック"/>
              </a:rPr>
              <a:t>コイルの設計</a:t>
            </a:r>
            <a:r>
              <a:rPr lang="en-US" altLang="ja-JP">
                <a:ea typeface="ＭＳ Ｐゴシック"/>
              </a:rPr>
              <a:t>[3])</a:t>
            </a:r>
            <a:r>
              <a:rPr lang="ja-JP" altLang="en-US" sz="2400">
                <a:ea typeface="ＭＳ Ｐゴシック"/>
              </a:rPr>
              <a:t>など現実世界の多くの問題に最適化</a:t>
            </a:r>
            <a:endParaRPr lang="en-US" altLang="ja-JP" sz="2400">
              <a:ea typeface="ＭＳ Ｐゴシック"/>
            </a:endParaRPr>
          </a:p>
          <a:p>
            <a:r>
              <a:rPr lang="ja-JP" altLang="en-US" sz="2400">
                <a:ea typeface="ＭＳ Ｐゴシック"/>
              </a:rPr>
              <a:t>　　・大規模・複雑化の最適解</a:t>
            </a:r>
            <a:endParaRPr lang="en-US" altLang="ja-JP" sz="2400">
              <a:ea typeface="ＭＳ Ｐゴシック"/>
            </a:endParaRPr>
          </a:p>
          <a:p>
            <a:r>
              <a:rPr lang="en-US" altLang="ja-JP">
                <a:ea typeface="ＭＳ Ｐゴシック"/>
              </a:rPr>
              <a:t>	</a:t>
            </a:r>
            <a:r>
              <a:rPr lang="ja-JP" altLang="en-US">
                <a:ea typeface="ＭＳ Ｐゴシック"/>
              </a:rPr>
              <a:t>→</a:t>
            </a:r>
            <a:r>
              <a:rPr lang="ja-JP" altLang="en-US" sz="3200" b="1">
                <a:ea typeface="ＭＳ Ｐゴシック"/>
              </a:rPr>
              <a:t>メタヒューリスティック</a:t>
            </a:r>
            <a:endParaRPr lang="en-US" altLang="ja-JP" sz="3200" b="1">
              <a:ea typeface="ＭＳ Ｐゴシック"/>
            </a:endParaRPr>
          </a:p>
          <a:p>
            <a:r>
              <a:rPr lang="ja-JP" altLang="en-US" sz="2400">
                <a:ea typeface="ＭＳ Ｐゴシック"/>
              </a:rPr>
              <a:t>代表例）</a:t>
            </a:r>
            <a:endParaRPr lang="en-US" altLang="ja-JP" sz="2400">
              <a:ea typeface="ＭＳ Ｐゴシック"/>
            </a:endParaRPr>
          </a:p>
          <a:p>
            <a:r>
              <a:rPr lang="ja-JP" altLang="en-US">
                <a:ea typeface="ＭＳ Ｐゴシック"/>
              </a:rPr>
              <a:t>・差分進化・遺伝的アルゴリズム・粒子群最適化・人工蟻コロニー</a:t>
            </a:r>
            <a:endParaRPr lang="en-US" altLang="ja-JP">
              <a:ea typeface="ＭＳ Ｐゴシック"/>
            </a:endParaRPr>
          </a:p>
          <a:p>
            <a:endParaRPr lang="en-US" altLang="ja-JP" sz="2400">
              <a:ea typeface="ＭＳ Ｐゴシック"/>
            </a:endParaRPr>
          </a:p>
          <a:p>
            <a:endParaRPr lang="ja-JP" altLang="en-US" sz="2400">
              <a:ea typeface="ＭＳ Ｐゴシック"/>
            </a:endParaRPr>
          </a:p>
          <a:p>
            <a:r>
              <a:rPr lang="ja-JP" altLang="en-US">
                <a:ea typeface="ＭＳ Ｐゴシック"/>
              </a:rPr>
              <a:t>高次元</a:t>
            </a:r>
            <a:r>
              <a:rPr lang="ja-JP" altLang="en-US" sz="2400">
                <a:ea typeface="ＭＳ Ｐゴシック"/>
              </a:rPr>
              <a:t>の場合→</a:t>
            </a:r>
            <a:r>
              <a:rPr lang="ja-JP" altLang="en-US" sz="2400">
                <a:solidFill>
                  <a:srgbClr val="FF0000"/>
                </a:solidFill>
                <a:ea typeface="ＭＳ Ｐゴシック"/>
              </a:rPr>
              <a:t>コストが大きい</a:t>
            </a:r>
          </a:p>
          <a:p>
            <a:r>
              <a:rPr lang="ja-JP" altLang="en-US" sz="2400">
                <a:ea typeface="ＭＳ Ｐゴシック"/>
              </a:rPr>
              <a:t>探索個体をグループ分け→</a:t>
            </a:r>
            <a:r>
              <a:rPr lang="ja-JP" altLang="en-US" sz="2400">
                <a:solidFill>
                  <a:srgbClr val="FF0000"/>
                </a:solidFill>
                <a:ea typeface="ＭＳ Ｐゴシック"/>
              </a:rPr>
              <a:t>分割基準（</a:t>
            </a:r>
            <a:r>
              <a:rPr lang="ja-JP" sz="2400">
                <a:solidFill>
                  <a:srgbClr val="FF0000"/>
                </a:solidFill>
                <a:ea typeface="+mn-lt"/>
                <a:cs typeface="+mn-lt"/>
              </a:rPr>
              <a:t>探索の影響度が強い</a:t>
            </a:r>
            <a:r>
              <a:rPr lang="ja-JP" altLang="en-US" sz="2400">
                <a:solidFill>
                  <a:srgbClr val="FF0000"/>
                </a:solidFill>
                <a:ea typeface="+mn-lt"/>
                <a:cs typeface="+mn-lt"/>
              </a:rPr>
              <a:t>）</a:t>
            </a:r>
            <a:endParaRPr lang="en-US" altLang="ja-JP" sz="2400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ja-JP" altLang="en-US" sz="2400">
                <a:solidFill>
                  <a:srgbClr val="FF0000"/>
                </a:solidFill>
                <a:ea typeface="+mn-lt"/>
                <a:cs typeface="+mn-lt"/>
              </a:rPr>
              <a:t>非線形な複雑な関数</a:t>
            </a:r>
            <a:endParaRPr lang="en-US" altLang="ja-JP" sz="2400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ja-JP" altLang="en-US" sz="2400">
                <a:solidFill>
                  <a:srgbClr val="FF0000"/>
                </a:solidFill>
                <a:ea typeface="+mn-lt"/>
                <a:cs typeface="+mn-lt"/>
              </a:rPr>
              <a:t>ブラックボックス化</a:t>
            </a:r>
          </a:p>
          <a:p>
            <a:endParaRPr lang="ja-JP" altLang="en-US" sz="240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>
              <a:solidFill>
                <a:srgbClr val="FF0000"/>
              </a:solidFill>
              <a:ea typeface="ＭＳ Ｐゴシック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3E074C4-B3DC-5BB1-2DD2-14DF1AD9E3AA}"/>
              </a:ext>
            </a:extLst>
          </p:cNvPr>
          <p:cNvSpPr txBox="1"/>
          <p:nvPr/>
        </p:nvSpPr>
        <p:spPr>
          <a:xfrm>
            <a:off x="198321" y="5660638"/>
            <a:ext cx="90218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/>
              <a:t>[3] Takahiro Sato, A Data-Driven Optimization Method for Strongly Non-Separable Mixed-Integer Problems,2024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5FD6B3F-A498-FE90-68E0-F8F2F5F59A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3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3223310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48897E-A635-B6A9-AF59-6C4050C0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432882"/>
            <a:ext cx="5752465" cy="677108"/>
          </a:xfrm>
        </p:spPr>
        <p:txBody>
          <a:bodyPr/>
          <a:lstStyle/>
          <a:p>
            <a:r>
              <a:rPr kumimoji="1" lang="ja-JP" altLang="en-US" sz="4400"/>
              <a:t>今後について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3F3364-59B2-BB7F-2FB5-FF5E792AA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326" y="1336495"/>
            <a:ext cx="8733348" cy="4431983"/>
          </a:xfrm>
        </p:spPr>
        <p:txBody>
          <a:bodyPr/>
          <a:lstStyle/>
          <a:p>
            <a:r>
              <a:rPr kumimoji="1" lang="en-US" altLang="ja-JP" sz="2400">
                <a:latin typeface="+mn-ea"/>
              </a:rPr>
              <a:t>1.</a:t>
            </a:r>
            <a:r>
              <a:rPr kumimoji="1" lang="ja-JP" altLang="en-US" sz="2400" strike="sngStrike">
                <a:solidFill>
                  <a:srgbClr val="FF0000"/>
                </a:solidFill>
                <a:latin typeface="+mn-ea"/>
              </a:rPr>
              <a:t>部分的に最適化を行なう</a:t>
            </a:r>
            <a:br>
              <a:rPr kumimoji="1" lang="en-US" altLang="ja-JP" sz="2400" strike="sngStrike">
                <a:solidFill>
                  <a:srgbClr val="FF0000"/>
                </a:solidFill>
                <a:latin typeface="+mn-ea"/>
              </a:rPr>
            </a:br>
            <a:r>
              <a:rPr kumimoji="1" lang="ja-JP" altLang="en-US" sz="2400" strike="sngStrike">
                <a:solidFill>
                  <a:srgbClr val="FF0000"/>
                </a:solidFill>
                <a:latin typeface="+mn-ea"/>
              </a:rPr>
              <a:t>　　　</a:t>
            </a:r>
            <a:r>
              <a:rPr kumimoji="1" lang="ja-JP" altLang="en-US" sz="2400" strike="sngStrike">
                <a:latin typeface="+mn-ea"/>
              </a:rPr>
              <a:t>すべて最適化　ｖｓ　重要部分的に最適化</a:t>
            </a:r>
            <a:endParaRPr kumimoji="1" lang="en-US" altLang="ja-JP" sz="2400" strike="sngStrike">
              <a:latin typeface="+mn-ea"/>
            </a:endParaRPr>
          </a:p>
          <a:p>
            <a:r>
              <a:rPr kumimoji="1" lang="ja-JP" altLang="en-US" sz="2400" strike="sngStrike">
                <a:latin typeface="+mn-ea"/>
              </a:rPr>
              <a:t>　　　→より素早い近似解にたどり着く　（１０次元）または高次元</a:t>
            </a:r>
            <a:endParaRPr kumimoji="1" lang="en-US" altLang="ja-JP" sz="2400" strike="sngStrike">
              <a:latin typeface="+mn-ea"/>
            </a:endParaRPr>
          </a:p>
          <a:p>
            <a:r>
              <a:rPr kumimoji="1" lang="en-US" altLang="ja-JP" sz="2400">
                <a:latin typeface="+mn-ea"/>
              </a:rPr>
              <a:t>2.</a:t>
            </a:r>
            <a:r>
              <a:rPr kumimoji="1" lang="ja-JP" altLang="en-US" sz="2400" strike="sngStrike">
                <a:latin typeface="+mn-ea"/>
              </a:rPr>
              <a:t>ＧＮＮを教師なしのクラスタリングで行う</a:t>
            </a:r>
            <a:endParaRPr kumimoji="1" lang="en-US" altLang="ja-JP" sz="2400" strike="sngStrike">
              <a:latin typeface="+mn-ea"/>
            </a:endParaRPr>
          </a:p>
          <a:p>
            <a:r>
              <a:rPr kumimoji="1" lang="en-US" altLang="ja-JP" sz="2400">
                <a:latin typeface="+mn-ea"/>
              </a:rPr>
              <a:t>3.</a:t>
            </a:r>
            <a:r>
              <a:rPr kumimoji="1" lang="ja-JP" altLang="en-US" sz="2400" strike="sngStrike">
                <a:latin typeface="+mn-ea"/>
              </a:rPr>
              <a:t>ベンチマーク関数　ＺＤＴ</a:t>
            </a:r>
            <a:r>
              <a:rPr kumimoji="1" lang="en-US" altLang="ja-JP" sz="2400" strike="sngStrike">
                <a:latin typeface="+mn-ea"/>
              </a:rPr>
              <a:t>[5]</a:t>
            </a:r>
            <a:r>
              <a:rPr kumimoji="1" lang="ja-JP" altLang="en-US" sz="2400" strike="sngStrike">
                <a:latin typeface="+mn-ea"/>
              </a:rPr>
              <a:t>で比較</a:t>
            </a:r>
            <a:endParaRPr kumimoji="1" lang="en-US" altLang="ja-JP" sz="2400" strike="sngStrike">
              <a:latin typeface="+mn-ea"/>
            </a:endParaRPr>
          </a:p>
          <a:p>
            <a:r>
              <a:rPr kumimoji="1" lang="ja-JP" altLang="en-US" sz="2400" strike="sngStrike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　　　「</a:t>
            </a:r>
            <a:r>
              <a:rPr kumimoji="1" lang="en-US" altLang="ja-JP" sz="2400" strike="sngStrike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Infill</a:t>
            </a:r>
            <a:r>
              <a:rPr kumimoji="1" lang="ja-JP" altLang="en-US" sz="2400" strike="sngStrike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ja-JP" sz="2400" strike="sngStrike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Criterion</a:t>
            </a:r>
            <a:r>
              <a:rPr kumimoji="1" lang="ja-JP" altLang="en-US" sz="2400" strike="sngStrike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ja-JP" sz="2400" strike="sngStrike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Ensemble</a:t>
            </a:r>
            <a:r>
              <a:rPr kumimoji="1" lang="ja-JP" altLang="en-US" sz="2400" strike="sngStrike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ja-JP" sz="2400" strike="sngStrike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</a:t>
            </a:r>
            <a:r>
              <a:rPr kumimoji="1" lang="ja-JP" altLang="en-US" sz="2400" strike="sngStrike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ja-JP" sz="2400" strike="sngStrike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Multi-Objective Evolutionary </a:t>
            </a:r>
            <a:r>
              <a:rPr kumimoji="1" lang="ja-JP" altLang="en-US" sz="2400" strike="sngStrike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　　　　</a:t>
            </a:r>
            <a:endParaRPr kumimoji="1" lang="en-US" altLang="ja-JP" sz="2400" strike="sngStrike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kumimoji="1" lang="ja-JP" altLang="en-US" sz="2400" strike="sngStrike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　　　</a:t>
            </a:r>
            <a:r>
              <a:rPr kumimoji="1" lang="en-US" altLang="ja-JP" sz="2400" strike="sngStrike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Algorithm for Mixed-Variable Problems</a:t>
            </a:r>
            <a:r>
              <a:rPr kumimoji="1" lang="ja-JP" altLang="en-US" sz="2400" strike="sngStrike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」</a:t>
            </a:r>
            <a:endParaRPr kumimoji="1" lang="en-US" altLang="ja-JP" sz="2400" strike="sngStrike">
              <a:latin typeface="+mn-ea"/>
            </a:endParaRPr>
          </a:p>
          <a:p>
            <a:r>
              <a:rPr kumimoji="1" lang="en-US" altLang="ja-JP" sz="2400" strike="sngStrike">
                <a:latin typeface="+mn-ea"/>
              </a:rPr>
              <a:t>4.GNN</a:t>
            </a:r>
            <a:r>
              <a:rPr kumimoji="1" lang="ja-JP" altLang="en-US" sz="2400" strike="sngStrike">
                <a:latin typeface="+mn-ea"/>
              </a:rPr>
              <a:t>のエッジ結合を</a:t>
            </a:r>
            <a:r>
              <a:rPr kumimoji="1" lang="en-US" altLang="ja-JP" sz="2400" strike="sngStrike">
                <a:latin typeface="+mn-ea"/>
              </a:rPr>
              <a:t>NN</a:t>
            </a:r>
            <a:r>
              <a:rPr kumimoji="1" lang="ja-JP" altLang="en-US" sz="2400" strike="sngStrike">
                <a:latin typeface="+mn-ea"/>
              </a:rPr>
              <a:t>の構造から自動抽出</a:t>
            </a:r>
            <a:endParaRPr kumimoji="1" lang="en-US" altLang="ja-JP" sz="2400" strike="sngStrike">
              <a:latin typeface="+mn-ea"/>
            </a:endParaRPr>
          </a:p>
          <a:p>
            <a:r>
              <a:rPr kumimoji="1" lang="en-US" altLang="ja-JP" sz="2400">
                <a:latin typeface="+mn-ea"/>
              </a:rPr>
              <a:t>5.ML</a:t>
            </a:r>
            <a:r>
              <a:rPr kumimoji="1" lang="ja-JP" altLang="en-US" sz="2400">
                <a:latin typeface="+mn-ea"/>
              </a:rPr>
              <a:t>部分の検討　　　　　　　　　　　　　　　　　　　　</a:t>
            </a:r>
            <a:r>
              <a:rPr kumimoji="1" lang="ja-JP" altLang="en-US" sz="2400" strike="sngStrike">
                <a:latin typeface="+mn-ea"/>
              </a:rPr>
              <a:t>　</a:t>
            </a:r>
            <a:r>
              <a:rPr kumimoji="1" lang="en-US" altLang="ja-JP" sz="2400" strike="sngStrike">
                <a:latin typeface="+mn-ea"/>
              </a:rPr>
              <a:t>6.</a:t>
            </a:r>
            <a:r>
              <a:rPr kumimoji="1" lang="ja-JP" altLang="en-US" sz="2400" strike="sngStrike">
                <a:latin typeface="+mn-ea"/>
              </a:rPr>
              <a:t>論文読み</a:t>
            </a:r>
            <a:endParaRPr kumimoji="1" lang="en-US" altLang="ja-JP" sz="2400" strike="sngStrike">
              <a:latin typeface="+mn-ea"/>
            </a:endParaRPr>
          </a:p>
          <a:p>
            <a:r>
              <a:rPr kumimoji="1" lang="ja-JP" altLang="en-US" sz="2400">
                <a:latin typeface="+mn-ea"/>
              </a:rPr>
              <a:t>　　　（全結合→</a:t>
            </a:r>
            <a:r>
              <a:rPr kumimoji="1" lang="en-US" altLang="ja-JP" sz="2400">
                <a:latin typeface="+mn-ea"/>
              </a:rPr>
              <a:t>RBF</a:t>
            </a:r>
            <a:r>
              <a:rPr kumimoji="1" lang="ja-JP" altLang="en-US" sz="2400">
                <a:latin typeface="+mn-ea"/>
              </a:rPr>
              <a:t>）</a:t>
            </a:r>
            <a:endParaRPr kumimoji="1" lang="en-US" altLang="ja-JP" sz="2400">
              <a:latin typeface="+mn-ea"/>
            </a:endParaRPr>
          </a:p>
          <a:p>
            <a:r>
              <a:rPr kumimoji="1" lang="ja-JP" altLang="en-US" sz="2400">
                <a:latin typeface="+mn-ea"/>
              </a:rPr>
              <a:t>　　　メタヒューリスティック部分の検討（</a:t>
            </a:r>
            <a:r>
              <a:rPr kumimoji="1" lang="en-US" altLang="ja-JP" sz="2400">
                <a:latin typeface="+mn-ea"/>
              </a:rPr>
              <a:t>GA</a:t>
            </a:r>
            <a:r>
              <a:rPr kumimoji="1" lang="ja-JP" altLang="en-US" sz="2400">
                <a:latin typeface="+mn-ea"/>
              </a:rPr>
              <a:t>→</a:t>
            </a:r>
            <a:r>
              <a:rPr kumimoji="1" lang="en-US" altLang="ja-JP" sz="2400">
                <a:latin typeface="+mn-ea"/>
              </a:rPr>
              <a:t>PSO</a:t>
            </a:r>
            <a:r>
              <a:rPr kumimoji="1" lang="ja-JP" altLang="en-US" sz="2400">
                <a:latin typeface="+mn-ea"/>
              </a:rPr>
              <a:t>、個体数）</a:t>
            </a:r>
            <a:endParaRPr kumimoji="1" lang="en-US" altLang="ja-JP" sz="2400">
              <a:latin typeface="+mn-ea"/>
            </a:endParaRPr>
          </a:p>
          <a:p>
            <a:r>
              <a:rPr kumimoji="1" lang="ja-JP" altLang="en-US" sz="2400">
                <a:latin typeface="+mn-ea"/>
              </a:rPr>
              <a:t>　　　</a:t>
            </a:r>
            <a:r>
              <a:rPr kumimoji="1" lang="en-US" altLang="ja-JP" sz="2400">
                <a:latin typeface="+mn-ea"/>
              </a:rPr>
              <a:t>GNN</a:t>
            </a:r>
            <a:r>
              <a:rPr kumimoji="1" lang="ja-JP" altLang="en-US" sz="2400">
                <a:latin typeface="+mn-ea"/>
              </a:rPr>
              <a:t>が使えない？　</a:t>
            </a:r>
            <a:r>
              <a:rPr kumimoji="1" lang="en-US" altLang="ja-JP" sz="2400">
                <a:latin typeface="+mn-ea"/>
              </a:rPr>
              <a:t>RNF</a:t>
            </a:r>
            <a:r>
              <a:rPr kumimoji="1" lang="ja-JP" altLang="en-US" sz="2400">
                <a:latin typeface="+mn-ea"/>
              </a:rPr>
              <a:t>の方が精度がよい？（神野先生）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C0AB403-42EE-CE96-182A-7AD4D5F0D791}"/>
              </a:ext>
            </a:extLst>
          </p:cNvPr>
          <p:cNvSpPr txBox="1"/>
          <p:nvPr/>
        </p:nvSpPr>
        <p:spPr>
          <a:xfrm>
            <a:off x="3048000" y="5768478"/>
            <a:ext cx="6400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/>
              <a:t>[5]</a:t>
            </a:r>
            <a:r>
              <a:rPr kumimoji="1" lang="ja-JP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（</a:t>
            </a:r>
            <a:r>
              <a:rPr lang="en-US" altLang="ja-JP" sz="1100" b="0" i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Eckart </a:t>
            </a:r>
            <a:r>
              <a:rPr lang="en-US" altLang="ja-JP" sz="1100" b="0" i="0" err="1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Zitzler</a:t>
            </a:r>
            <a:r>
              <a:rPr lang="en-US" altLang="ja-JP" sz="1100" b="0" i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, </a:t>
            </a:r>
            <a:r>
              <a:rPr lang="en-US" altLang="ja-JP" sz="1100" b="0" i="0" err="1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Kalyanmoy</a:t>
            </a:r>
            <a:r>
              <a:rPr lang="en-US" altLang="ja-JP" sz="1100" b="0" i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 Deb, and Lothar Thiele. Comparison of </a:t>
            </a:r>
            <a:r>
              <a:rPr lang="en-US" altLang="ja-JP" sz="1100" b="0" i="0" err="1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multiobjective</a:t>
            </a:r>
            <a:r>
              <a:rPr lang="en-US" altLang="ja-JP" sz="1100" b="0" i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 evolutionary algorithms: empirical results. </a:t>
            </a:r>
            <a:r>
              <a:rPr lang="en-US" altLang="ja-JP" sz="1100" b="0" i="1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Evolutionary Computation</a:t>
            </a:r>
            <a:r>
              <a:rPr lang="en-US" altLang="ja-JP" sz="1100" b="0" i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, 8(2):173–195, 2000. </a:t>
            </a:r>
            <a:r>
              <a:rPr lang="en-US" altLang="ja-JP" sz="1100" b="0" i="0" u="none" strike="noStrike">
                <a:solidFill>
                  <a:srgbClr val="0071BC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  <a:hlinkClick r:id="rId2"/>
              </a:rPr>
              <a:t>doi:10.1162/106365600568202</a:t>
            </a:r>
            <a:r>
              <a:rPr lang="en-US" altLang="ja-JP" sz="1100" b="0" i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.</a:t>
            </a:r>
            <a:r>
              <a:rPr kumimoji="1" lang="ja-JP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kumimoji="1" lang="ja-JP" altLang="en-US" sz="11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F3960B-D4AC-1FE8-2B60-7D15136DA27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30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414361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E4F53C6B-77BD-CD40-4C2B-984138EE8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0" y="303063"/>
            <a:ext cx="7315200" cy="738664"/>
          </a:xfrm>
        </p:spPr>
        <p:txBody>
          <a:bodyPr/>
          <a:lstStyle/>
          <a:p>
            <a:r>
              <a:rPr lang="ja-JP" altLang="en-US" sz="4400">
                <a:ea typeface="ＭＳ Ｐゴシック"/>
              </a:rPr>
              <a:t>従来研究　</a:t>
            </a:r>
            <a:r>
              <a:rPr lang="en-US" altLang="ja-JP" sz="4800">
                <a:latin typeface="+mj-ea"/>
              </a:rPr>
              <a:t>Surrogate model</a:t>
            </a:r>
            <a:endParaRPr kumimoji="1" lang="ja-JP" altLang="en-US" sz="4400">
              <a:latin typeface="+mj-ea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29B02BD0-E107-F3EC-A027-DFBE0CA086BF}"/>
              </a:ext>
            </a:extLst>
          </p:cNvPr>
          <p:cNvSpPr txBox="1">
            <a:spLocks/>
          </p:cNvSpPr>
          <p:nvPr/>
        </p:nvSpPr>
        <p:spPr>
          <a:xfrm>
            <a:off x="0" y="1826270"/>
            <a:ext cx="8934730" cy="3826598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rmAutofit/>
          </a:bodyPr>
          <a:lstStyle>
            <a:lvl1pPr marL="0">
              <a:defRPr sz="24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2400">
              <a:ea typeface="ＭＳ Ｐゴシック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4F82740-699D-64CD-DFBC-DC2D02E10CCC}"/>
              </a:ext>
            </a:extLst>
          </p:cNvPr>
          <p:cNvSpPr txBox="1">
            <a:spLocks/>
          </p:cNvSpPr>
          <p:nvPr/>
        </p:nvSpPr>
        <p:spPr>
          <a:xfrm>
            <a:off x="113969" y="1618582"/>
            <a:ext cx="9106231" cy="4477418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rmAutofit/>
          </a:bodyPr>
          <a:lstStyle>
            <a:lvl1pPr marL="0">
              <a:defRPr sz="24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240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>
              <a:solidFill>
                <a:srgbClr val="FF0000"/>
              </a:solidFill>
              <a:ea typeface="ＭＳ Ｐゴシック"/>
            </a:endParaRPr>
          </a:p>
        </p:txBody>
      </p:sp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1BDF564F-C3B8-680C-F385-798F68C2B5E3}"/>
              </a:ext>
            </a:extLst>
          </p:cNvPr>
          <p:cNvSpPr txBox="1">
            <a:spLocks/>
          </p:cNvSpPr>
          <p:nvPr/>
        </p:nvSpPr>
        <p:spPr>
          <a:xfrm>
            <a:off x="51624" y="1500860"/>
            <a:ext cx="9259024" cy="4595140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rmAutofit/>
          </a:bodyPr>
          <a:lstStyle>
            <a:lvl1pPr marL="0">
              <a:defRPr sz="24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>
                <a:latin typeface="+mn-ea"/>
              </a:rPr>
              <a:t>・</a:t>
            </a:r>
            <a:r>
              <a:rPr lang="ja-JP" altLang="en-US" sz="2800">
                <a:latin typeface="+mn-ea"/>
              </a:rPr>
              <a:t>評価値を計算するのにコスト（時間を要する）</a:t>
            </a:r>
            <a:endParaRPr lang="en-US" altLang="ja-JP" sz="2800">
              <a:latin typeface="+mn-ea"/>
            </a:endParaRPr>
          </a:p>
          <a:p>
            <a:r>
              <a:rPr lang="en-US" altLang="ja-JP" sz="2800">
                <a:solidFill>
                  <a:srgbClr val="FF0000"/>
                </a:solidFill>
                <a:latin typeface="+mn-ea"/>
              </a:rPr>
              <a:t>	Surrogate model</a:t>
            </a:r>
            <a:r>
              <a:rPr lang="ja-JP" altLang="en-US" sz="2800">
                <a:solidFill>
                  <a:srgbClr val="FF0000"/>
                </a:solidFill>
                <a:latin typeface="+mn-ea"/>
              </a:rPr>
              <a:t>が注目</a:t>
            </a:r>
            <a:endParaRPr lang="en-US" altLang="ja-JP" sz="2800">
              <a:solidFill>
                <a:srgbClr val="FF0000"/>
              </a:solidFill>
              <a:latin typeface="+mn-ea"/>
            </a:endParaRPr>
          </a:p>
          <a:p>
            <a:endParaRPr lang="en-US" altLang="ja-JP" sz="2800">
              <a:solidFill>
                <a:srgbClr val="FF0000"/>
              </a:solidFill>
              <a:latin typeface="+mn-ea"/>
            </a:endParaRPr>
          </a:p>
          <a:p>
            <a:r>
              <a:rPr lang="en-US" altLang="ja-JP" sz="2800">
                <a:latin typeface="+mn-ea"/>
              </a:rPr>
              <a:t>Surrogate model[4]</a:t>
            </a:r>
          </a:p>
          <a:p>
            <a:r>
              <a:rPr lang="en-US" altLang="ja-JP" sz="2800">
                <a:latin typeface="+mn-ea"/>
              </a:rPr>
              <a:t>	</a:t>
            </a:r>
            <a:r>
              <a:rPr lang="ja-JP" altLang="en-US" sz="2800">
                <a:latin typeface="+mn-ea"/>
              </a:rPr>
              <a:t>⇨代理モデルを用いることで評価値の近似解</a:t>
            </a:r>
            <a:endParaRPr lang="en-US" altLang="ja-JP" sz="2800">
              <a:latin typeface="+mn-ea"/>
            </a:endParaRPr>
          </a:p>
          <a:p>
            <a:r>
              <a:rPr lang="ja-JP" altLang="en-US" sz="2800">
                <a:latin typeface="+mn-ea"/>
              </a:rPr>
              <a:t>代表例</a:t>
            </a:r>
            <a:endParaRPr lang="en-US" altLang="ja-JP" sz="2800">
              <a:latin typeface="+mn-ea"/>
            </a:endParaRPr>
          </a:p>
          <a:p>
            <a:r>
              <a:rPr lang="en-US" altLang="ja-JP" sz="2800">
                <a:latin typeface="+mn-ea"/>
              </a:rPr>
              <a:t>	</a:t>
            </a:r>
            <a:r>
              <a:rPr lang="ja-JP" altLang="en-US" sz="2800">
                <a:latin typeface="+mn-ea"/>
              </a:rPr>
              <a:t>・　</a:t>
            </a:r>
            <a:r>
              <a:rPr lang="en-US" altLang="ja-JP" sz="2800">
                <a:solidFill>
                  <a:srgbClr val="FF0000"/>
                </a:solidFill>
                <a:latin typeface="+mn-ea"/>
              </a:rPr>
              <a:t>Data-driven Approach[5]</a:t>
            </a:r>
          </a:p>
          <a:p>
            <a:r>
              <a:rPr lang="en-US" altLang="ja-JP" sz="2800">
                <a:latin typeface="+mn-ea"/>
              </a:rPr>
              <a:t>	</a:t>
            </a:r>
            <a:r>
              <a:rPr lang="ja-JP" altLang="en-US" sz="2800">
                <a:latin typeface="+mn-ea"/>
              </a:rPr>
              <a:t>・　</a:t>
            </a:r>
            <a:r>
              <a:rPr lang="en-US" altLang="ja-JP" sz="2800">
                <a:latin typeface="+mn-ea"/>
              </a:rPr>
              <a:t>Radial Basis Function (RBF)</a:t>
            </a:r>
          </a:p>
          <a:p>
            <a:endParaRPr lang="en-US" altLang="ja-JP" sz="3200">
              <a:solidFill>
                <a:srgbClr val="FF0000"/>
              </a:solidFill>
              <a:ea typeface="ＭＳ Ｐゴシック"/>
            </a:endParaRPr>
          </a:p>
          <a:p>
            <a:endParaRPr lang="en-US" altLang="ja-JP" sz="240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>
              <a:solidFill>
                <a:srgbClr val="FF0000"/>
              </a:solidFill>
              <a:ea typeface="ＭＳ Ｐゴシック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774FD4E4-1989-F341-24DD-4B76E6714BF1}"/>
              </a:ext>
            </a:extLst>
          </p:cNvPr>
          <p:cNvGrpSpPr/>
          <p:nvPr/>
        </p:nvGrpSpPr>
        <p:grpSpPr>
          <a:xfrm>
            <a:off x="304800" y="2057400"/>
            <a:ext cx="675005" cy="530225"/>
            <a:chOff x="311150" y="2552954"/>
            <a:chExt cx="675005" cy="530225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5AD2E331-32AB-5D95-BB79-946F00FBA0CA}"/>
                </a:ext>
              </a:extLst>
            </p:cNvPr>
            <p:cNvSpPr/>
            <p:nvPr/>
          </p:nvSpPr>
          <p:spPr>
            <a:xfrm>
              <a:off x="323850" y="2565654"/>
              <a:ext cx="649605" cy="504825"/>
            </a:xfrm>
            <a:custGeom>
              <a:avLst/>
              <a:gdLst/>
              <a:ahLst/>
              <a:cxnLst/>
              <a:rect l="l" t="t" r="r" b="b"/>
              <a:pathLst>
                <a:path w="649605" h="504825">
                  <a:moveTo>
                    <a:pt x="397002" y="0"/>
                  </a:moveTo>
                  <a:lnTo>
                    <a:pt x="397002" y="126111"/>
                  </a:lnTo>
                  <a:lnTo>
                    <a:pt x="0" y="126111"/>
                  </a:lnTo>
                  <a:lnTo>
                    <a:pt x="0" y="378333"/>
                  </a:lnTo>
                  <a:lnTo>
                    <a:pt x="397002" y="378333"/>
                  </a:lnTo>
                  <a:lnTo>
                    <a:pt x="397002" y="504444"/>
                  </a:lnTo>
                  <a:lnTo>
                    <a:pt x="649224" y="252222"/>
                  </a:lnTo>
                  <a:lnTo>
                    <a:pt x="397002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5BD2CF2A-2284-4053-DE90-4A711368D35A}"/>
                </a:ext>
              </a:extLst>
            </p:cNvPr>
            <p:cNvSpPr/>
            <p:nvPr/>
          </p:nvSpPr>
          <p:spPr>
            <a:xfrm>
              <a:off x="323850" y="2565654"/>
              <a:ext cx="649605" cy="504825"/>
            </a:xfrm>
            <a:custGeom>
              <a:avLst/>
              <a:gdLst/>
              <a:ahLst/>
              <a:cxnLst/>
              <a:rect l="l" t="t" r="r" b="b"/>
              <a:pathLst>
                <a:path w="649605" h="504825">
                  <a:moveTo>
                    <a:pt x="0" y="126111"/>
                  </a:moveTo>
                  <a:lnTo>
                    <a:pt x="397002" y="126111"/>
                  </a:lnTo>
                  <a:lnTo>
                    <a:pt x="397002" y="0"/>
                  </a:lnTo>
                  <a:lnTo>
                    <a:pt x="649224" y="252222"/>
                  </a:lnTo>
                  <a:lnTo>
                    <a:pt x="397002" y="504444"/>
                  </a:lnTo>
                  <a:lnTo>
                    <a:pt x="397002" y="378333"/>
                  </a:lnTo>
                  <a:lnTo>
                    <a:pt x="0" y="378333"/>
                  </a:lnTo>
                  <a:lnTo>
                    <a:pt x="0" y="126111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B9E2C15-C171-82FE-E553-371AF910B531}"/>
              </a:ext>
            </a:extLst>
          </p:cNvPr>
          <p:cNvSpPr txBox="1"/>
          <p:nvPr/>
        </p:nvSpPr>
        <p:spPr>
          <a:xfrm>
            <a:off x="288769" y="5162585"/>
            <a:ext cx="9021879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/>
              <a:t>[4] </a:t>
            </a:r>
            <a:r>
              <a:rPr kumimoji="1" lang="en-US" altLang="ja-JP" sz="1050" err="1"/>
              <a:t>Liu.Y</a:t>
            </a:r>
            <a:r>
              <a:rPr kumimoji="1" lang="en-US" altLang="ja-JP" sz="1050"/>
              <a:t>, </a:t>
            </a:r>
            <a:r>
              <a:rPr kumimoji="1" lang="en-US" altLang="ja-JP" sz="1050" err="1"/>
              <a:t>Wang,Handing</a:t>
            </a:r>
            <a:r>
              <a:rPr kumimoji="1" lang="en-US" altLang="ja-JP" sz="1050"/>
              <a:t> , </a:t>
            </a:r>
            <a:r>
              <a:rPr kumimoji="1" lang="en-US" altLang="ja-JP" sz="1050" err="1"/>
              <a:t>Ma.Jingjing</a:t>
            </a:r>
            <a:r>
              <a:rPr kumimoji="1" lang="en-US" altLang="ja-JP" sz="1050"/>
              <a:t> , Infill Criterion Ensemble in Multi-Objective Evolutionary Algorithm for Mixed-Variable Problems</a:t>
            </a:r>
          </a:p>
          <a:p>
            <a:r>
              <a:rPr kumimoji="1" lang="en-US" altLang="ja-JP" sz="1050"/>
              <a:t>[5] Y. Jin, H. Wang, T. Chugh, D. Guo and K. Miettinen, "Data-Driven Evolutionary Optimization: An Overview and Case Studies," in IEEE Transactions on Evolutionary Computation, vol. 23, no. 3, pp. 442-458, June 2019, </a:t>
            </a:r>
            <a:r>
              <a:rPr kumimoji="1" lang="en-US" altLang="ja-JP" sz="1050" err="1"/>
              <a:t>doi</a:t>
            </a:r>
            <a:r>
              <a:rPr kumimoji="1" lang="en-US" altLang="ja-JP" sz="1050"/>
              <a:t>: 10.1109/TEVC.2018.2869001.</a:t>
            </a:r>
          </a:p>
          <a:p>
            <a:r>
              <a:rPr kumimoji="1" lang="en-US" altLang="ja-JP" sz="1050"/>
              <a:t>keywords: {</a:t>
            </a:r>
            <a:r>
              <a:rPr kumimoji="1" lang="en-US" altLang="ja-JP" sz="1050" err="1"/>
              <a:t>Optimization;Data</a:t>
            </a:r>
            <a:r>
              <a:rPr kumimoji="1" lang="en-US" altLang="ja-JP" sz="1050"/>
              <a:t> </a:t>
            </a:r>
            <a:r>
              <a:rPr kumimoji="1" lang="en-US" altLang="ja-JP" sz="1050" err="1"/>
              <a:t>models;Computational</a:t>
            </a:r>
            <a:r>
              <a:rPr kumimoji="1" lang="en-US" altLang="ja-JP" sz="1050"/>
              <a:t> </a:t>
            </a:r>
            <a:r>
              <a:rPr kumimoji="1" lang="en-US" altLang="ja-JP" sz="1050" err="1"/>
              <a:t>modeling;Data</a:t>
            </a:r>
            <a:r>
              <a:rPr kumimoji="1" lang="en-US" altLang="ja-JP" sz="1050"/>
              <a:t> </a:t>
            </a:r>
            <a:r>
              <a:rPr kumimoji="1" lang="en-US" altLang="ja-JP" sz="1050" err="1"/>
              <a:t>mining;Sociology;Statistics;Machine</a:t>
            </a:r>
            <a:r>
              <a:rPr kumimoji="1" lang="en-US" altLang="ja-JP" sz="1050"/>
              <a:t> </a:t>
            </a:r>
            <a:r>
              <a:rPr kumimoji="1" lang="en-US" altLang="ja-JP" sz="1050" err="1"/>
              <a:t>learning;Data</a:t>
            </a:r>
            <a:r>
              <a:rPr kumimoji="1" lang="en-US" altLang="ja-JP" sz="1050"/>
              <a:t> </a:t>
            </a:r>
            <a:r>
              <a:rPr kumimoji="1" lang="en-US" altLang="ja-JP" sz="1050" err="1"/>
              <a:t>science;data-driven</a:t>
            </a:r>
            <a:r>
              <a:rPr kumimoji="1" lang="en-US" altLang="ja-JP" sz="1050"/>
              <a:t> </a:t>
            </a:r>
            <a:r>
              <a:rPr kumimoji="1" lang="en-US" altLang="ja-JP" sz="1050" err="1"/>
              <a:t>optimization;evolutionary</a:t>
            </a:r>
            <a:r>
              <a:rPr kumimoji="1" lang="en-US" altLang="ja-JP" sz="1050"/>
              <a:t> algorithms (EAs);machine </a:t>
            </a:r>
            <a:r>
              <a:rPr kumimoji="1" lang="en-US" altLang="ja-JP" sz="1050" err="1"/>
              <a:t>learning;model</a:t>
            </a:r>
            <a:r>
              <a:rPr kumimoji="1" lang="en-US" altLang="ja-JP" sz="1050"/>
              <a:t> </a:t>
            </a:r>
            <a:r>
              <a:rPr kumimoji="1" lang="en-US" altLang="ja-JP" sz="1050" err="1"/>
              <a:t>management;surrogate</a:t>
            </a:r>
            <a:r>
              <a:rPr kumimoji="1" lang="en-US" altLang="ja-JP" sz="1050"/>
              <a:t>},</a:t>
            </a:r>
          </a:p>
          <a:p>
            <a:endParaRPr kumimoji="1" lang="ja-JP" altLang="en-US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99CB6396-66EC-2241-4F8E-A558FA52D0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4</a:t>
            </a:fld>
            <a:endParaRPr lang="en-US" altLang="ja-JP" spc="-38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E8E78E-8667-E400-EBE1-CDFAE38A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009" y="362949"/>
            <a:ext cx="5752465" cy="615553"/>
          </a:xfrm>
        </p:spPr>
        <p:txBody>
          <a:bodyPr/>
          <a:lstStyle/>
          <a:p>
            <a:r>
              <a:rPr kumimoji="1" lang="en-US" altLang="ja-JP" sz="4000"/>
              <a:t>Surrogate model</a:t>
            </a:r>
            <a:endParaRPr kumimoji="1" lang="ja-JP" altLang="en-US" sz="400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0413A4-35C3-0AF8-0E27-A6224E668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711170"/>
            <a:ext cx="2933695" cy="2565368"/>
          </a:xfrm>
        </p:spPr>
        <p:txBody>
          <a:bodyPr/>
          <a:lstStyle/>
          <a:p>
            <a:r>
              <a:rPr kumimoji="1" lang="ja-JP" altLang="en-US" sz="3200"/>
              <a:t>評価値をもらえるのに</a:t>
            </a:r>
            <a:endParaRPr kumimoji="1" lang="en-US" altLang="ja-JP" sz="3200"/>
          </a:p>
          <a:p>
            <a:r>
              <a:rPr kumimoji="1" lang="ja-JP" altLang="en-US" sz="3200"/>
              <a:t>時間がかかる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576B79-9B33-2507-F24B-6FA95A8AF8B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5</a:t>
            </a:fld>
            <a:endParaRPr lang="en-US" altLang="ja-JP" spc="-38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AC26F5-484B-108B-D376-DC186416BA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3" t="5290" r="9072" b="-1029"/>
          <a:stretch/>
        </p:blipFill>
        <p:spPr bwMode="auto">
          <a:xfrm>
            <a:off x="3777520" y="1206708"/>
            <a:ext cx="5366480" cy="488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C293B2B-52A2-4BF3-29D6-36D037A7F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695" y="1111271"/>
            <a:ext cx="6210305" cy="504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8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EEAD92AD-830F-8A9A-F48A-E3A1CE1DDA48}"/>
              </a:ext>
            </a:extLst>
          </p:cNvPr>
          <p:cNvSpPr/>
          <p:nvPr/>
        </p:nvSpPr>
        <p:spPr>
          <a:xfrm>
            <a:off x="82093" y="1234460"/>
            <a:ext cx="8906043" cy="50623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C2D0A58-F12D-E921-AE3D-502C47B8F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40" y="400241"/>
            <a:ext cx="5752465" cy="615553"/>
          </a:xfrm>
        </p:spPr>
        <p:txBody>
          <a:bodyPr/>
          <a:lstStyle/>
          <a:p>
            <a:r>
              <a:rPr kumimoji="1" lang="en-US" altLang="ja-JP" sz="4000"/>
              <a:t>Surrogate model</a:t>
            </a:r>
            <a:endParaRPr kumimoji="1" lang="ja-JP" altLang="en-US" sz="400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6EE810-6D28-E86D-B624-4401E0177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7859" y="1978789"/>
            <a:ext cx="1335703" cy="369332"/>
          </a:xfrm>
        </p:spPr>
        <p:txBody>
          <a:bodyPr/>
          <a:lstStyle/>
          <a:p>
            <a:r>
              <a:rPr kumimoji="1" lang="ja-JP" altLang="en-US" sz="2400"/>
              <a:t>初期固体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8039B2-31B0-80CD-7D7E-D929CB9C064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6</a:t>
            </a:fld>
            <a:endParaRPr lang="en-US" altLang="ja-JP" spc="-38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F701B4E-F250-D78D-ADCE-1158D9A32A0E}"/>
              </a:ext>
            </a:extLst>
          </p:cNvPr>
          <p:cNvSpPr/>
          <p:nvPr/>
        </p:nvSpPr>
        <p:spPr>
          <a:xfrm>
            <a:off x="5676891" y="1853641"/>
            <a:ext cx="659568" cy="6595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F1FFF76-2161-D70E-8AB0-994D2E816E20}"/>
              </a:ext>
            </a:extLst>
          </p:cNvPr>
          <p:cNvSpPr/>
          <p:nvPr/>
        </p:nvSpPr>
        <p:spPr>
          <a:xfrm>
            <a:off x="2735243" y="1803201"/>
            <a:ext cx="659568" cy="6595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986C4FC-283C-46DB-166F-904BE73CBE32}"/>
              </a:ext>
            </a:extLst>
          </p:cNvPr>
          <p:cNvSpPr/>
          <p:nvPr/>
        </p:nvSpPr>
        <p:spPr>
          <a:xfrm>
            <a:off x="3714602" y="1803201"/>
            <a:ext cx="659568" cy="6595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3340EE78-C682-6897-ADA4-1C3526B658B3}"/>
              </a:ext>
            </a:extLst>
          </p:cNvPr>
          <p:cNvSpPr/>
          <p:nvPr/>
        </p:nvSpPr>
        <p:spPr>
          <a:xfrm>
            <a:off x="4697532" y="1835916"/>
            <a:ext cx="659568" cy="6595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E236C174-93A4-6B75-AF23-32B4EA8A6F94}"/>
              </a:ext>
            </a:extLst>
          </p:cNvPr>
          <p:cNvSpPr/>
          <p:nvPr/>
        </p:nvSpPr>
        <p:spPr>
          <a:xfrm>
            <a:off x="6656250" y="1853641"/>
            <a:ext cx="659568" cy="6595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3953ECC-789C-6B3B-66B8-48617214A2CF}"/>
              </a:ext>
            </a:extLst>
          </p:cNvPr>
          <p:cNvSpPr/>
          <p:nvPr/>
        </p:nvSpPr>
        <p:spPr>
          <a:xfrm>
            <a:off x="7635609" y="1853641"/>
            <a:ext cx="659568" cy="6595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48C910D4-5826-3000-8BB1-AB53A3FE9FC3}"/>
              </a:ext>
            </a:extLst>
          </p:cNvPr>
          <p:cNvSpPr txBox="1">
            <a:spLocks/>
          </p:cNvSpPr>
          <p:nvPr/>
        </p:nvSpPr>
        <p:spPr>
          <a:xfrm>
            <a:off x="1237123" y="5517596"/>
            <a:ext cx="133570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/>
              <a:t>適応度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1835582-2042-7FBA-B590-66DD4BD91568}"/>
              </a:ext>
            </a:extLst>
          </p:cNvPr>
          <p:cNvSpPr/>
          <p:nvPr/>
        </p:nvSpPr>
        <p:spPr>
          <a:xfrm>
            <a:off x="5514474" y="5390203"/>
            <a:ext cx="659568" cy="65956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E415C00F-0EA7-1773-1DA5-34B75FDDB3A9}"/>
              </a:ext>
            </a:extLst>
          </p:cNvPr>
          <p:cNvSpPr/>
          <p:nvPr/>
        </p:nvSpPr>
        <p:spPr>
          <a:xfrm>
            <a:off x="2572826" y="5339763"/>
            <a:ext cx="659568" cy="65956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E10C3E4-D186-E43E-F9C1-7DB0BD5FE170}"/>
              </a:ext>
            </a:extLst>
          </p:cNvPr>
          <p:cNvSpPr/>
          <p:nvPr/>
        </p:nvSpPr>
        <p:spPr>
          <a:xfrm>
            <a:off x="3552185" y="5339763"/>
            <a:ext cx="659568" cy="65956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19D3AD9-DE7A-0029-DCAA-7EC939D18BD3}"/>
              </a:ext>
            </a:extLst>
          </p:cNvPr>
          <p:cNvSpPr/>
          <p:nvPr/>
        </p:nvSpPr>
        <p:spPr>
          <a:xfrm>
            <a:off x="4535115" y="5372478"/>
            <a:ext cx="659568" cy="65956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9B616E2-B550-2093-0340-D9E068D725F3}"/>
              </a:ext>
            </a:extLst>
          </p:cNvPr>
          <p:cNvSpPr/>
          <p:nvPr/>
        </p:nvSpPr>
        <p:spPr>
          <a:xfrm>
            <a:off x="6493833" y="5390203"/>
            <a:ext cx="659568" cy="65956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0DA4236-52F3-D7C3-DDFA-07151958C88B}"/>
              </a:ext>
            </a:extLst>
          </p:cNvPr>
          <p:cNvSpPr/>
          <p:nvPr/>
        </p:nvSpPr>
        <p:spPr>
          <a:xfrm>
            <a:off x="7473192" y="5390203"/>
            <a:ext cx="659568" cy="65956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6C74684-A41B-EBEE-FC66-B9F66814B4F1}"/>
              </a:ext>
            </a:extLst>
          </p:cNvPr>
          <p:cNvSpPr txBox="1"/>
          <p:nvPr/>
        </p:nvSpPr>
        <p:spPr>
          <a:xfrm>
            <a:off x="632787" y="1362566"/>
            <a:ext cx="3880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u="sng"/>
              <a:t>Real Evaluation</a:t>
            </a:r>
            <a:endParaRPr kumimoji="1" lang="ja-JP" altLang="en-US" sz="2400" b="1" u="sng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E4DC362-9803-41F9-E7D3-0D46845BA3B5}"/>
              </a:ext>
            </a:extLst>
          </p:cNvPr>
          <p:cNvSpPr/>
          <p:nvPr/>
        </p:nvSpPr>
        <p:spPr>
          <a:xfrm>
            <a:off x="3394811" y="3271206"/>
            <a:ext cx="2923082" cy="10277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/>
              <a:t>NN</a:t>
            </a:r>
            <a:endParaRPr kumimoji="1" lang="ja-JP" altLang="en-US" sz="4400"/>
          </a:p>
        </p:txBody>
      </p:sp>
      <p:sp>
        <p:nvSpPr>
          <p:cNvPr id="21" name="矢印: 下 20">
            <a:extLst>
              <a:ext uri="{FF2B5EF4-FFF2-40B4-BE49-F238E27FC236}">
                <a16:creationId xmlns:a16="http://schemas.microsoft.com/office/drawing/2014/main" id="{1BC5B286-8562-0578-EFFF-9DFB40240155}"/>
              </a:ext>
            </a:extLst>
          </p:cNvPr>
          <p:cNvSpPr/>
          <p:nvPr/>
        </p:nvSpPr>
        <p:spPr>
          <a:xfrm>
            <a:off x="4697532" y="2577897"/>
            <a:ext cx="354153" cy="65956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41941E0D-C6F6-98BC-0581-3BC70C6435C3}"/>
              </a:ext>
            </a:extLst>
          </p:cNvPr>
          <p:cNvSpPr/>
          <p:nvPr/>
        </p:nvSpPr>
        <p:spPr>
          <a:xfrm>
            <a:off x="4773731" y="4392217"/>
            <a:ext cx="201753" cy="65956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吹き出し: 円形 23">
            <a:extLst>
              <a:ext uri="{FF2B5EF4-FFF2-40B4-BE49-F238E27FC236}">
                <a16:creationId xmlns:a16="http://schemas.microsoft.com/office/drawing/2014/main" id="{FF713515-E5FF-0CC4-6C16-F08F4727D000}"/>
              </a:ext>
            </a:extLst>
          </p:cNvPr>
          <p:cNvSpPr/>
          <p:nvPr/>
        </p:nvSpPr>
        <p:spPr>
          <a:xfrm>
            <a:off x="493097" y="2624981"/>
            <a:ext cx="2128604" cy="1027720"/>
          </a:xfrm>
          <a:prstGeom prst="wedgeEllipseCallout">
            <a:avLst>
              <a:gd name="adj1" fmla="val 24237"/>
              <a:gd name="adj2" fmla="val -7460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/>
              <a:t>Input</a:t>
            </a:r>
            <a:endParaRPr kumimoji="1" lang="ja-JP" altLang="en-US" sz="3200"/>
          </a:p>
        </p:txBody>
      </p:sp>
      <p:sp>
        <p:nvSpPr>
          <p:cNvPr id="25" name="吹き出し: 円形 24">
            <a:extLst>
              <a:ext uri="{FF2B5EF4-FFF2-40B4-BE49-F238E27FC236}">
                <a16:creationId xmlns:a16="http://schemas.microsoft.com/office/drawing/2014/main" id="{1BFA299A-4CE1-F08A-23E9-1AA673EB9CBD}"/>
              </a:ext>
            </a:extLst>
          </p:cNvPr>
          <p:cNvSpPr/>
          <p:nvPr/>
        </p:nvSpPr>
        <p:spPr>
          <a:xfrm>
            <a:off x="444222" y="4090063"/>
            <a:ext cx="2128604" cy="1027720"/>
          </a:xfrm>
          <a:prstGeom prst="wedgeEllipseCallout">
            <a:avLst>
              <a:gd name="adj1" fmla="val 10857"/>
              <a:gd name="adj2" fmla="val 8729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/>
              <a:t>Output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355135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EEAD92AD-830F-8A9A-F48A-E3A1CE1DDA48}"/>
              </a:ext>
            </a:extLst>
          </p:cNvPr>
          <p:cNvSpPr/>
          <p:nvPr/>
        </p:nvSpPr>
        <p:spPr>
          <a:xfrm>
            <a:off x="102250" y="1343923"/>
            <a:ext cx="4590251" cy="498630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C2D0A58-F12D-E921-AE3D-502C47B8F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592" y="476948"/>
            <a:ext cx="5752465" cy="615553"/>
          </a:xfrm>
        </p:spPr>
        <p:txBody>
          <a:bodyPr/>
          <a:lstStyle/>
          <a:p>
            <a:r>
              <a:rPr kumimoji="1" lang="en-US" altLang="ja-JP" sz="4000"/>
              <a:t>Surrogate model</a:t>
            </a:r>
            <a:endParaRPr kumimoji="1" lang="ja-JP" altLang="en-US" sz="400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6EE810-6D28-E86D-B624-4401E0177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711" y="1996001"/>
            <a:ext cx="1277330" cy="330916"/>
          </a:xfrm>
        </p:spPr>
        <p:txBody>
          <a:bodyPr/>
          <a:lstStyle/>
          <a:p>
            <a:r>
              <a:rPr kumimoji="1" lang="ja-JP" altLang="en-US"/>
              <a:t>初期固体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8039B2-31B0-80CD-7D7E-D929CB9C064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31613" y="6330230"/>
            <a:ext cx="183209" cy="103810"/>
          </a:xfrm>
        </p:spPr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z="900" spc="-38" smtClean="0"/>
              <a:pPr marL="62865">
                <a:lnSpc>
                  <a:spcPts val="1223"/>
                </a:lnSpc>
              </a:pPr>
              <a:t>7</a:t>
            </a:fld>
            <a:endParaRPr lang="en-US" altLang="ja-JP" sz="900" spc="-38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F701B4E-F250-D78D-ADCE-1158D9A32A0E}"/>
              </a:ext>
            </a:extLst>
          </p:cNvPr>
          <p:cNvSpPr/>
          <p:nvPr/>
        </p:nvSpPr>
        <p:spPr>
          <a:xfrm>
            <a:off x="3945262" y="1924401"/>
            <a:ext cx="448814" cy="4805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F1FFF76-2161-D70E-8AB0-994D2E816E20}"/>
              </a:ext>
            </a:extLst>
          </p:cNvPr>
          <p:cNvSpPr/>
          <p:nvPr/>
        </p:nvSpPr>
        <p:spPr>
          <a:xfrm>
            <a:off x="1264419" y="1923622"/>
            <a:ext cx="448814" cy="4805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986C4FC-283C-46DB-166F-904BE73CBE32}"/>
              </a:ext>
            </a:extLst>
          </p:cNvPr>
          <p:cNvSpPr/>
          <p:nvPr/>
        </p:nvSpPr>
        <p:spPr>
          <a:xfrm>
            <a:off x="2243778" y="1923622"/>
            <a:ext cx="448814" cy="4805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3340EE78-C682-6897-ADA4-1C3526B658B3}"/>
              </a:ext>
            </a:extLst>
          </p:cNvPr>
          <p:cNvSpPr/>
          <p:nvPr/>
        </p:nvSpPr>
        <p:spPr>
          <a:xfrm>
            <a:off x="3106983" y="1910685"/>
            <a:ext cx="448814" cy="4805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48C910D4-5826-3000-8BB1-AB53A3FE9FC3}"/>
              </a:ext>
            </a:extLst>
          </p:cNvPr>
          <p:cNvSpPr txBox="1">
            <a:spLocks/>
          </p:cNvSpPr>
          <p:nvPr/>
        </p:nvSpPr>
        <p:spPr>
          <a:xfrm>
            <a:off x="102250" y="5075608"/>
            <a:ext cx="90890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/>
              <a:t>適応度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1835582-2042-7FBA-B590-66DD4BD91568}"/>
              </a:ext>
            </a:extLst>
          </p:cNvPr>
          <p:cNvSpPr/>
          <p:nvPr/>
        </p:nvSpPr>
        <p:spPr>
          <a:xfrm>
            <a:off x="3717029" y="5004641"/>
            <a:ext cx="448814" cy="4805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E415C00F-0EA7-1773-1DA5-34B75FDDB3A9}"/>
              </a:ext>
            </a:extLst>
          </p:cNvPr>
          <p:cNvSpPr/>
          <p:nvPr/>
        </p:nvSpPr>
        <p:spPr>
          <a:xfrm>
            <a:off x="1081609" y="5040626"/>
            <a:ext cx="448814" cy="4805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E10C3E4-D186-E43E-F9C1-7DB0BD5FE170}"/>
              </a:ext>
            </a:extLst>
          </p:cNvPr>
          <p:cNvSpPr/>
          <p:nvPr/>
        </p:nvSpPr>
        <p:spPr>
          <a:xfrm>
            <a:off x="1948166" y="5004641"/>
            <a:ext cx="448814" cy="4805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19D3AD9-DE7A-0029-DCAA-7EC939D18BD3}"/>
              </a:ext>
            </a:extLst>
          </p:cNvPr>
          <p:cNvSpPr/>
          <p:nvPr/>
        </p:nvSpPr>
        <p:spPr>
          <a:xfrm>
            <a:off x="2878164" y="5040626"/>
            <a:ext cx="448814" cy="4805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6C74684-A41B-EBEE-FC66-B9F66814B4F1}"/>
              </a:ext>
            </a:extLst>
          </p:cNvPr>
          <p:cNvSpPr txBox="1"/>
          <p:nvPr/>
        </p:nvSpPr>
        <p:spPr>
          <a:xfrm>
            <a:off x="628034" y="1436713"/>
            <a:ext cx="2640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u="sng"/>
              <a:t>Real Evaluation</a:t>
            </a:r>
            <a:endParaRPr kumimoji="1" lang="ja-JP" altLang="en-US" sz="2400" b="1" u="sng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E4DC362-9803-41F9-E7D3-0D46845BA3B5}"/>
              </a:ext>
            </a:extLst>
          </p:cNvPr>
          <p:cNvSpPr/>
          <p:nvPr/>
        </p:nvSpPr>
        <p:spPr>
          <a:xfrm>
            <a:off x="1565174" y="3325545"/>
            <a:ext cx="1989059" cy="7488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/>
              <a:t>NN</a:t>
            </a:r>
            <a:endParaRPr kumimoji="1" lang="ja-JP" altLang="en-US" sz="3600"/>
          </a:p>
        </p:txBody>
      </p:sp>
      <p:sp>
        <p:nvSpPr>
          <p:cNvPr id="21" name="矢印: 下 20">
            <a:extLst>
              <a:ext uri="{FF2B5EF4-FFF2-40B4-BE49-F238E27FC236}">
                <a16:creationId xmlns:a16="http://schemas.microsoft.com/office/drawing/2014/main" id="{1BC5B286-8562-0578-EFFF-9DFB40240155}"/>
              </a:ext>
            </a:extLst>
          </p:cNvPr>
          <p:cNvSpPr/>
          <p:nvPr/>
        </p:nvSpPr>
        <p:spPr>
          <a:xfrm>
            <a:off x="2439208" y="2711837"/>
            <a:ext cx="240989" cy="48057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41941E0D-C6F6-98BC-0581-3BC70C6435C3}"/>
              </a:ext>
            </a:extLst>
          </p:cNvPr>
          <p:cNvSpPr/>
          <p:nvPr/>
        </p:nvSpPr>
        <p:spPr>
          <a:xfrm>
            <a:off x="2604727" y="4263632"/>
            <a:ext cx="137286" cy="48057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4" name="吹き出し: 円形 23">
            <a:extLst>
              <a:ext uri="{FF2B5EF4-FFF2-40B4-BE49-F238E27FC236}">
                <a16:creationId xmlns:a16="http://schemas.microsoft.com/office/drawing/2014/main" id="{FF713515-E5FF-0CC4-6C16-F08F4727D000}"/>
              </a:ext>
            </a:extLst>
          </p:cNvPr>
          <p:cNvSpPr/>
          <p:nvPr/>
        </p:nvSpPr>
        <p:spPr>
          <a:xfrm>
            <a:off x="0" y="2454636"/>
            <a:ext cx="1448444" cy="748817"/>
          </a:xfrm>
          <a:prstGeom prst="wedgeEllipseCallout">
            <a:avLst>
              <a:gd name="adj1" fmla="val 24237"/>
              <a:gd name="adj2" fmla="val -7460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/>
              <a:t>Input</a:t>
            </a:r>
            <a:endParaRPr kumimoji="1" lang="ja-JP" altLang="en-US" sz="2400"/>
          </a:p>
        </p:txBody>
      </p:sp>
      <p:sp>
        <p:nvSpPr>
          <p:cNvPr id="25" name="吹き出し: 円形 24">
            <a:extLst>
              <a:ext uri="{FF2B5EF4-FFF2-40B4-BE49-F238E27FC236}">
                <a16:creationId xmlns:a16="http://schemas.microsoft.com/office/drawing/2014/main" id="{1BFA299A-4CE1-F08A-23E9-1AA673EB9CBD}"/>
              </a:ext>
            </a:extLst>
          </p:cNvPr>
          <p:cNvSpPr/>
          <p:nvPr/>
        </p:nvSpPr>
        <p:spPr>
          <a:xfrm>
            <a:off x="-68249" y="3963354"/>
            <a:ext cx="1701802" cy="748817"/>
          </a:xfrm>
          <a:prstGeom prst="wedgeEllipseCallout">
            <a:avLst>
              <a:gd name="adj1" fmla="val 10857"/>
              <a:gd name="adj2" fmla="val 8729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/>
              <a:t>Output</a:t>
            </a:r>
            <a:endParaRPr kumimoji="1" lang="ja-JP" altLang="en-US" sz="240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6D67E7EC-62E1-3685-BD36-3BE22AF6C206}"/>
              </a:ext>
            </a:extLst>
          </p:cNvPr>
          <p:cNvSpPr/>
          <p:nvPr/>
        </p:nvSpPr>
        <p:spPr>
          <a:xfrm>
            <a:off x="4756540" y="1389392"/>
            <a:ext cx="4431906" cy="506836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1A8BCF0F-AD34-7142-EF77-3E39D9C8CF5B}"/>
              </a:ext>
            </a:extLst>
          </p:cNvPr>
          <p:cNvSpPr/>
          <p:nvPr/>
        </p:nvSpPr>
        <p:spPr>
          <a:xfrm>
            <a:off x="3618271" y="3536136"/>
            <a:ext cx="2211442" cy="386125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189FAE4C-D384-4E8A-67D0-631D213234E3}"/>
              </a:ext>
            </a:extLst>
          </p:cNvPr>
          <p:cNvSpPr txBox="1">
            <a:spLocks/>
          </p:cNvSpPr>
          <p:nvPr/>
        </p:nvSpPr>
        <p:spPr>
          <a:xfrm>
            <a:off x="5028891" y="2061759"/>
            <a:ext cx="1277330" cy="3309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/>
              <a:t>初期固体</a:t>
            </a: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F696BD23-2AA5-CE0C-D69E-8AC7B4D8C0D4}"/>
              </a:ext>
            </a:extLst>
          </p:cNvPr>
          <p:cNvSpPr/>
          <p:nvPr/>
        </p:nvSpPr>
        <p:spPr>
          <a:xfrm>
            <a:off x="8514822" y="2059757"/>
            <a:ext cx="448814" cy="4805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0697AE8-A6AE-1283-5B6D-92DFFF626E24}"/>
              </a:ext>
            </a:extLst>
          </p:cNvPr>
          <p:cNvSpPr/>
          <p:nvPr/>
        </p:nvSpPr>
        <p:spPr>
          <a:xfrm>
            <a:off x="6154473" y="2047414"/>
            <a:ext cx="448814" cy="4805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042A9B03-4FB4-DB91-38FC-A4C197CAD782}"/>
              </a:ext>
            </a:extLst>
          </p:cNvPr>
          <p:cNvSpPr/>
          <p:nvPr/>
        </p:nvSpPr>
        <p:spPr>
          <a:xfrm>
            <a:off x="6949230" y="2039591"/>
            <a:ext cx="448814" cy="4805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970C9A9B-174A-DF38-1872-783E5FD7F97F}"/>
              </a:ext>
            </a:extLst>
          </p:cNvPr>
          <p:cNvSpPr/>
          <p:nvPr/>
        </p:nvSpPr>
        <p:spPr>
          <a:xfrm>
            <a:off x="7704713" y="2039591"/>
            <a:ext cx="448814" cy="4805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2" name="テキスト プレースホルダー 2">
            <a:extLst>
              <a:ext uri="{FF2B5EF4-FFF2-40B4-BE49-F238E27FC236}">
                <a16:creationId xmlns:a16="http://schemas.microsoft.com/office/drawing/2014/main" id="{9722E813-C40A-CC2B-827C-068EBE50E767}"/>
              </a:ext>
            </a:extLst>
          </p:cNvPr>
          <p:cNvSpPr txBox="1">
            <a:spLocks/>
          </p:cNvSpPr>
          <p:nvPr/>
        </p:nvSpPr>
        <p:spPr>
          <a:xfrm>
            <a:off x="4920812" y="5142413"/>
            <a:ext cx="90890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/>
              <a:t>適応度</a:t>
            </a: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B0B99233-F504-4AD8-1592-4340C051742C}"/>
              </a:ext>
            </a:extLst>
          </p:cNvPr>
          <p:cNvSpPr/>
          <p:nvPr/>
        </p:nvSpPr>
        <p:spPr>
          <a:xfrm>
            <a:off x="8359971" y="5131734"/>
            <a:ext cx="448814" cy="4805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7F06840B-3993-97E8-B9AA-8655DCD646B9}"/>
              </a:ext>
            </a:extLst>
          </p:cNvPr>
          <p:cNvSpPr/>
          <p:nvPr/>
        </p:nvSpPr>
        <p:spPr>
          <a:xfrm>
            <a:off x="5945716" y="5108717"/>
            <a:ext cx="448814" cy="4805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352FCBD8-0540-5C44-206A-674F3B1DC4B7}"/>
              </a:ext>
            </a:extLst>
          </p:cNvPr>
          <p:cNvSpPr/>
          <p:nvPr/>
        </p:nvSpPr>
        <p:spPr>
          <a:xfrm>
            <a:off x="6794482" y="5108717"/>
            <a:ext cx="448814" cy="4805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B71A2F04-1BF3-93E9-0F7E-11B0DA132D30}"/>
              </a:ext>
            </a:extLst>
          </p:cNvPr>
          <p:cNvSpPr/>
          <p:nvPr/>
        </p:nvSpPr>
        <p:spPr>
          <a:xfrm>
            <a:off x="7583706" y="5142413"/>
            <a:ext cx="448814" cy="4805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5D89232-CDF4-5063-AA42-0285363FE1A2}"/>
              </a:ext>
            </a:extLst>
          </p:cNvPr>
          <p:cNvSpPr txBox="1"/>
          <p:nvPr/>
        </p:nvSpPr>
        <p:spPr>
          <a:xfrm>
            <a:off x="5330053" y="1485979"/>
            <a:ext cx="327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u="sng"/>
              <a:t>Estimate Evaluation</a:t>
            </a:r>
            <a:endParaRPr kumimoji="1" lang="ja-JP" altLang="en-US" sz="2400" b="1" u="sng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B8E5FF3-A279-28DF-6464-17AB5C0555F2}"/>
              </a:ext>
            </a:extLst>
          </p:cNvPr>
          <p:cNvSpPr/>
          <p:nvPr/>
        </p:nvSpPr>
        <p:spPr>
          <a:xfrm>
            <a:off x="6080534" y="3425305"/>
            <a:ext cx="2457454" cy="7488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/>
              <a:t>Surrogate</a:t>
            </a:r>
            <a:endParaRPr kumimoji="1" lang="ja-JP" altLang="en-US" sz="3600"/>
          </a:p>
        </p:txBody>
      </p:sp>
      <p:sp>
        <p:nvSpPr>
          <p:cNvPr id="39" name="矢印: 下 38">
            <a:extLst>
              <a:ext uri="{FF2B5EF4-FFF2-40B4-BE49-F238E27FC236}">
                <a16:creationId xmlns:a16="http://schemas.microsoft.com/office/drawing/2014/main" id="{2C60B895-D357-3858-FA8A-3644EFEF2C45}"/>
              </a:ext>
            </a:extLst>
          </p:cNvPr>
          <p:cNvSpPr/>
          <p:nvPr/>
        </p:nvSpPr>
        <p:spPr>
          <a:xfrm>
            <a:off x="7264949" y="2846200"/>
            <a:ext cx="240989" cy="48057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0" name="矢印: 下 39">
            <a:extLst>
              <a:ext uri="{FF2B5EF4-FFF2-40B4-BE49-F238E27FC236}">
                <a16:creationId xmlns:a16="http://schemas.microsoft.com/office/drawing/2014/main" id="{3A86D8BB-C5C6-DFE0-1ED6-2B6E95E13C89}"/>
              </a:ext>
            </a:extLst>
          </p:cNvPr>
          <p:cNvSpPr/>
          <p:nvPr/>
        </p:nvSpPr>
        <p:spPr>
          <a:xfrm>
            <a:off x="7349036" y="4463450"/>
            <a:ext cx="137286" cy="48057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71293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EEAD92AD-830F-8A9A-F48A-E3A1CE1DDA48}"/>
              </a:ext>
            </a:extLst>
          </p:cNvPr>
          <p:cNvSpPr/>
          <p:nvPr/>
        </p:nvSpPr>
        <p:spPr>
          <a:xfrm>
            <a:off x="44714" y="3640"/>
            <a:ext cx="4717795" cy="435984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6EE810-6D28-E86D-B624-4401E0177B0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559488" y="4458583"/>
            <a:ext cx="6400800" cy="369332"/>
          </a:xfrm>
        </p:spPr>
        <p:txBody>
          <a:bodyPr/>
          <a:lstStyle/>
          <a:p>
            <a:r>
              <a:rPr kumimoji="1" lang="ja-JP" altLang="en-US"/>
              <a:t>初期固体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8039B2-31B0-80CD-7D7E-D929CB9C064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z="900" spc="-38" smtClean="0"/>
              <a:pPr marL="62865">
                <a:lnSpc>
                  <a:spcPts val="1223"/>
                </a:lnSpc>
              </a:pPr>
              <a:t>8</a:t>
            </a:fld>
            <a:endParaRPr lang="en-US" altLang="ja-JP" sz="900" spc="-38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F1FFF76-2161-D70E-8AB0-994D2E816E20}"/>
              </a:ext>
            </a:extLst>
          </p:cNvPr>
          <p:cNvSpPr/>
          <p:nvPr/>
        </p:nvSpPr>
        <p:spPr>
          <a:xfrm>
            <a:off x="525981" y="1054213"/>
            <a:ext cx="694620" cy="5481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1400">
                <a:ea typeface="ＭＳ Ｐゴシック"/>
                <a:cs typeface="Calibri"/>
              </a:rPr>
              <a:t>x11</a:t>
            </a:r>
            <a:endParaRPr kumimoji="1" lang="ja-JP" altLang="en-US" sz="140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986C4FC-283C-46DB-166F-904BE73CBE32}"/>
              </a:ext>
            </a:extLst>
          </p:cNvPr>
          <p:cNvSpPr/>
          <p:nvPr/>
        </p:nvSpPr>
        <p:spPr>
          <a:xfrm>
            <a:off x="348612" y="1680990"/>
            <a:ext cx="627023" cy="4437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1400">
                <a:ea typeface="ＭＳ Ｐゴシック"/>
                <a:cs typeface="Calibri"/>
              </a:rPr>
              <a:t>x12</a:t>
            </a:r>
            <a:endParaRPr kumimoji="1" lang="ja-JP" altLang="en-US" sz="140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3340EE78-C682-6897-ADA4-1C3526B658B3}"/>
              </a:ext>
            </a:extLst>
          </p:cNvPr>
          <p:cNvSpPr/>
          <p:nvPr/>
        </p:nvSpPr>
        <p:spPr>
          <a:xfrm>
            <a:off x="344819" y="2288905"/>
            <a:ext cx="694620" cy="4682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1400">
                <a:ea typeface="ＭＳ Ｐゴシック"/>
                <a:cs typeface="Calibri"/>
              </a:rPr>
              <a:t>x1n</a:t>
            </a:r>
            <a:endParaRPr kumimoji="1" lang="ja-JP" altLang="en-US" sz="1400"/>
          </a:p>
        </p:txBody>
      </p:sp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48C910D4-5826-3000-8BB1-AB53A3FE9FC3}"/>
              </a:ext>
            </a:extLst>
          </p:cNvPr>
          <p:cNvSpPr txBox="1">
            <a:spLocks/>
          </p:cNvSpPr>
          <p:nvPr/>
        </p:nvSpPr>
        <p:spPr>
          <a:xfrm>
            <a:off x="102250" y="5075608"/>
            <a:ext cx="90890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/>
              <a:t>適応度</a:t>
            </a: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E415C00F-0EA7-1773-1DA5-34B75FDDB3A9}"/>
              </a:ext>
            </a:extLst>
          </p:cNvPr>
          <p:cNvSpPr/>
          <p:nvPr/>
        </p:nvSpPr>
        <p:spPr>
          <a:xfrm>
            <a:off x="4116297" y="1639152"/>
            <a:ext cx="448814" cy="4805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6C74684-A41B-EBEE-FC66-B9F66814B4F1}"/>
              </a:ext>
            </a:extLst>
          </p:cNvPr>
          <p:cNvSpPr txBox="1"/>
          <p:nvPr/>
        </p:nvSpPr>
        <p:spPr>
          <a:xfrm>
            <a:off x="852441" y="-17227"/>
            <a:ext cx="264026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2400" b="1" u="sng"/>
              <a:t>System</a:t>
            </a:r>
            <a:endParaRPr kumimoji="1" lang="ja-JP" altLang="en-US" sz="2400" b="1" u="sng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E4DC362-9803-41F9-E7D3-0D46845BA3B5}"/>
              </a:ext>
            </a:extLst>
          </p:cNvPr>
          <p:cNvSpPr/>
          <p:nvPr/>
        </p:nvSpPr>
        <p:spPr>
          <a:xfrm>
            <a:off x="1592278" y="1536525"/>
            <a:ext cx="1430834" cy="5832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/>
              <a:t>NN</a:t>
            </a:r>
            <a:endParaRPr kumimoji="1" lang="ja-JP" altLang="en-US" sz="3600"/>
          </a:p>
        </p:txBody>
      </p:sp>
      <p:sp>
        <p:nvSpPr>
          <p:cNvPr id="21" name="矢印: 下 20">
            <a:extLst>
              <a:ext uri="{FF2B5EF4-FFF2-40B4-BE49-F238E27FC236}">
                <a16:creationId xmlns:a16="http://schemas.microsoft.com/office/drawing/2014/main" id="{1BC5B286-8562-0578-EFFF-9DFB40240155}"/>
              </a:ext>
            </a:extLst>
          </p:cNvPr>
          <p:cNvSpPr/>
          <p:nvPr/>
        </p:nvSpPr>
        <p:spPr>
          <a:xfrm rot="16200000">
            <a:off x="1074358" y="1646693"/>
            <a:ext cx="240989" cy="48057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41941E0D-C6F6-98BC-0581-3BC70C6435C3}"/>
              </a:ext>
            </a:extLst>
          </p:cNvPr>
          <p:cNvSpPr/>
          <p:nvPr/>
        </p:nvSpPr>
        <p:spPr>
          <a:xfrm rot="16200000">
            <a:off x="3717481" y="1611884"/>
            <a:ext cx="137286" cy="48057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6D67E7EC-62E1-3685-BD36-3BE22AF6C206}"/>
              </a:ext>
            </a:extLst>
          </p:cNvPr>
          <p:cNvSpPr/>
          <p:nvPr/>
        </p:nvSpPr>
        <p:spPr>
          <a:xfrm>
            <a:off x="97399" y="4385463"/>
            <a:ext cx="9141262" cy="25272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1A8BCF0F-AD34-7142-EF77-3E39D9C8CF5B}"/>
              </a:ext>
            </a:extLst>
          </p:cNvPr>
          <p:cNvSpPr/>
          <p:nvPr/>
        </p:nvSpPr>
        <p:spPr>
          <a:xfrm rot="16200000">
            <a:off x="1602816" y="4229682"/>
            <a:ext cx="1308819" cy="44499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189FAE4C-D384-4E8A-67D0-631D213234E3}"/>
              </a:ext>
            </a:extLst>
          </p:cNvPr>
          <p:cNvSpPr txBox="1">
            <a:spLocks/>
          </p:cNvSpPr>
          <p:nvPr/>
        </p:nvSpPr>
        <p:spPr>
          <a:xfrm>
            <a:off x="270479" y="5152274"/>
            <a:ext cx="1277330" cy="3309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/>
              <a:t>初期固体</a:t>
            </a: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F696BD23-2AA5-CE0C-D69E-8AC7B4D8C0D4}"/>
              </a:ext>
            </a:extLst>
          </p:cNvPr>
          <p:cNvSpPr/>
          <p:nvPr/>
        </p:nvSpPr>
        <p:spPr>
          <a:xfrm>
            <a:off x="1951157" y="6209877"/>
            <a:ext cx="448814" cy="4805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0697AE8-A6AE-1283-5B6D-92DFFF626E24}"/>
              </a:ext>
            </a:extLst>
          </p:cNvPr>
          <p:cNvSpPr/>
          <p:nvPr/>
        </p:nvSpPr>
        <p:spPr>
          <a:xfrm>
            <a:off x="1955297" y="5147740"/>
            <a:ext cx="448814" cy="4805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042A9B03-4FB4-DB91-38FC-A4C197CAD782}"/>
              </a:ext>
            </a:extLst>
          </p:cNvPr>
          <p:cNvSpPr/>
          <p:nvPr/>
        </p:nvSpPr>
        <p:spPr>
          <a:xfrm>
            <a:off x="1454981" y="5728587"/>
            <a:ext cx="448814" cy="480574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970C9A9B-174A-DF38-1872-783E5FD7F97F}"/>
              </a:ext>
            </a:extLst>
          </p:cNvPr>
          <p:cNvSpPr/>
          <p:nvPr/>
        </p:nvSpPr>
        <p:spPr>
          <a:xfrm>
            <a:off x="2445932" y="5728587"/>
            <a:ext cx="448814" cy="480574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2" name="テキスト プレースホルダー 2">
            <a:extLst>
              <a:ext uri="{FF2B5EF4-FFF2-40B4-BE49-F238E27FC236}">
                <a16:creationId xmlns:a16="http://schemas.microsoft.com/office/drawing/2014/main" id="{9722E813-C40A-CC2B-827C-068EBE50E767}"/>
              </a:ext>
            </a:extLst>
          </p:cNvPr>
          <p:cNvSpPr txBox="1">
            <a:spLocks/>
          </p:cNvSpPr>
          <p:nvPr/>
        </p:nvSpPr>
        <p:spPr>
          <a:xfrm>
            <a:off x="4116297" y="5220902"/>
            <a:ext cx="90890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/>
              <a:t>適応度</a:t>
            </a: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B0B99233-F504-4AD8-1592-4340C051742C}"/>
              </a:ext>
            </a:extLst>
          </p:cNvPr>
          <p:cNvSpPr/>
          <p:nvPr/>
        </p:nvSpPr>
        <p:spPr>
          <a:xfrm>
            <a:off x="6741130" y="5887193"/>
            <a:ext cx="448814" cy="4805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7F06840B-3993-97E8-B9AA-8655DCD646B9}"/>
              </a:ext>
            </a:extLst>
          </p:cNvPr>
          <p:cNvSpPr/>
          <p:nvPr/>
        </p:nvSpPr>
        <p:spPr>
          <a:xfrm>
            <a:off x="5818171" y="5216640"/>
            <a:ext cx="448814" cy="4805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352FCBD8-0540-5C44-206A-674F3B1DC4B7}"/>
              </a:ext>
            </a:extLst>
          </p:cNvPr>
          <p:cNvSpPr/>
          <p:nvPr/>
        </p:nvSpPr>
        <p:spPr>
          <a:xfrm>
            <a:off x="6696370" y="5216640"/>
            <a:ext cx="448814" cy="4805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B71A2F04-1BF3-93E9-0F7E-11B0DA132D30}"/>
              </a:ext>
            </a:extLst>
          </p:cNvPr>
          <p:cNvSpPr/>
          <p:nvPr/>
        </p:nvSpPr>
        <p:spPr>
          <a:xfrm>
            <a:off x="5817697" y="5937117"/>
            <a:ext cx="448814" cy="4805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5D89232-CDF4-5063-AA42-0285363FE1A2}"/>
              </a:ext>
            </a:extLst>
          </p:cNvPr>
          <p:cNvSpPr txBox="1"/>
          <p:nvPr/>
        </p:nvSpPr>
        <p:spPr>
          <a:xfrm>
            <a:off x="159572" y="4596116"/>
            <a:ext cx="327817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2400" b="1" u="sng"/>
              <a:t>GA</a:t>
            </a:r>
            <a:endParaRPr kumimoji="1" lang="ja-JP" altLang="en-US" sz="2400" b="1" u="sng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B8E5FF3-A279-28DF-6464-17AB5C0555F2}"/>
              </a:ext>
            </a:extLst>
          </p:cNvPr>
          <p:cNvSpPr/>
          <p:nvPr/>
        </p:nvSpPr>
        <p:spPr>
          <a:xfrm>
            <a:off x="1271090" y="3112709"/>
            <a:ext cx="2038342" cy="6387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/>
              <a:t>Surrogate</a:t>
            </a:r>
            <a:endParaRPr kumimoji="1" lang="ja-JP" altLang="en-US" sz="3600"/>
          </a:p>
        </p:txBody>
      </p:sp>
      <p:sp>
        <p:nvSpPr>
          <p:cNvPr id="39" name="矢印: 下 38">
            <a:extLst>
              <a:ext uri="{FF2B5EF4-FFF2-40B4-BE49-F238E27FC236}">
                <a16:creationId xmlns:a16="http://schemas.microsoft.com/office/drawing/2014/main" id="{2C60B895-D357-3858-FA8A-3644EFEF2C45}"/>
              </a:ext>
            </a:extLst>
          </p:cNvPr>
          <p:cNvSpPr/>
          <p:nvPr/>
        </p:nvSpPr>
        <p:spPr>
          <a:xfrm>
            <a:off x="1819756" y="2394887"/>
            <a:ext cx="240989" cy="48057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CE1DFBE-0785-FA59-2DA6-C2A408EC044B}"/>
              </a:ext>
            </a:extLst>
          </p:cNvPr>
          <p:cNvSpPr/>
          <p:nvPr/>
        </p:nvSpPr>
        <p:spPr>
          <a:xfrm>
            <a:off x="314406" y="439673"/>
            <a:ext cx="1742607" cy="4497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Initialization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AD3CBE6-47EA-9596-E0FB-7986F5FA48D7}"/>
              </a:ext>
            </a:extLst>
          </p:cNvPr>
          <p:cNvSpPr/>
          <p:nvPr/>
        </p:nvSpPr>
        <p:spPr>
          <a:xfrm>
            <a:off x="3142561" y="948459"/>
            <a:ext cx="1742607" cy="4497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ea typeface="ＭＳ Ｐゴシック"/>
              </a:rPr>
              <a:t>Real Evaluation</a:t>
            </a:r>
            <a:endParaRPr kumimoji="1" lang="en-US" altLang="ja-JP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E4D80DB-A89D-B9E6-C220-5489B4D79B19}"/>
              </a:ext>
            </a:extLst>
          </p:cNvPr>
          <p:cNvSpPr txBox="1"/>
          <p:nvPr/>
        </p:nvSpPr>
        <p:spPr>
          <a:xfrm>
            <a:off x="2447874" y="2342590"/>
            <a:ext cx="9870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800"/>
              <a:t>F(x)</a:t>
            </a:r>
            <a:endParaRPr lang="ja-JP" altLang="en-US" sz="2800">
              <a:solidFill>
                <a:srgbClr val="000000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07CE511-9F42-EF1D-F33D-ACE318A725AE}"/>
              </a:ext>
            </a:extLst>
          </p:cNvPr>
          <p:cNvSpPr/>
          <p:nvPr/>
        </p:nvSpPr>
        <p:spPr>
          <a:xfrm>
            <a:off x="4896216" y="4599603"/>
            <a:ext cx="2184109" cy="439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ea typeface="ＭＳ Ｐゴシック"/>
              </a:rPr>
              <a:t>Estimate Evaluation</a:t>
            </a:r>
            <a:endParaRPr kumimoji="1" lang="en-US" altLang="ja-JP">
              <a:solidFill>
                <a:schemeClr val="tx1"/>
              </a:solidFill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8E064AA6-DD1B-44A7-6BCF-0A8B97013ECD}"/>
              </a:ext>
            </a:extLst>
          </p:cNvPr>
          <p:cNvSpPr/>
          <p:nvPr/>
        </p:nvSpPr>
        <p:spPr>
          <a:xfrm>
            <a:off x="4907169" y="-29435"/>
            <a:ext cx="4021204" cy="43500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8170DDD-4D33-48B4-700D-2C8193E85C46}"/>
              </a:ext>
            </a:extLst>
          </p:cNvPr>
          <p:cNvSpPr/>
          <p:nvPr/>
        </p:nvSpPr>
        <p:spPr>
          <a:xfrm>
            <a:off x="5582997" y="675141"/>
            <a:ext cx="2458822" cy="8715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ea typeface="ＭＳ Ｐゴシック"/>
              </a:rPr>
              <a:t>node classification</a:t>
            </a:r>
          </a:p>
          <a:p>
            <a:pPr algn="ctr"/>
            <a:r>
              <a:rPr lang="en-US" altLang="ja-JP">
                <a:solidFill>
                  <a:schemeClr val="tx1"/>
                </a:solidFill>
                <a:ea typeface="ＭＳ Ｐゴシック"/>
                <a:cs typeface="Calibri"/>
              </a:rPr>
              <a:t>(clustering)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4C35BE7-BE0B-95E6-E773-5005EADBFFC9}"/>
              </a:ext>
            </a:extLst>
          </p:cNvPr>
          <p:cNvSpPr txBox="1"/>
          <p:nvPr/>
        </p:nvSpPr>
        <p:spPr>
          <a:xfrm>
            <a:off x="5238028" y="2395"/>
            <a:ext cx="369005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2400" b="1" u="sng"/>
              <a:t>Graph Neural Network</a:t>
            </a:r>
            <a:endParaRPr kumimoji="1" lang="ja-JP" altLang="en-US" sz="2400" b="1" u="sng"/>
          </a:p>
        </p:txBody>
      </p:sp>
      <p:sp>
        <p:nvSpPr>
          <p:cNvPr id="40" name="矢印: 下 39">
            <a:extLst>
              <a:ext uri="{FF2B5EF4-FFF2-40B4-BE49-F238E27FC236}">
                <a16:creationId xmlns:a16="http://schemas.microsoft.com/office/drawing/2014/main" id="{3A86D8BB-C5C6-DFE0-1ED6-2B6E95E13C89}"/>
              </a:ext>
            </a:extLst>
          </p:cNvPr>
          <p:cNvSpPr/>
          <p:nvPr/>
        </p:nvSpPr>
        <p:spPr>
          <a:xfrm rot="13380000" flipH="1">
            <a:off x="4299146" y="1079026"/>
            <a:ext cx="461195" cy="281562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86CD6A45-A4DA-E27F-7944-4D5E82A8A76C}"/>
              </a:ext>
            </a:extLst>
          </p:cNvPr>
          <p:cNvSpPr/>
          <p:nvPr/>
        </p:nvSpPr>
        <p:spPr>
          <a:xfrm>
            <a:off x="5820893" y="2312315"/>
            <a:ext cx="448814" cy="4805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CCF36E36-8C0A-D7D4-7B75-0CEDE13BECE9}"/>
              </a:ext>
            </a:extLst>
          </p:cNvPr>
          <p:cNvSpPr/>
          <p:nvPr/>
        </p:nvSpPr>
        <p:spPr>
          <a:xfrm>
            <a:off x="6566541" y="2312315"/>
            <a:ext cx="448814" cy="4805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5B63EA85-9ED7-0A60-6DC4-2192D0C294B0}"/>
              </a:ext>
            </a:extLst>
          </p:cNvPr>
          <p:cNvSpPr/>
          <p:nvPr/>
        </p:nvSpPr>
        <p:spPr>
          <a:xfrm>
            <a:off x="7361244" y="2341748"/>
            <a:ext cx="448814" cy="4805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5220D4AA-4518-9B84-BC62-8A4BC27EFB0E}"/>
              </a:ext>
            </a:extLst>
          </p:cNvPr>
          <p:cNvSpPr/>
          <p:nvPr/>
        </p:nvSpPr>
        <p:spPr>
          <a:xfrm>
            <a:off x="5820893" y="3185508"/>
            <a:ext cx="448814" cy="480574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391E14FD-09F7-8E60-66A7-8BB11D75BBEA}"/>
              </a:ext>
            </a:extLst>
          </p:cNvPr>
          <p:cNvSpPr/>
          <p:nvPr/>
        </p:nvSpPr>
        <p:spPr>
          <a:xfrm>
            <a:off x="6635219" y="3195319"/>
            <a:ext cx="448814" cy="480574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BD434B0A-3337-0F3B-E299-27F94760C066}"/>
              </a:ext>
            </a:extLst>
          </p:cNvPr>
          <p:cNvSpPr/>
          <p:nvPr/>
        </p:nvSpPr>
        <p:spPr>
          <a:xfrm>
            <a:off x="7361244" y="3195318"/>
            <a:ext cx="448814" cy="480574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6" name="矢印: 下 45">
            <a:extLst>
              <a:ext uri="{FF2B5EF4-FFF2-40B4-BE49-F238E27FC236}">
                <a16:creationId xmlns:a16="http://schemas.microsoft.com/office/drawing/2014/main" id="{8081B070-24BA-2C4C-0454-5B611E27F834}"/>
              </a:ext>
            </a:extLst>
          </p:cNvPr>
          <p:cNvSpPr/>
          <p:nvPr/>
        </p:nvSpPr>
        <p:spPr>
          <a:xfrm rot="2700000" flipH="1">
            <a:off x="4027493" y="2409440"/>
            <a:ext cx="461195" cy="347297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7" name="矢印: 下 46">
            <a:extLst>
              <a:ext uri="{FF2B5EF4-FFF2-40B4-BE49-F238E27FC236}">
                <a16:creationId xmlns:a16="http://schemas.microsoft.com/office/drawing/2014/main" id="{2E084C12-FE87-3872-0322-7E8EBB2B570D}"/>
              </a:ext>
            </a:extLst>
          </p:cNvPr>
          <p:cNvSpPr/>
          <p:nvPr/>
        </p:nvSpPr>
        <p:spPr>
          <a:xfrm rot="16200000" flipH="1">
            <a:off x="4205939" y="4880848"/>
            <a:ext cx="363084" cy="209941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62980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C78B271-68E0-838B-CC19-8E7608C275F7}"/>
              </a:ext>
            </a:extLst>
          </p:cNvPr>
          <p:cNvSpPr/>
          <p:nvPr/>
        </p:nvSpPr>
        <p:spPr>
          <a:xfrm>
            <a:off x="697" y="3534173"/>
            <a:ext cx="4458183" cy="22891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4D7D3A6-72DA-1483-BE60-079F0CA88970}"/>
              </a:ext>
            </a:extLst>
          </p:cNvPr>
          <p:cNvSpPr/>
          <p:nvPr/>
        </p:nvSpPr>
        <p:spPr>
          <a:xfrm>
            <a:off x="6257105" y="1242686"/>
            <a:ext cx="2696028" cy="22717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8651563-D8B1-F873-5FC8-7EA279AE5BD5}"/>
              </a:ext>
            </a:extLst>
          </p:cNvPr>
          <p:cNvSpPr/>
          <p:nvPr/>
        </p:nvSpPr>
        <p:spPr>
          <a:xfrm>
            <a:off x="4562164" y="3693719"/>
            <a:ext cx="4577252" cy="21197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F0F7055B-4F49-7293-FF08-D4FB81D02228}"/>
              </a:ext>
            </a:extLst>
          </p:cNvPr>
          <p:cNvSpPr/>
          <p:nvPr/>
        </p:nvSpPr>
        <p:spPr>
          <a:xfrm>
            <a:off x="187109" y="1238361"/>
            <a:ext cx="6067213" cy="226949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5F8ED8A-33C6-327E-8B6C-D3F9AE31FA2F}"/>
              </a:ext>
            </a:extLst>
          </p:cNvPr>
          <p:cNvSpPr/>
          <p:nvPr/>
        </p:nvSpPr>
        <p:spPr>
          <a:xfrm>
            <a:off x="167486" y="4930804"/>
            <a:ext cx="1742607" cy="4497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Initialization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71E592E-56B8-DF5B-BB56-50FC903630E9}"/>
              </a:ext>
            </a:extLst>
          </p:cNvPr>
          <p:cNvCxnSpPr>
            <a:cxnSpLocks/>
          </p:cNvCxnSpPr>
          <p:nvPr/>
        </p:nvCxnSpPr>
        <p:spPr>
          <a:xfrm flipV="1">
            <a:off x="989733" y="4341685"/>
            <a:ext cx="0" cy="520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6787C2-1ABD-1D43-3793-35005B4F3668}"/>
              </a:ext>
            </a:extLst>
          </p:cNvPr>
          <p:cNvSpPr/>
          <p:nvPr/>
        </p:nvSpPr>
        <p:spPr>
          <a:xfrm>
            <a:off x="171372" y="3931224"/>
            <a:ext cx="1915136" cy="4497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Real Evaluation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AFCFE7E-D5A2-499D-EDFD-ED5842996B6C}"/>
              </a:ext>
            </a:extLst>
          </p:cNvPr>
          <p:cNvCxnSpPr>
            <a:cxnSpLocks/>
          </p:cNvCxnSpPr>
          <p:nvPr/>
        </p:nvCxnSpPr>
        <p:spPr>
          <a:xfrm flipV="1">
            <a:off x="1028007" y="2980534"/>
            <a:ext cx="634809" cy="976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E86E3E3F-9F06-2B38-3F60-B0CF6C2030FA}"/>
              </a:ext>
            </a:extLst>
          </p:cNvPr>
          <p:cNvSpPr/>
          <p:nvPr/>
        </p:nvSpPr>
        <p:spPr>
          <a:xfrm>
            <a:off x="639958" y="1780027"/>
            <a:ext cx="1641423" cy="1214204"/>
          </a:xfrm>
          <a:prstGeom prst="flowChartMagneticDisk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Training dataset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7ECE902-028E-8335-5204-ECE3E1908DC9}"/>
              </a:ext>
            </a:extLst>
          </p:cNvPr>
          <p:cNvSpPr/>
          <p:nvPr/>
        </p:nvSpPr>
        <p:spPr>
          <a:xfrm>
            <a:off x="3700573" y="1604857"/>
            <a:ext cx="2434028" cy="16863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75F02E8-4722-8C44-2333-3C9AC141C8D6}"/>
              </a:ext>
            </a:extLst>
          </p:cNvPr>
          <p:cNvCxnSpPr>
            <a:cxnSpLocks/>
          </p:cNvCxnSpPr>
          <p:nvPr/>
        </p:nvCxnSpPr>
        <p:spPr>
          <a:xfrm>
            <a:off x="2301003" y="2396942"/>
            <a:ext cx="1379948" cy="21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9D6E9E8D-FBCE-88C9-4B18-41DD2CBDDEBA}"/>
              </a:ext>
            </a:extLst>
          </p:cNvPr>
          <p:cNvSpPr/>
          <p:nvPr/>
        </p:nvSpPr>
        <p:spPr>
          <a:xfrm>
            <a:off x="3832017" y="1632364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E3B099D6-E1C0-9E58-23F1-71164EC0F97B}"/>
              </a:ext>
            </a:extLst>
          </p:cNvPr>
          <p:cNvSpPr/>
          <p:nvPr/>
        </p:nvSpPr>
        <p:spPr>
          <a:xfrm>
            <a:off x="3832017" y="1969642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9F87421D-1512-58A7-6C12-8B6E9974DDA6}"/>
              </a:ext>
            </a:extLst>
          </p:cNvPr>
          <p:cNvSpPr/>
          <p:nvPr/>
        </p:nvSpPr>
        <p:spPr>
          <a:xfrm>
            <a:off x="3832017" y="2304110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A0E93053-3872-2490-B546-C08E2F8D2E3E}"/>
              </a:ext>
            </a:extLst>
          </p:cNvPr>
          <p:cNvSpPr/>
          <p:nvPr/>
        </p:nvSpPr>
        <p:spPr>
          <a:xfrm>
            <a:off x="3832017" y="2638579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C1C09E6F-01F5-DB01-E493-66489A84E2CE}"/>
              </a:ext>
            </a:extLst>
          </p:cNvPr>
          <p:cNvSpPr/>
          <p:nvPr/>
        </p:nvSpPr>
        <p:spPr>
          <a:xfrm>
            <a:off x="3832016" y="2978668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2539E338-F78A-F67C-0BE0-409B535C9F3F}"/>
              </a:ext>
            </a:extLst>
          </p:cNvPr>
          <p:cNvSpPr/>
          <p:nvPr/>
        </p:nvSpPr>
        <p:spPr>
          <a:xfrm>
            <a:off x="4472846" y="2079257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261A03C4-932A-C30F-60EB-24E3BCE150C3}"/>
              </a:ext>
            </a:extLst>
          </p:cNvPr>
          <p:cNvSpPr/>
          <p:nvPr/>
        </p:nvSpPr>
        <p:spPr>
          <a:xfrm>
            <a:off x="4478468" y="2445348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68359C4C-0AF4-B865-A88E-36B81946ED49}"/>
              </a:ext>
            </a:extLst>
          </p:cNvPr>
          <p:cNvSpPr/>
          <p:nvPr/>
        </p:nvSpPr>
        <p:spPr>
          <a:xfrm>
            <a:off x="4470034" y="2767868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708CC18-ADE6-500D-5413-B19E88154A1D}"/>
              </a:ext>
            </a:extLst>
          </p:cNvPr>
          <p:cNvSpPr/>
          <p:nvPr/>
        </p:nvSpPr>
        <p:spPr>
          <a:xfrm>
            <a:off x="4470033" y="1713168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2826CF23-8E2F-FFD7-07E9-96B2B85CC2FF}"/>
              </a:ext>
            </a:extLst>
          </p:cNvPr>
          <p:cNvSpPr/>
          <p:nvPr/>
        </p:nvSpPr>
        <p:spPr>
          <a:xfrm>
            <a:off x="5001248" y="1969642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AF093F33-8B00-23CF-AA6F-14AC2262F684}"/>
              </a:ext>
            </a:extLst>
          </p:cNvPr>
          <p:cNvSpPr/>
          <p:nvPr/>
        </p:nvSpPr>
        <p:spPr>
          <a:xfrm>
            <a:off x="5001247" y="2368756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140BE27A-23B9-4D59-5681-13FA6ADD5AD3}"/>
              </a:ext>
            </a:extLst>
          </p:cNvPr>
          <p:cNvSpPr/>
          <p:nvPr/>
        </p:nvSpPr>
        <p:spPr>
          <a:xfrm>
            <a:off x="5001247" y="2708842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D30FC556-A53F-FA9C-FEF6-BE984B2D26BE}"/>
              </a:ext>
            </a:extLst>
          </p:cNvPr>
          <p:cNvSpPr/>
          <p:nvPr/>
        </p:nvSpPr>
        <p:spPr>
          <a:xfrm>
            <a:off x="5464350" y="2296383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3071E70-A604-AD0D-F6D3-CD98BE41C044}"/>
              </a:ext>
            </a:extLst>
          </p:cNvPr>
          <p:cNvCxnSpPr>
            <a:cxnSpLocks/>
          </p:cNvCxnSpPr>
          <p:nvPr/>
        </p:nvCxnSpPr>
        <p:spPr>
          <a:xfrm>
            <a:off x="6173846" y="2391788"/>
            <a:ext cx="8659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A0F7E01-862D-4429-84AF-203E5950A0C2}"/>
              </a:ext>
            </a:extLst>
          </p:cNvPr>
          <p:cNvSpPr/>
          <p:nvPr/>
        </p:nvSpPr>
        <p:spPr>
          <a:xfrm>
            <a:off x="6696417" y="2152738"/>
            <a:ext cx="1742607" cy="4497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GNN</a:t>
            </a: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B46A7443-CD2A-94DE-CA09-7D35C9884276}"/>
              </a:ext>
            </a:extLst>
          </p:cNvPr>
          <p:cNvCxnSpPr>
            <a:cxnSpLocks/>
          </p:cNvCxnSpPr>
          <p:nvPr/>
        </p:nvCxnSpPr>
        <p:spPr>
          <a:xfrm flipH="1">
            <a:off x="5640222" y="2710366"/>
            <a:ext cx="1976556" cy="2112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2D38C1E-1293-A6BE-91C0-CDD3D1E3049E}"/>
              </a:ext>
            </a:extLst>
          </p:cNvPr>
          <p:cNvSpPr txBox="1"/>
          <p:nvPr/>
        </p:nvSpPr>
        <p:spPr>
          <a:xfrm>
            <a:off x="6562270" y="3697668"/>
            <a:ext cx="2192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dimension reduction</a:t>
            </a:r>
          </a:p>
          <a:p>
            <a:r>
              <a:rPr kumimoji="1" lang="en-US" altLang="ja-JP"/>
              <a:t>(gr</a:t>
            </a:r>
            <a:r>
              <a:rPr lang="en-US" altLang="ja-JP"/>
              <a:t>oup)</a:t>
            </a:r>
            <a:endParaRPr kumimoji="1" lang="ja-JP" altLang="en-US"/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5880CDEA-CA6A-8E21-D27B-1BDF9374ED1F}"/>
              </a:ext>
            </a:extLst>
          </p:cNvPr>
          <p:cNvCxnSpPr>
            <a:cxnSpLocks/>
          </p:cNvCxnSpPr>
          <p:nvPr/>
        </p:nvCxnSpPr>
        <p:spPr>
          <a:xfrm flipH="1">
            <a:off x="3661329" y="3242481"/>
            <a:ext cx="1025320" cy="696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84F79695-D3D9-277D-9C26-2E88DCE343F4}"/>
              </a:ext>
            </a:extLst>
          </p:cNvPr>
          <p:cNvSpPr/>
          <p:nvPr/>
        </p:nvSpPr>
        <p:spPr>
          <a:xfrm>
            <a:off x="4878683" y="4862492"/>
            <a:ext cx="1753390" cy="5791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GA (reduction)</a:t>
            </a: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E8571E5-27AC-2C0D-E3C4-FE6F456A0732}"/>
              </a:ext>
            </a:extLst>
          </p:cNvPr>
          <p:cNvCxnSpPr/>
          <p:nvPr/>
        </p:nvCxnSpPr>
        <p:spPr>
          <a:xfrm>
            <a:off x="6631877" y="5224335"/>
            <a:ext cx="770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3FA2F26A-6166-8CA7-49C8-AF276514F327}"/>
              </a:ext>
            </a:extLst>
          </p:cNvPr>
          <p:cNvSpPr/>
          <p:nvPr/>
        </p:nvSpPr>
        <p:spPr>
          <a:xfrm>
            <a:off x="7412585" y="4958311"/>
            <a:ext cx="1742607" cy="4497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F3D0AD8-71B2-F63A-0848-E744C0E4332B}"/>
              </a:ext>
            </a:extLst>
          </p:cNvPr>
          <p:cNvSpPr txBox="1"/>
          <p:nvPr/>
        </p:nvSpPr>
        <p:spPr>
          <a:xfrm>
            <a:off x="1342350" y="1320397"/>
            <a:ext cx="1929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100" b="1"/>
              <a:t>Surrogate</a:t>
            </a:r>
            <a:endParaRPr kumimoji="1" lang="ja-JP" altLang="en-US" sz="2100" b="1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AA898E3-D996-C3B7-4005-73F1BA190ECA}"/>
              </a:ext>
            </a:extLst>
          </p:cNvPr>
          <p:cNvSpPr txBox="1"/>
          <p:nvPr/>
        </p:nvSpPr>
        <p:spPr>
          <a:xfrm>
            <a:off x="8417999" y="3747765"/>
            <a:ext cx="14335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100" b="1"/>
              <a:t>GA</a:t>
            </a:r>
            <a:endParaRPr kumimoji="1" lang="ja-JP" altLang="en-US" sz="2100" b="1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EAC0FAC-F491-E951-5FB2-8364BECAA556}"/>
              </a:ext>
            </a:extLst>
          </p:cNvPr>
          <p:cNvSpPr txBox="1"/>
          <p:nvPr/>
        </p:nvSpPr>
        <p:spPr>
          <a:xfrm>
            <a:off x="6503999" y="1371754"/>
            <a:ext cx="24589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100" b="1"/>
              <a:t>Graph neural network</a:t>
            </a:r>
            <a:endParaRPr kumimoji="1" lang="ja-JP" altLang="en-US" sz="2100" b="1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05BEF75-790A-6C16-4E21-5FE2BA2F18D5}"/>
              </a:ext>
            </a:extLst>
          </p:cNvPr>
          <p:cNvSpPr/>
          <p:nvPr/>
        </p:nvSpPr>
        <p:spPr>
          <a:xfrm>
            <a:off x="2290582" y="3950846"/>
            <a:ext cx="2160414" cy="4006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ea typeface="ＭＳ Ｐゴシック"/>
              </a:rPr>
              <a:t>Estimate Evaluation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1DC6367-3196-0225-EF2E-5FFEFDE2B53E}"/>
              </a:ext>
            </a:extLst>
          </p:cNvPr>
          <p:cNvSpPr txBox="1"/>
          <p:nvPr/>
        </p:nvSpPr>
        <p:spPr>
          <a:xfrm>
            <a:off x="2411766" y="5205616"/>
            <a:ext cx="1929617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2100" b="1"/>
              <a:t>System</a:t>
            </a:r>
            <a:endParaRPr kumimoji="1" lang="ja-JP" altLang="en-US" sz="2100" b="1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8147530-C9F6-A4BD-CA86-9E57ECA7A7E3}"/>
              </a:ext>
            </a:extLst>
          </p:cNvPr>
          <p:cNvCxnSpPr/>
          <p:nvPr/>
        </p:nvCxnSpPr>
        <p:spPr>
          <a:xfrm>
            <a:off x="3545752" y="4423851"/>
            <a:ext cx="1297037" cy="7083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12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1145</Words>
  <Application>Microsoft Office PowerPoint</Application>
  <PresentationFormat>画面に合わせる (4:3)</PresentationFormat>
  <Paragraphs>386</Paragraphs>
  <Slides>30</Slides>
  <Notes>1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8" baseType="lpstr">
      <vt:lpstr>HGPSoeiKakugothicUB</vt:lpstr>
      <vt:lpstr>Lucida Grande</vt:lpstr>
      <vt:lpstr>ＭＳ Ｐゴシック</vt:lpstr>
      <vt:lpstr>ＭＳ Ｐゴシック</vt:lpstr>
      <vt:lpstr>游ゴシック</vt:lpstr>
      <vt:lpstr>PT Sans</vt:lpstr>
      <vt:lpstr>Times New Roman</vt:lpstr>
      <vt:lpstr>Office Theme</vt:lpstr>
      <vt:lpstr>PowerPoint プレゼンテーション</vt:lpstr>
      <vt:lpstr>目次</vt:lpstr>
      <vt:lpstr>研究背景 最適化　</vt:lpstr>
      <vt:lpstr>従来研究　Surrogate model</vt:lpstr>
      <vt:lpstr>Surrogate model</vt:lpstr>
      <vt:lpstr>Surrogate model</vt:lpstr>
      <vt:lpstr>Surrogate model</vt:lpstr>
      <vt:lpstr>PowerPoint プレゼンテーション</vt:lpstr>
      <vt:lpstr>PowerPoint プレゼンテーション</vt:lpstr>
      <vt:lpstr>PowerPoint プレゼンテーション</vt:lpstr>
      <vt:lpstr>目次</vt:lpstr>
      <vt:lpstr>枝刈り前後</vt:lpstr>
      <vt:lpstr>枝刈り前後のloss</vt:lpstr>
      <vt:lpstr>枝刈りのグラフ</vt:lpstr>
      <vt:lpstr>枝刈りのグラフ</vt:lpstr>
      <vt:lpstr>考察</vt:lpstr>
      <vt:lpstr>考察</vt:lpstr>
      <vt:lpstr>ご清聴ありがとうございました</vt:lpstr>
      <vt:lpstr>ノードをバイアス化</vt:lpstr>
      <vt:lpstr>実験結果　（バイアスをノード）</vt:lpstr>
      <vt:lpstr>目次</vt:lpstr>
      <vt:lpstr>GNNをクラスタリング</vt:lpstr>
      <vt:lpstr>目次</vt:lpstr>
      <vt:lpstr>A Graph Neural Network Assisted Evolutionary Algorithm for Expensive Multi-objective Optimization</vt:lpstr>
      <vt:lpstr>Reference Vector Guided Variables Selection for Expensive Large-scale Multiobjective Optimization</vt:lpstr>
      <vt:lpstr>目次</vt:lpstr>
      <vt:lpstr>Rastrigin関数 (10次元)</vt:lpstr>
      <vt:lpstr>部分的最適化</vt:lpstr>
      <vt:lpstr>今後について</vt:lpstr>
      <vt:lpstr>今後について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パワポ作成について</dc:title>
  <dc:creator>shin</dc:creator>
  <cp:lastModifiedBy>g2121057</cp:lastModifiedBy>
  <cp:revision>15</cp:revision>
  <dcterms:created xsi:type="dcterms:W3CDTF">2023-12-11T06:36:08Z</dcterms:created>
  <dcterms:modified xsi:type="dcterms:W3CDTF">2024-08-12T08:03:49Z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2023-10-06T00:00:00Z</vt:filetime>
  </property>
  <property fmtid="{D5CDD505-2E9C-101B-9397-08002B2CF9AE}" pid="3" name="Creator">
    <vt:lpwstr>PowerPoint 用 Acrobat PDFMaker 23</vt:lpwstr>
  </property>
  <property fmtid="{D5CDD505-2E9C-101B-9397-08002B2CF9AE}" pid="4" name="LastSaved">
    <vt:filetime>2023-12-11T00:00:00Z</vt:filetime>
  </property>
  <property fmtid="{D5CDD505-2E9C-101B-9397-08002B2CF9AE}" pid="5" name="Producer">
    <vt:lpwstr>Adobe PDF Library 23.6.96</vt:lpwstr>
  </property>
</Properties>
</file>