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315" r:id="rId3"/>
    <p:sldId id="345" r:id="rId4"/>
    <p:sldId id="378" r:id="rId5"/>
    <p:sldId id="371" r:id="rId6"/>
    <p:sldId id="374" r:id="rId7"/>
    <p:sldId id="375" r:id="rId8"/>
    <p:sldId id="376" r:id="rId9"/>
    <p:sldId id="372" r:id="rId10"/>
    <p:sldId id="373" r:id="rId11"/>
    <p:sldId id="377" r:id="rId12"/>
    <p:sldId id="370" r:id="rId13"/>
    <p:sldId id="354" r:id="rId14"/>
    <p:sldId id="355" r:id="rId15"/>
    <p:sldId id="356" r:id="rId16"/>
    <p:sldId id="341" r:id="rId1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9ADAF-61EA-4A6C-9771-9B0F26164C23}" v="24" dt="2024-08-16T03:04:40.1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48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037dc83c-fac4-4eea-acb3-34d3beafcde8" providerId="ADAL" clId="{19238293-AB62-47CD-85C8-7ACA01FFD43C}"/>
    <pc:docChg chg="undo custSel addSld delSld modSld sldOrd">
      <pc:chgData name="g2121057" userId="037dc83c-fac4-4eea-acb3-34d3beafcde8" providerId="ADAL" clId="{19238293-AB62-47CD-85C8-7ACA01FFD43C}" dt="2024-08-01T03:56:21.955" v="2318" actId="729"/>
      <pc:docMkLst>
        <pc:docMk/>
      </pc:docMkLst>
      <pc:sldChg chg="addSp delSp modSp mod">
        <pc:chgData name="g2121057" userId="037dc83c-fac4-4eea-acb3-34d3beafcde8" providerId="ADAL" clId="{19238293-AB62-47CD-85C8-7ACA01FFD43C}" dt="2024-08-01T01:48:15.456" v="24" actId="20577"/>
        <pc:sldMkLst>
          <pc:docMk/>
          <pc:sldMk cId="0" sldId="257"/>
        </pc:sldMkLst>
        <pc:spChg chg="mod">
          <ac:chgData name="g2121057" userId="037dc83c-fac4-4eea-acb3-34d3beafcde8" providerId="ADAL" clId="{19238293-AB62-47CD-85C8-7ACA01FFD43C}" dt="2024-08-01T01:48:15.456" v="24" actId="2057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g2121057" userId="037dc83c-fac4-4eea-acb3-34d3beafcde8" providerId="ADAL" clId="{19238293-AB62-47CD-85C8-7ACA01FFD43C}" dt="2024-08-01T01:48:08.787" v="6"/>
          <ac:spMkLst>
            <pc:docMk/>
            <pc:sldMk cId="0" sldId="257"/>
            <ac:spMk id="4" creationId="{8AC00D12-6F77-F259-A91D-E671BACC9EEC}"/>
          </ac:spMkLst>
        </pc:spChg>
        <pc:spChg chg="mod">
          <ac:chgData name="g2121057" userId="037dc83c-fac4-4eea-acb3-34d3beafcde8" providerId="ADAL" clId="{19238293-AB62-47CD-85C8-7ACA01FFD43C}" dt="2024-08-01T01:48:06.748" v="4"/>
          <ac:spMkLst>
            <pc:docMk/>
            <pc:sldMk cId="0" sldId="257"/>
            <ac:spMk id="5" creationId="{0816A27B-C116-E735-8DF2-2403C50CE02D}"/>
          </ac:spMkLst>
        </pc:spChg>
      </pc:sldChg>
      <pc:sldChg chg="del">
        <pc:chgData name="g2121057" userId="037dc83c-fac4-4eea-acb3-34d3beafcde8" providerId="ADAL" clId="{19238293-AB62-47CD-85C8-7ACA01FFD43C}" dt="2024-08-01T01:50:15.444" v="232" actId="47"/>
        <pc:sldMkLst>
          <pc:docMk/>
          <pc:sldMk cId="0" sldId="258"/>
        </pc:sldMkLst>
      </pc:sldChg>
      <pc:sldChg chg="del">
        <pc:chgData name="g2121057" userId="037dc83c-fac4-4eea-acb3-34d3beafcde8" providerId="ADAL" clId="{19238293-AB62-47CD-85C8-7ACA01FFD43C}" dt="2024-08-01T01:50:19.174" v="240" actId="47"/>
        <pc:sldMkLst>
          <pc:docMk/>
          <pc:sldMk cId="0" sldId="260"/>
        </pc:sldMkLst>
      </pc:sldChg>
      <pc:sldChg chg="del">
        <pc:chgData name="g2121057" userId="037dc83c-fac4-4eea-acb3-34d3beafcde8" providerId="ADAL" clId="{19238293-AB62-47CD-85C8-7ACA01FFD43C}" dt="2024-08-01T01:50:15.876" v="234" actId="47"/>
        <pc:sldMkLst>
          <pc:docMk/>
          <pc:sldMk cId="0" sldId="262"/>
        </pc:sldMkLst>
      </pc:sldChg>
      <pc:sldChg chg="del">
        <pc:chgData name="g2121057" userId="037dc83c-fac4-4eea-acb3-34d3beafcde8" providerId="ADAL" clId="{19238293-AB62-47CD-85C8-7ACA01FFD43C}" dt="2024-08-01T01:50:16.299" v="236" actId="47"/>
        <pc:sldMkLst>
          <pc:docMk/>
          <pc:sldMk cId="0" sldId="264"/>
        </pc:sldMkLst>
      </pc:sldChg>
      <pc:sldChg chg="del">
        <pc:chgData name="g2121057" userId="037dc83c-fac4-4eea-acb3-34d3beafcde8" providerId="ADAL" clId="{19238293-AB62-47CD-85C8-7ACA01FFD43C}" dt="2024-08-01T01:50:25.902" v="249" actId="47"/>
        <pc:sldMkLst>
          <pc:docMk/>
          <pc:sldMk cId="0" sldId="265"/>
        </pc:sldMkLst>
      </pc:sldChg>
      <pc:sldChg chg="modSp mod">
        <pc:chgData name="g2121057" userId="037dc83c-fac4-4eea-acb3-34d3beafcde8" providerId="ADAL" clId="{19238293-AB62-47CD-85C8-7ACA01FFD43C}" dt="2024-08-01T02:17:26.259" v="1228" actId="20577"/>
        <pc:sldMkLst>
          <pc:docMk/>
          <pc:sldMk cId="4294008939" sldId="315"/>
        </pc:sldMkLst>
        <pc:spChg chg="mod">
          <ac:chgData name="g2121057" userId="037dc83c-fac4-4eea-acb3-34d3beafcde8" providerId="ADAL" clId="{19238293-AB62-47CD-85C8-7ACA01FFD43C}" dt="2024-08-01T02:17:26.259" v="1228" actId="20577"/>
          <ac:spMkLst>
            <pc:docMk/>
            <pc:sldMk cId="4294008939" sldId="315"/>
            <ac:spMk id="3" creationId="{00000000-0000-0000-0000-000000000000}"/>
          </ac:spMkLst>
        </pc:spChg>
      </pc:sldChg>
      <pc:sldChg chg="del">
        <pc:chgData name="g2121057" userId="037dc83c-fac4-4eea-acb3-34d3beafcde8" providerId="ADAL" clId="{19238293-AB62-47CD-85C8-7ACA01FFD43C}" dt="2024-08-01T01:50:14.851" v="230" actId="47"/>
        <pc:sldMkLst>
          <pc:docMk/>
          <pc:sldMk cId="695283672" sldId="316"/>
        </pc:sldMkLst>
      </pc:sldChg>
      <pc:sldChg chg="del">
        <pc:chgData name="g2121057" userId="037dc83c-fac4-4eea-acb3-34d3beafcde8" providerId="ADAL" clId="{19238293-AB62-47CD-85C8-7ACA01FFD43C}" dt="2024-08-01T01:50:15.257" v="231" actId="47"/>
        <pc:sldMkLst>
          <pc:docMk/>
          <pc:sldMk cId="3223310608" sldId="317"/>
        </pc:sldMkLst>
      </pc:sldChg>
      <pc:sldChg chg="del">
        <pc:chgData name="g2121057" userId="037dc83c-fac4-4eea-acb3-34d3beafcde8" providerId="ADAL" clId="{19238293-AB62-47CD-85C8-7ACA01FFD43C}" dt="2024-08-01T01:50:15.617" v="233" actId="47"/>
        <pc:sldMkLst>
          <pc:docMk/>
          <pc:sldMk cId="285337850" sldId="318"/>
        </pc:sldMkLst>
      </pc:sldChg>
      <pc:sldChg chg="del">
        <pc:chgData name="g2121057" userId="037dc83c-fac4-4eea-acb3-34d3beafcde8" providerId="ADAL" clId="{19238293-AB62-47CD-85C8-7ACA01FFD43C}" dt="2024-08-01T01:50:16.080" v="235" actId="47"/>
        <pc:sldMkLst>
          <pc:docMk/>
          <pc:sldMk cId="1976789873" sldId="319"/>
        </pc:sldMkLst>
      </pc:sldChg>
      <pc:sldChg chg="del">
        <pc:chgData name="g2121057" userId="037dc83c-fac4-4eea-acb3-34d3beafcde8" providerId="ADAL" clId="{19238293-AB62-47CD-85C8-7ACA01FFD43C}" dt="2024-08-01T01:50:16.857" v="237" actId="47"/>
        <pc:sldMkLst>
          <pc:docMk/>
          <pc:sldMk cId="1890727071" sldId="320"/>
        </pc:sldMkLst>
      </pc:sldChg>
      <pc:sldChg chg="del">
        <pc:chgData name="g2121057" userId="037dc83c-fac4-4eea-acb3-34d3beafcde8" providerId="ADAL" clId="{19238293-AB62-47CD-85C8-7ACA01FFD43C}" dt="2024-08-01T01:50:17.828" v="238" actId="47"/>
        <pc:sldMkLst>
          <pc:docMk/>
          <pc:sldMk cId="2855233985" sldId="321"/>
        </pc:sldMkLst>
      </pc:sldChg>
      <pc:sldChg chg="del">
        <pc:chgData name="g2121057" userId="037dc83c-fac4-4eea-acb3-34d3beafcde8" providerId="ADAL" clId="{19238293-AB62-47CD-85C8-7ACA01FFD43C}" dt="2024-08-01T01:50:18.500" v="239" actId="47"/>
        <pc:sldMkLst>
          <pc:docMk/>
          <pc:sldMk cId="3495758588" sldId="322"/>
        </pc:sldMkLst>
      </pc:sldChg>
      <pc:sldChg chg="del">
        <pc:chgData name="g2121057" userId="037dc83c-fac4-4eea-acb3-34d3beafcde8" providerId="ADAL" clId="{19238293-AB62-47CD-85C8-7ACA01FFD43C}" dt="2024-08-01T01:50:22.239" v="241" actId="47"/>
        <pc:sldMkLst>
          <pc:docMk/>
          <pc:sldMk cId="3037079418" sldId="324"/>
        </pc:sldMkLst>
      </pc:sldChg>
      <pc:sldChg chg="del">
        <pc:chgData name="g2121057" userId="037dc83c-fac4-4eea-acb3-34d3beafcde8" providerId="ADAL" clId="{19238293-AB62-47CD-85C8-7ACA01FFD43C}" dt="2024-08-01T01:50:22.445" v="242" actId="47"/>
        <pc:sldMkLst>
          <pc:docMk/>
          <pc:sldMk cId="200840957" sldId="325"/>
        </pc:sldMkLst>
      </pc:sldChg>
      <pc:sldChg chg="del">
        <pc:chgData name="g2121057" userId="037dc83c-fac4-4eea-acb3-34d3beafcde8" providerId="ADAL" clId="{19238293-AB62-47CD-85C8-7ACA01FFD43C}" dt="2024-08-01T01:50:23.066" v="245" actId="47"/>
        <pc:sldMkLst>
          <pc:docMk/>
          <pc:sldMk cId="841126162" sldId="326"/>
        </pc:sldMkLst>
      </pc:sldChg>
      <pc:sldChg chg="del">
        <pc:chgData name="g2121057" userId="037dc83c-fac4-4eea-acb3-34d3beafcde8" providerId="ADAL" clId="{19238293-AB62-47CD-85C8-7ACA01FFD43C}" dt="2024-08-01T01:50:22.617" v="243" actId="47"/>
        <pc:sldMkLst>
          <pc:docMk/>
          <pc:sldMk cId="1373280981" sldId="327"/>
        </pc:sldMkLst>
      </pc:sldChg>
      <pc:sldChg chg="del">
        <pc:chgData name="g2121057" userId="037dc83c-fac4-4eea-acb3-34d3beafcde8" providerId="ADAL" clId="{19238293-AB62-47CD-85C8-7ACA01FFD43C}" dt="2024-08-01T01:50:22.847" v="244" actId="47"/>
        <pc:sldMkLst>
          <pc:docMk/>
          <pc:sldMk cId="3512457726" sldId="328"/>
        </pc:sldMkLst>
      </pc:sldChg>
      <pc:sldChg chg="del">
        <pc:chgData name="g2121057" userId="037dc83c-fac4-4eea-acb3-34d3beafcde8" providerId="ADAL" clId="{19238293-AB62-47CD-85C8-7ACA01FFD43C}" dt="2024-08-01T01:50:25.229" v="248" actId="47"/>
        <pc:sldMkLst>
          <pc:docMk/>
          <pc:sldMk cId="3078040157" sldId="329"/>
        </pc:sldMkLst>
      </pc:sldChg>
      <pc:sldChg chg="del">
        <pc:chgData name="g2121057" userId="037dc83c-fac4-4eea-acb3-34d3beafcde8" providerId="ADAL" clId="{19238293-AB62-47CD-85C8-7ACA01FFD43C}" dt="2024-08-01T01:50:23.316" v="246" actId="47"/>
        <pc:sldMkLst>
          <pc:docMk/>
          <pc:sldMk cId="21683531" sldId="330"/>
        </pc:sldMkLst>
      </pc:sldChg>
      <pc:sldChg chg="del">
        <pc:chgData name="g2121057" userId="037dc83c-fac4-4eea-acb3-34d3beafcde8" providerId="ADAL" clId="{19238293-AB62-47CD-85C8-7ACA01FFD43C}" dt="2024-08-01T01:50:23.629" v="247" actId="47"/>
        <pc:sldMkLst>
          <pc:docMk/>
          <pc:sldMk cId="269553521" sldId="331"/>
        </pc:sldMkLst>
      </pc:sldChg>
      <pc:sldChg chg="del">
        <pc:chgData name="g2121057" userId="037dc83c-fac4-4eea-acb3-34d3beafcde8" providerId="ADAL" clId="{19238293-AB62-47CD-85C8-7ACA01FFD43C}" dt="2024-08-01T01:50:26.371" v="250" actId="47"/>
        <pc:sldMkLst>
          <pc:docMk/>
          <pc:sldMk cId="179117846" sldId="332"/>
        </pc:sldMkLst>
      </pc:sldChg>
      <pc:sldChg chg="del">
        <pc:chgData name="g2121057" userId="037dc83c-fac4-4eea-acb3-34d3beafcde8" providerId="ADAL" clId="{19238293-AB62-47CD-85C8-7ACA01FFD43C}" dt="2024-08-01T01:50:26.948" v="251" actId="47"/>
        <pc:sldMkLst>
          <pc:docMk/>
          <pc:sldMk cId="784514270" sldId="333"/>
        </pc:sldMkLst>
      </pc:sldChg>
      <pc:sldChg chg="addSp delSp del mod">
        <pc:chgData name="g2121057" userId="037dc83c-fac4-4eea-acb3-34d3beafcde8" providerId="ADAL" clId="{19238293-AB62-47CD-85C8-7ACA01FFD43C}" dt="2024-08-01T02:16:44.950" v="1155" actId="47"/>
        <pc:sldMkLst>
          <pc:docMk/>
          <pc:sldMk cId="3548436155" sldId="334"/>
        </pc:sldMkLst>
        <pc:picChg chg="add del">
          <ac:chgData name="g2121057" userId="037dc83c-fac4-4eea-acb3-34d3beafcde8" providerId="ADAL" clId="{19238293-AB62-47CD-85C8-7ACA01FFD43C}" dt="2024-08-01T01:51:24.223" v="382" actId="21"/>
          <ac:picMkLst>
            <pc:docMk/>
            <pc:sldMk cId="3548436155" sldId="334"/>
            <ac:picMk id="5" creationId="{6969D46A-6565-8015-19B5-D2ADDEED9D9E}"/>
          </ac:picMkLst>
        </pc:picChg>
      </pc:sldChg>
      <pc:sldChg chg="del">
        <pc:chgData name="g2121057" userId="037dc83c-fac4-4eea-acb3-34d3beafcde8" providerId="ADAL" clId="{19238293-AB62-47CD-85C8-7ACA01FFD43C}" dt="2024-08-01T02:16:45.201" v="1156" actId="47"/>
        <pc:sldMkLst>
          <pc:docMk/>
          <pc:sldMk cId="785992604" sldId="335"/>
        </pc:sldMkLst>
      </pc:sldChg>
      <pc:sldChg chg="del">
        <pc:chgData name="g2121057" userId="037dc83c-fac4-4eea-acb3-34d3beafcde8" providerId="ADAL" clId="{19238293-AB62-47CD-85C8-7ACA01FFD43C}" dt="2024-08-01T02:16:46.097" v="1158" actId="47"/>
        <pc:sldMkLst>
          <pc:docMk/>
          <pc:sldMk cId="2578947158" sldId="336"/>
        </pc:sldMkLst>
      </pc:sldChg>
      <pc:sldChg chg="del">
        <pc:chgData name="g2121057" userId="037dc83c-fac4-4eea-acb3-34d3beafcde8" providerId="ADAL" clId="{19238293-AB62-47CD-85C8-7ACA01FFD43C}" dt="2024-08-01T02:16:45.814" v="1157" actId="47"/>
        <pc:sldMkLst>
          <pc:docMk/>
          <pc:sldMk cId="790946968" sldId="337"/>
        </pc:sldMkLst>
      </pc:sldChg>
      <pc:sldChg chg="del">
        <pc:chgData name="g2121057" userId="037dc83c-fac4-4eea-acb3-34d3beafcde8" providerId="ADAL" clId="{19238293-AB62-47CD-85C8-7ACA01FFD43C}" dt="2024-08-01T02:16:46.673" v="1160" actId="47"/>
        <pc:sldMkLst>
          <pc:docMk/>
          <pc:sldMk cId="561269651" sldId="338"/>
        </pc:sldMkLst>
      </pc:sldChg>
      <pc:sldChg chg="del">
        <pc:chgData name="g2121057" userId="037dc83c-fac4-4eea-acb3-34d3beafcde8" providerId="ADAL" clId="{19238293-AB62-47CD-85C8-7ACA01FFD43C}" dt="2024-08-01T02:16:47.287" v="1161" actId="47"/>
        <pc:sldMkLst>
          <pc:docMk/>
          <pc:sldMk cId="270309346" sldId="339"/>
        </pc:sldMkLst>
      </pc:sldChg>
      <pc:sldChg chg="del">
        <pc:chgData name="g2121057" userId="037dc83c-fac4-4eea-acb3-34d3beafcde8" providerId="ADAL" clId="{19238293-AB62-47CD-85C8-7ACA01FFD43C}" dt="2024-08-01T02:16:49.021" v="1163" actId="47"/>
        <pc:sldMkLst>
          <pc:docMk/>
          <pc:sldMk cId="754829995" sldId="340"/>
        </pc:sldMkLst>
      </pc:sldChg>
      <pc:sldChg chg="modSp mod ord modShow">
        <pc:chgData name="g2121057" userId="037dc83c-fac4-4eea-acb3-34d3beafcde8" providerId="ADAL" clId="{19238293-AB62-47CD-85C8-7ACA01FFD43C}" dt="2024-08-01T03:56:21.955" v="2318" actId="729"/>
        <pc:sldMkLst>
          <pc:docMk/>
          <pc:sldMk cId="4143617429" sldId="341"/>
        </pc:sldMkLst>
        <pc:spChg chg="mod">
          <ac:chgData name="g2121057" userId="037dc83c-fac4-4eea-acb3-34d3beafcde8" providerId="ADAL" clId="{19238293-AB62-47CD-85C8-7ACA01FFD43C}" dt="2024-08-01T03:51:49.616" v="1894" actId="400"/>
          <ac:spMkLst>
            <pc:docMk/>
            <pc:sldMk cId="4143617429" sldId="341"/>
            <ac:spMk id="3" creationId="{D33F3364-59B2-BB7F-2FB5-FF5E792AA521}"/>
          </ac:spMkLst>
        </pc:spChg>
      </pc:sldChg>
      <pc:sldChg chg="del">
        <pc:chgData name="g2121057" userId="037dc83c-fac4-4eea-acb3-34d3beafcde8" providerId="ADAL" clId="{19238293-AB62-47CD-85C8-7ACA01FFD43C}" dt="2024-08-01T02:16:48.158" v="1162" actId="47"/>
        <pc:sldMkLst>
          <pc:docMk/>
          <pc:sldMk cId="2273566260" sldId="342"/>
        </pc:sldMkLst>
      </pc:sldChg>
      <pc:sldChg chg="del">
        <pc:chgData name="g2121057" userId="037dc83c-fac4-4eea-acb3-34d3beafcde8" providerId="ADAL" clId="{19238293-AB62-47CD-85C8-7ACA01FFD43C}" dt="2024-08-01T02:16:46.349" v="1159" actId="47"/>
        <pc:sldMkLst>
          <pc:docMk/>
          <pc:sldMk cId="4256062921" sldId="343"/>
        </pc:sldMkLst>
      </pc:sldChg>
      <pc:sldChg chg="addSp modSp new del mod">
        <pc:chgData name="g2121057" userId="037dc83c-fac4-4eea-acb3-34d3beafcde8" providerId="ADAL" clId="{19238293-AB62-47CD-85C8-7ACA01FFD43C}" dt="2024-08-01T01:48:54.551" v="30" actId="47"/>
        <pc:sldMkLst>
          <pc:docMk/>
          <pc:sldMk cId="672374837" sldId="344"/>
        </pc:sldMkLst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" creationId="{1D4AD7D8-0058-A061-C975-C785CCCB3C32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4" creationId="{FE420450-3AAA-D233-9E4B-2E95AD9A1402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5" creationId="{A862BDB9-1C24-7F59-4440-E7CB01D59EF5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7" creationId="{4E87F66C-0DEA-B47D-9F5B-259BD074B729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9" creationId="{EA909CFD-8969-2E35-8C48-20BC3EC0B545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0" creationId="{93F48DA6-F55A-0687-2DC8-5C35ACEA80C0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2" creationId="{89EB9C2A-124F-646D-F297-DE6E0BC2EDA8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3" creationId="{8673A38F-9205-8B02-B24E-08DBC8AD9603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4" creationId="{37CE2C18-0C25-4A30-071D-FE25433144C8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5" creationId="{D267C419-0424-3B1A-CE14-D16652F8C2FD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6" creationId="{048ABD3A-EA90-5891-B030-C2C42AEA2504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7" creationId="{294C35B0-21E8-9AC8-900E-CA6750C266F2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8" creationId="{421FFD73-0444-6096-BAA2-72D9EB17F7C4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9" creationId="{398D58F4-92CE-B403-5202-73D7D7435F5B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0" creationId="{F95F1F70-BFCC-1EA8-00CC-CB3674BC71CD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1" creationId="{1DBD9D3C-0778-DE92-CDEF-0D10F1970764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2" creationId="{BAA9ED68-E016-4C9E-7159-12381AB23917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3" creationId="{8917C66D-A7F0-3831-8963-E2CB7D8CD14E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4" creationId="{BC3E9AB4-0AC4-89BF-1FF7-2A35095BCC76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6" creationId="{998A2F5E-F87D-6441-639B-E7C32EDE1388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8" creationId="{9B16D7C7-D9DE-938D-B35A-DEA77518433D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0" creationId="{271164A2-3DC6-8D72-A4D1-99009C1FD478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2" creationId="{BDF2D375-7BA1-482D-BDA5-BF2D0CBD3B12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3" creationId="{C2F10CAB-2D1E-C803-2823-8E1B080D7F7A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4" creationId="{D3E683A1-F050-5E2D-C967-5FB958E0FEE1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5" creationId="{D4C935CB-BD9B-D939-BE08-F11303971CB8}"/>
          </ac:spMkLst>
        </pc:sp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6" creationId="{DB331784-561D-8786-3F88-84BB8E666AE3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8" creationId="{18A074DE-238C-5678-CEDB-8D0D4037D10B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11" creationId="{9BD64E08-03D8-506D-3B4A-078C170346B3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25" creationId="{F0DAA4AB-388E-30AC-7925-85C56DD74EE6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27" creationId="{E90B4C43-26B9-98B7-FB44-58AEAAD7A2B5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29" creationId="{AD4AA01B-E37F-1DEC-9E00-D15640ADE42E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31" creationId="{F474EC12-C655-3B3D-81AA-C5FB01DC1021}"/>
          </ac:cxnSpMkLst>
        </pc:cxnChg>
      </pc:sldChg>
      <pc:sldChg chg="add">
        <pc:chgData name="g2121057" userId="037dc83c-fac4-4eea-acb3-34d3beafcde8" providerId="ADAL" clId="{19238293-AB62-47CD-85C8-7ACA01FFD43C}" dt="2024-08-01T01:48:51.521" v="29"/>
        <pc:sldMkLst>
          <pc:docMk/>
          <pc:sldMk cId="929122317" sldId="345"/>
        </pc:sldMkLst>
      </pc:sldChg>
      <pc:sldChg chg="addSp modSp new mod">
        <pc:chgData name="g2121057" userId="037dc83c-fac4-4eea-acb3-34d3beafcde8" providerId="ADAL" clId="{19238293-AB62-47CD-85C8-7ACA01FFD43C}" dt="2024-08-01T02:04:52.820" v="709" actId="20577"/>
        <pc:sldMkLst>
          <pc:docMk/>
          <pc:sldMk cId="2668146924" sldId="346"/>
        </pc:sldMkLst>
        <pc:spChg chg="mod">
          <ac:chgData name="g2121057" userId="037dc83c-fac4-4eea-acb3-34d3beafcde8" providerId="ADAL" clId="{19238293-AB62-47CD-85C8-7ACA01FFD43C}" dt="2024-08-01T01:56:13.974" v="421" actId="403"/>
          <ac:spMkLst>
            <pc:docMk/>
            <pc:sldMk cId="2668146924" sldId="346"/>
            <ac:spMk id="2" creationId="{303E181E-E035-93F7-9A96-CB6734560808}"/>
          </ac:spMkLst>
        </pc:spChg>
        <pc:spChg chg="mod">
          <ac:chgData name="g2121057" userId="037dc83c-fac4-4eea-acb3-34d3beafcde8" providerId="ADAL" clId="{19238293-AB62-47CD-85C8-7ACA01FFD43C}" dt="2024-08-01T01:51:05.756" v="341" actId="20577"/>
          <ac:spMkLst>
            <pc:docMk/>
            <pc:sldMk cId="2668146924" sldId="346"/>
            <ac:spMk id="3" creationId="{55F1C616-255F-4689-0043-83687AC5A9B4}"/>
          </ac:spMkLst>
        </pc:spChg>
        <pc:spChg chg="mod">
          <ac:chgData name="g2121057" userId="037dc83c-fac4-4eea-acb3-34d3beafcde8" providerId="ADAL" clId="{19238293-AB62-47CD-85C8-7ACA01FFD43C}" dt="2024-08-01T01:51:17.227" v="380" actId="20577"/>
          <ac:spMkLst>
            <pc:docMk/>
            <pc:sldMk cId="2668146924" sldId="346"/>
            <ac:spMk id="4" creationId="{55B4E50E-D5AF-554D-4217-E3E5494FD204}"/>
          </ac:spMkLst>
        </pc:spChg>
        <pc:spChg chg="add mod">
          <ac:chgData name="g2121057" userId="037dc83c-fac4-4eea-acb3-34d3beafcde8" providerId="ADAL" clId="{19238293-AB62-47CD-85C8-7ACA01FFD43C}" dt="2024-08-01T01:51:46.453" v="398"/>
          <ac:spMkLst>
            <pc:docMk/>
            <pc:sldMk cId="2668146924" sldId="346"/>
            <ac:spMk id="7" creationId="{5B1F6A23-C387-5F57-11A9-7DC8B2FFBCAE}"/>
          </ac:spMkLst>
        </pc:spChg>
        <pc:spChg chg="add mod">
          <ac:chgData name="g2121057" userId="037dc83c-fac4-4eea-acb3-34d3beafcde8" providerId="ADAL" clId="{19238293-AB62-47CD-85C8-7ACA01FFD43C}" dt="2024-08-01T01:55:46.469" v="415" actId="1076"/>
          <ac:spMkLst>
            <pc:docMk/>
            <pc:sldMk cId="2668146924" sldId="346"/>
            <ac:spMk id="9" creationId="{B71DF0F8-0003-1A8B-A035-9E28F1D23D5C}"/>
          </ac:spMkLst>
        </pc:spChg>
        <pc:spChg chg="add">
          <ac:chgData name="g2121057" userId="037dc83c-fac4-4eea-acb3-34d3beafcde8" providerId="ADAL" clId="{19238293-AB62-47CD-85C8-7ACA01FFD43C}" dt="2024-08-01T01:55:51.957" v="416" actId="11529"/>
          <ac:spMkLst>
            <pc:docMk/>
            <pc:sldMk cId="2668146924" sldId="346"/>
            <ac:spMk id="10" creationId="{861C6652-3320-9566-90FF-A1F00650533E}"/>
          </ac:spMkLst>
        </pc:spChg>
        <pc:spChg chg="add">
          <ac:chgData name="g2121057" userId="037dc83c-fac4-4eea-acb3-34d3beafcde8" providerId="ADAL" clId="{19238293-AB62-47CD-85C8-7ACA01FFD43C}" dt="2024-08-01T01:55:56.554" v="417" actId="11529"/>
          <ac:spMkLst>
            <pc:docMk/>
            <pc:sldMk cId="2668146924" sldId="346"/>
            <ac:spMk id="11" creationId="{42BFCC2C-7D6A-E0DA-26B5-A716111E1530}"/>
          </ac:spMkLst>
        </pc:spChg>
        <pc:spChg chg="add">
          <ac:chgData name="g2121057" userId="037dc83c-fac4-4eea-acb3-34d3beafcde8" providerId="ADAL" clId="{19238293-AB62-47CD-85C8-7ACA01FFD43C}" dt="2024-08-01T01:56:00.959" v="418" actId="11529"/>
          <ac:spMkLst>
            <pc:docMk/>
            <pc:sldMk cId="2668146924" sldId="346"/>
            <ac:spMk id="12" creationId="{43F381BE-7C96-35EF-9552-46E25B683DA3}"/>
          </ac:spMkLst>
        </pc:spChg>
        <pc:spChg chg="add mod">
          <ac:chgData name="g2121057" userId="037dc83c-fac4-4eea-acb3-34d3beafcde8" providerId="ADAL" clId="{19238293-AB62-47CD-85C8-7ACA01FFD43C}" dt="2024-08-01T01:57:00.472" v="451" actId="14100"/>
          <ac:spMkLst>
            <pc:docMk/>
            <pc:sldMk cId="2668146924" sldId="346"/>
            <ac:spMk id="13" creationId="{7D109DE9-3850-38BB-5513-B4E059D6672F}"/>
          </ac:spMkLst>
        </pc:spChg>
        <pc:spChg chg="add mod">
          <ac:chgData name="g2121057" userId="037dc83c-fac4-4eea-acb3-34d3beafcde8" providerId="ADAL" clId="{19238293-AB62-47CD-85C8-7ACA01FFD43C}" dt="2024-08-01T02:04:52.820" v="709" actId="20577"/>
          <ac:spMkLst>
            <pc:docMk/>
            <pc:sldMk cId="2668146924" sldId="346"/>
            <ac:spMk id="14" creationId="{E231BA6B-5C57-A3A1-D6D3-34767D343C44}"/>
          </ac:spMkLst>
        </pc:spChg>
        <pc:picChg chg="add mod">
          <ac:chgData name="g2121057" userId="037dc83c-fac4-4eea-acb3-34d3beafcde8" providerId="ADAL" clId="{19238293-AB62-47CD-85C8-7ACA01FFD43C}" dt="2024-08-01T01:51:30.135" v="384" actId="1076"/>
          <ac:picMkLst>
            <pc:docMk/>
            <pc:sldMk cId="2668146924" sldId="346"/>
            <ac:picMk id="6" creationId="{979F5260-7134-9106-CA2D-D9C35541B846}"/>
          </ac:picMkLst>
        </pc:picChg>
        <pc:picChg chg="add mod">
          <ac:chgData name="g2121057" userId="037dc83c-fac4-4eea-acb3-34d3beafcde8" providerId="ADAL" clId="{19238293-AB62-47CD-85C8-7ACA01FFD43C}" dt="2024-08-01T01:51:54.596" v="401" actId="1076"/>
          <ac:picMkLst>
            <pc:docMk/>
            <pc:sldMk cId="2668146924" sldId="346"/>
            <ac:picMk id="8" creationId="{6E844E99-2389-82C7-19F9-7D607EFF2B53}"/>
          </ac:picMkLst>
        </pc:picChg>
      </pc:sldChg>
      <pc:sldChg chg="addSp delSp modSp new mod">
        <pc:chgData name="g2121057" userId="037dc83c-fac4-4eea-acb3-34d3beafcde8" providerId="ADAL" clId="{19238293-AB62-47CD-85C8-7ACA01FFD43C}" dt="2024-08-01T02:06:07.119" v="838" actId="207"/>
        <pc:sldMkLst>
          <pc:docMk/>
          <pc:sldMk cId="2849065937" sldId="347"/>
        </pc:sldMkLst>
        <pc:spChg chg="mod">
          <ac:chgData name="g2121057" userId="037dc83c-fac4-4eea-acb3-34d3beafcde8" providerId="ADAL" clId="{19238293-AB62-47CD-85C8-7ACA01FFD43C}" dt="2024-08-01T01:57:15.537" v="491" actId="20577"/>
          <ac:spMkLst>
            <pc:docMk/>
            <pc:sldMk cId="2849065937" sldId="347"/>
            <ac:spMk id="2" creationId="{C5440B2C-FD59-4A86-AF5A-6911F3052E7F}"/>
          </ac:spMkLst>
        </pc:spChg>
        <pc:spChg chg="mod">
          <ac:chgData name="g2121057" userId="037dc83c-fac4-4eea-acb3-34d3beafcde8" providerId="ADAL" clId="{19238293-AB62-47CD-85C8-7ACA01FFD43C}" dt="2024-08-01T02:01:35.224" v="605" actId="1076"/>
          <ac:spMkLst>
            <pc:docMk/>
            <pc:sldMk cId="2849065937" sldId="347"/>
            <ac:spMk id="3" creationId="{4D663F9E-2FF5-C8CF-E459-153C0C807290}"/>
          </ac:spMkLst>
        </pc:spChg>
        <pc:spChg chg="add mod">
          <ac:chgData name="g2121057" userId="037dc83c-fac4-4eea-acb3-34d3beafcde8" providerId="ADAL" clId="{19238293-AB62-47CD-85C8-7ACA01FFD43C}" dt="2024-08-01T02:02:06.978" v="613" actId="1076"/>
          <ac:spMkLst>
            <pc:docMk/>
            <pc:sldMk cId="2849065937" sldId="347"/>
            <ac:spMk id="8" creationId="{BFDB4AFE-EEC0-0E81-A84F-F1BF6B709FDD}"/>
          </ac:spMkLst>
        </pc:spChg>
        <pc:spChg chg="add mod">
          <ac:chgData name="g2121057" userId="037dc83c-fac4-4eea-acb3-34d3beafcde8" providerId="ADAL" clId="{19238293-AB62-47CD-85C8-7ACA01FFD43C}" dt="2024-08-01T02:02:10.995" v="615" actId="1076"/>
          <ac:spMkLst>
            <pc:docMk/>
            <pc:sldMk cId="2849065937" sldId="347"/>
            <ac:spMk id="9" creationId="{58676F8D-DFF7-50D4-538D-9E03FFD38B45}"/>
          </ac:spMkLst>
        </pc:spChg>
        <pc:spChg chg="add mod">
          <ac:chgData name="g2121057" userId="037dc83c-fac4-4eea-acb3-34d3beafcde8" providerId="ADAL" clId="{19238293-AB62-47CD-85C8-7ACA01FFD43C}" dt="2024-08-01T02:02:18.946" v="617" actId="1076"/>
          <ac:spMkLst>
            <pc:docMk/>
            <pc:sldMk cId="2849065937" sldId="347"/>
            <ac:spMk id="10" creationId="{D3C638CF-35C1-6CDC-BFDF-BCCBB5E8AE06}"/>
          </ac:spMkLst>
        </pc:spChg>
        <pc:spChg chg="add mod">
          <ac:chgData name="g2121057" userId="037dc83c-fac4-4eea-acb3-34d3beafcde8" providerId="ADAL" clId="{19238293-AB62-47CD-85C8-7ACA01FFD43C}" dt="2024-08-01T02:02:48.103" v="672" actId="20577"/>
          <ac:spMkLst>
            <pc:docMk/>
            <pc:sldMk cId="2849065937" sldId="347"/>
            <ac:spMk id="11" creationId="{FAAEB3BC-921D-4C99-F6A9-5AC8EDCC6C70}"/>
          </ac:spMkLst>
        </pc:spChg>
        <pc:spChg chg="add del mod">
          <ac:chgData name="g2121057" userId="037dc83c-fac4-4eea-acb3-34d3beafcde8" providerId="ADAL" clId="{19238293-AB62-47CD-85C8-7ACA01FFD43C}" dt="2024-08-01T02:05:18.892" v="764" actId="478"/>
          <ac:spMkLst>
            <pc:docMk/>
            <pc:sldMk cId="2849065937" sldId="347"/>
            <ac:spMk id="12" creationId="{B5415437-B16F-DE6F-92F3-E0808FC25D2F}"/>
          </ac:spMkLst>
        </pc:spChg>
        <pc:spChg chg="add mod">
          <ac:chgData name="g2121057" userId="037dc83c-fac4-4eea-acb3-34d3beafcde8" providerId="ADAL" clId="{19238293-AB62-47CD-85C8-7ACA01FFD43C}" dt="2024-08-01T02:06:07.119" v="838" actId="207"/>
          <ac:spMkLst>
            <pc:docMk/>
            <pc:sldMk cId="2849065937" sldId="347"/>
            <ac:spMk id="13" creationId="{849C4433-286B-2A96-196D-680EACF315DB}"/>
          </ac:spMkLst>
        </pc:spChg>
        <pc:graphicFrameChg chg="add del modGraphic">
          <ac:chgData name="g2121057" userId="037dc83c-fac4-4eea-acb3-34d3beafcde8" providerId="ADAL" clId="{19238293-AB62-47CD-85C8-7ACA01FFD43C}" dt="2024-08-01T02:01:15.410" v="599" actId="478"/>
          <ac:graphicFrameMkLst>
            <pc:docMk/>
            <pc:sldMk cId="2849065937" sldId="347"/>
            <ac:graphicFrameMk id="5" creationId="{2FB28020-FF30-31A8-56BB-5C894783027B}"/>
          </ac:graphicFrameMkLst>
        </pc:graphicFrameChg>
        <pc:graphicFrameChg chg="add mod modGraphic">
          <ac:chgData name="g2121057" userId="037dc83c-fac4-4eea-acb3-34d3beafcde8" providerId="ADAL" clId="{19238293-AB62-47CD-85C8-7ACA01FFD43C}" dt="2024-08-01T02:01:37.470" v="606" actId="1076"/>
          <ac:graphicFrameMkLst>
            <pc:docMk/>
            <pc:sldMk cId="2849065937" sldId="347"/>
            <ac:graphicFrameMk id="6" creationId="{9803CB2D-48E0-DFD1-2AA2-8423908805A6}"/>
          </ac:graphicFrameMkLst>
        </pc:graphicFrameChg>
        <pc:picChg chg="add mod modCrop">
          <ac:chgData name="g2121057" userId="037dc83c-fac4-4eea-acb3-34d3beafcde8" providerId="ADAL" clId="{19238293-AB62-47CD-85C8-7ACA01FFD43C}" dt="2024-08-01T02:01:53.579" v="611" actId="1076"/>
          <ac:picMkLst>
            <pc:docMk/>
            <pc:sldMk cId="2849065937" sldId="347"/>
            <ac:picMk id="7" creationId="{53E12692-7B51-340F-D2B9-6075FC7147E7}"/>
          </ac:picMkLst>
        </pc:picChg>
      </pc:sldChg>
      <pc:sldChg chg="modSp add mod ord">
        <pc:chgData name="g2121057" userId="037dc83c-fac4-4eea-acb3-34d3beafcde8" providerId="ADAL" clId="{19238293-AB62-47CD-85C8-7ACA01FFD43C}" dt="2024-08-01T02:17:39.202" v="1250" actId="20577"/>
        <pc:sldMkLst>
          <pc:docMk/>
          <pc:sldMk cId="3954452642" sldId="348"/>
        </pc:sldMkLst>
        <pc:spChg chg="mod">
          <ac:chgData name="g2121057" userId="037dc83c-fac4-4eea-acb3-34d3beafcde8" providerId="ADAL" clId="{19238293-AB62-47CD-85C8-7ACA01FFD43C}" dt="2024-08-01T02:17:39.202" v="1250" actId="20577"/>
          <ac:spMkLst>
            <pc:docMk/>
            <pc:sldMk cId="3954452642" sldId="348"/>
            <ac:spMk id="3" creationId="{00000000-0000-0000-0000-000000000000}"/>
          </ac:spMkLst>
        </pc:spChg>
      </pc:sldChg>
      <pc:sldChg chg="modSp add mod">
        <pc:chgData name="g2121057" userId="037dc83c-fac4-4eea-acb3-34d3beafcde8" providerId="ADAL" clId="{19238293-AB62-47CD-85C8-7ACA01FFD43C}" dt="2024-08-01T02:14:18.303" v="1137" actId="403"/>
        <pc:sldMkLst>
          <pc:docMk/>
          <pc:sldMk cId="2762244429" sldId="349"/>
        </pc:sldMkLst>
        <pc:spChg chg="mod">
          <ac:chgData name="g2121057" userId="037dc83c-fac4-4eea-acb3-34d3beafcde8" providerId="ADAL" clId="{19238293-AB62-47CD-85C8-7ACA01FFD43C}" dt="2024-08-01T02:14:18.303" v="1137" actId="403"/>
          <ac:spMkLst>
            <pc:docMk/>
            <pc:sldMk cId="2762244429" sldId="349"/>
            <ac:spMk id="3" creationId="{00000000-0000-0000-0000-000000000000}"/>
          </ac:spMkLst>
        </pc:spChg>
      </pc:sldChg>
      <pc:sldChg chg="addSp modSp new mod">
        <pc:chgData name="g2121057" userId="037dc83c-fac4-4eea-acb3-34d3beafcde8" providerId="ADAL" clId="{19238293-AB62-47CD-85C8-7ACA01FFD43C}" dt="2024-08-01T02:14:05.148" v="1133" actId="20577"/>
        <pc:sldMkLst>
          <pc:docMk/>
          <pc:sldMk cId="1827786370" sldId="350"/>
        </pc:sldMkLst>
        <pc:spChg chg="mod">
          <ac:chgData name="g2121057" userId="037dc83c-fac4-4eea-acb3-34d3beafcde8" providerId="ADAL" clId="{19238293-AB62-47CD-85C8-7ACA01FFD43C}" dt="2024-08-01T02:09:48.398" v="926" actId="1076"/>
          <ac:spMkLst>
            <pc:docMk/>
            <pc:sldMk cId="1827786370" sldId="350"/>
            <ac:spMk id="2" creationId="{23186F27-4C51-98F2-AA4E-9249B193DFB0}"/>
          </ac:spMkLst>
        </pc:spChg>
        <pc:spChg chg="mod">
          <ac:chgData name="g2121057" userId="037dc83c-fac4-4eea-acb3-34d3beafcde8" providerId="ADAL" clId="{19238293-AB62-47CD-85C8-7ACA01FFD43C}" dt="2024-08-01T02:14:05.148" v="1133" actId="20577"/>
          <ac:spMkLst>
            <pc:docMk/>
            <pc:sldMk cId="1827786370" sldId="350"/>
            <ac:spMk id="3" creationId="{BD8A7CC5-4DA2-D939-8DEF-5A412736E160}"/>
          </ac:spMkLst>
        </pc:spChg>
        <pc:graphicFrameChg chg="add mod modGraphic">
          <ac:chgData name="g2121057" userId="037dc83c-fac4-4eea-acb3-34d3beafcde8" providerId="ADAL" clId="{19238293-AB62-47CD-85C8-7ACA01FFD43C}" dt="2024-08-01T02:12:50.822" v="973" actId="20577"/>
          <ac:graphicFrameMkLst>
            <pc:docMk/>
            <pc:sldMk cId="1827786370" sldId="350"/>
            <ac:graphicFrameMk id="5" creationId="{8215349D-6B7B-1A99-BBA9-25B5636FA7FD}"/>
          </ac:graphicFrameMkLst>
        </pc:graphicFrameChg>
      </pc:sldChg>
      <pc:sldChg chg="modSp add mod">
        <pc:chgData name="g2121057" userId="037dc83c-fac4-4eea-acb3-34d3beafcde8" providerId="ADAL" clId="{19238293-AB62-47CD-85C8-7ACA01FFD43C}" dt="2024-08-01T02:17:48.590" v="1259" actId="20577"/>
        <pc:sldMkLst>
          <pc:docMk/>
          <pc:sldMk cId="4269788079" sldId="351"/>
        </pc:sldMkLst>
        <pc:spChg chg="mod">
          <ac:chgData name="g2121057" userId="037dc83c-fac4-4eea-acb3-34d3beafcde8" providerId="ADAL" clId="{19238293-AB62-47CD-85C8-7ACA01FFD43C}" dt="2024-08-01T02:17:48.590" v="1259" actId="20577"/>
          <ac:spMkLst>
            <pc:docMk/>
            <pc:sldMk cId="4269788079" sldId="351"/>
            <ac:spMk id="3" creationId="{00000000-0000-0000-0000-000000000000}"/>
          </ac:spMkLst>
        </pc:spChg>
      </pc:sldChg>
      <pc:sldChg chg="addSp modSp new mod">
        <pc:chgData name="g2121057" userId="037dc83c-fac4-4eea-acb3-34d3beafcde8" providerId="ADAL" clId="{19238293-AB62-47CD-85C8-7ACA01FFD43C}" dt="2024-08-01T02:15:53.474" v="1154" actId="20577"/>
        <pc:sldMkLst>
          <pc:docMk/>
          <pc:sldMk cId="3483282117" sldId="352"/>
        </pc:sldMkLst>
        <pc:spChg chg="mod">
          <ac:chgData name="g2121057" userId="037dc83c-fac4-4eea-acb3-34d3beafcde8" providerId="ADAL" clId="{19238293-AB62-47CD-85C8-7ACA01FFD43C}" dt="2024-08-01T02:15:28.947" v="1141" actId="14100"/>
          <ac:spMkLst>
            <pc:docMk/>
            <pc:sldMk cId="3483282117" sldId="352"/>
            <ac:spMk id="2" creationId="{CF482C85-7DD3-CF01-815F-8C597641E3EF}"/>
          </ac:spMkLst>
        </pc:spChg>
        <pc:spChg chg="mod">
          <ac:chgData name="g2121057" userId="037dc83c-fac4-4eea-acb3-34d3beafcde8" providerId="ADAL" clId="{19238293-AB62-47CD-85C8-7ACA01FFD43C}" dt="2024-08-01T02:15:53.474" v="1154" actId="20577"/>
          <ac:spMkLst>
            <pc:docMk/>
            <pc:sldMk cId="3483282117" sldId="352"/>
            <ac:spMk id="3" creationId="{E334EF14-AC98-BD48-1658-DD07FE903A27}"/>
          </ac:spMkLst>
        </pc:spChg>
        <pc:picChg chg="add mod">
          <ac:chgData name="g2121057" userId="037dc83c-fac4-4eea-acb3-34d3beafcde8" providerId="ADAL" clId="{19238293-AB62-47CD-85C8-7ACA01FFD43C}" dt="2024-08-01T02:15:34.177" v="1143" actId="1076"/>
          <ac:picMkLst>
            <pc:docMk/>
            <pc:sldMk cId="3483282117" sldId="352"/>
            <ac:picMk id="6" creationId="{48BD86FC-EAD6-129C-A631-5AE988F15022}"/>
          </ac:picMkLst>
        </pc:picChg>
      </pc:sldChg>
      <pc:sldChg chg="modSp new mod">
        <pc:chgData name="g2121057" userId="037dc83c-fac4-4eea-acb3-34d3beafcde8" providerId="ADAL" clId="{19238293-AB62-47CD-85C8-7ACA01FFD43C}" dt="2024-08-01T02:19:31.250" v="1446" actId="20577"/>
        <pc:sldMkLst>
          <pc:docMk/>
          <pc:sldMk cId="2497686292" sldId="353"/>
        </pc:sldMkLst>
        <pc:spChg chg="mod">
          <ac:chgData name="g2121057" userId="037dc83c-fac4-4eea-acb3-34d3beafcde8" providerId="ADAL" clId="{19238293-AB62-47CD-85C8-7ACA01FFD43C}" dt="2024-08-01T02:18:05.308" v="1262" actId="14100"/>
          <ac:spMkLst>
            <pc:docMk/>
            <pc:sldMk cId="2497686292" sldId="353"/>
            <ac:spMk id="2" creationId="{96B0E364-9A35-B1A4-96BD-DD71F6AB0535}"/>
          </ac:spMkLst>
        </pc:spChg>
        <pc:spChg chg="mod">
          <ac:chgData name="g2121057" userId="037dc83c-fac4-4eea-acb3-34d3beafcde8" providerId="ADAL" clId="{19238293-AB62-47CD-85C8-7ACA01FFD43C}" dt="2024-08-01T02:19:31.250" v="1446" actId="20577"/>
          <ac:spMkLst>
            <pc:docMk/>
            <pc:sldMk cId="2497686292" sldId="353"/>
            <ac:spMk id="3" creationId="{BB43A33C-A758-5943-BB90-1FA7905634A1}"/>
          </ac:spMkLst>
        </pc:spChg>
      </pc:sldChg>
      <pc:sldChg chg="addSp delSp modSp new mod modClrScheme chgLayout">
        <pc:chgData name="g2121057" userId="037dc83c-fac4-4eea-acb3-34d3beafcde8" providerId="ADAL" clId="{19238293-AB62-47CD-85C8-7ACA01FFD43C}" dt="2024-08-01T03:49:23.949" v="1776" actId="1076"/>
        <pc:sldMkLst>
          <pc:docMk/>
          <pc:sldMk cId="2924220939" sldId="354"/>
        </pc:sldMkLst>
        <pc:spChg chg="mod ord">
          <ac:chgData name="g2121057" userId="037dc83c-fac4-4eea-acb3-34d3beafcde8" providerId="ADAL" clId="{19238293-AB62-47CD-85C8-7ACA01FFD43C}" dt="2024-08-01T03:44:52.721" v="1601" actId="700"/>
          <ac:spMkLst>
            <pc:docMk/>
            <pc:sldMk cId="2924220939" sldId="354"/>
            <ac:spMk id="2" creationId="{01CE2AA4-BB86-A162-7DCB-B9B404423B8E}"/>
          </ac:spMkLst>
        </pc:spChg>
        <pc:spChg chg="mod ord">
          <ac:chgData name="g2121057" userId="037dc83c-fac4-4eea-acb3-34d3beafcde8" providerId="ADAL" clId="{19238293-AB62-47CD-85C8-7ACA01FFD43C}" dt="2024-08-01T03:48:18.127" v="1730"/>
          <ac:spMkLst>
            <pc:docMk/>
            <pc:sldMk cId="2924220939" sldId="354"/>
            <ac:spMk id="3" creationId="{D631ED95-059A-C644-7E86-F7022AEFD0C7}"/>
          </ac:spMkLst>
        </pc:spChg>
        <pc:spChg chg="mod ord">
          <ac:chgData name="g2121057" userId="037dc83c-fac4-4eea-acb3-34d3beafcde8" providerId="ADAL" clId="{19238293-AB62-47CD-85C8-7ACA01FFD43C}" dt="2024-08-01T03:44:52.721" v="1601" actId="700"/>
          <ac:spMkLst>
            <pc:docMk/>
            <pc:sldMk cId="2924220939" sldId="354"/>
            <ac:spMk id="4" creationId="{41A6D4C3-76A4-2A2F-4CF3-52E1C0E11086}"/>
          </ac:spMkLst>
        </pc:spChg>
        <pc:spChg chg="add mod ord">
          <ac:chgData name="g2121057" userId="037dc83c-fac4-4eea-acb3-34d3beafcde8" providerId="ADAL" clId="{19238293-AB62-47CD-85C8-7ACA01FFD43C}" dt="2024-08-01T03:48:39.603" v="1765"/>
          <ac:spMkLst>
            <pc:docMk/>
            <pc:sldMk cId="2924220939" sldId="354"/>
            <ac:spMk id="5" creationId="{0928D9F2-0282-224B-D23A-6378359B16E4}"/>
          </ac:spMkLst>
        </pc:spChg>
        <pc:picChg chg="add mod">
          <ac:chgData name="g2121057" userId="037dc83c-fac4-4eea-acb3-34d3beafcde8" providerId="ADAL" clId="{19238293-AB62-47CD-85C8-7ACA01FFD43C}" dt="2024-08-01T03:49:07.146" v="1771" actId="1076"/>
          <ac:picMkLst>
            <pc:docMk/>
            <pc:sldMk cId="2924220939" sldId="354"/>
            <ac:picMk id="7" creationId="{3FE2ED5E-6E5A-A280-32C4-8313F5C8D369}"/>
          </ac:picMkLst>
        </pc:picChg>
        <pc:picChg chg="add del">
          <ac:chgData name="g2121057" userId="037dc83c-fac4-4eea-acb3-34d3beafcde8" providerId="ADAL" clId="{19238293-AB62-47CD-85C8-7ACA01FFD43C}" dt="2024-08-01T03:49:13.426" v="1773" actId="478"/>
          <ac:picMkLst>
            <pc:docMk/>
            <pc:sldMk cId="2924220939" sldId="354"/>
            <ac:picMk id="9" creationId="{B1E1F5C1-1C68-635F-D702-F064BCBE2F76}"/>
          </ac:picMkLst>
        </pc:picChg>
        <pc:picChg chg="add mod">
          <ac:chgData name="g2121057" userId="037dc83c-fac4-4eea-acb3-34d3beafcde8" providerId="ADAL" clId="{19238293-AB62-47CD-85C8-7ACA01FFD43C}" dt="2024-08-01T03:49:23.949" v="1776" actId="1076"/>
          <ac:picMkLst>
            <pc:docMk/>
            <pc:sldMk cId="2924220939" sldId="354"/>
            <ac:picMk id="11" creationId="{B1E109C8-FACA-5C32-8492-7656D891CD1B}"/>
          </ac:picMkLst>
        </pc:picChg>
      </pc:sldChg>
      <pc:sldChg chg="addSp modSp new mod">
        <pc:chgData name="g2121057" userId="037dc83c-fac4-4eea-acb3-34d3beafcde8" providerId="ADAL" clId="{19238293-AB62-47CD-85C8-7ACA01FFD43C}" dt="2024-08-01T03:50:26.675" v="1889" actId="1076"/>
        <pc:sldMkLst>
          <pc:docMk/>
          <pc:sldMk cId="552093761" sldId="355"/>
        </pc:sldMkLst>
        <pc:spChg chg="mod">
          <ac:chgData name="g2121057" userId="037dc83c-fac4-4eea-acb3-34d3beafcde8" providerId="ADAL" clId="{19238293-AB62-47CD-85C8-7ACA01FFD43C}" dt="2024-08-01T03:49:34.558" v="1790" actId="20577"/>
          <ac:spMkLst>
            <pc:docMk/>
            <pc:sldMk cId="552093761" sldId="355"/>
            <ac:spMk id="2" creationId="{8FBA1D8F-5125-AA2E-DF30-4EFC726D3104}"/>
          </ac:spMkLst>
        </pc:spChg>
        <pc:spChg chg="mod">
          <ac:chgData name="g2121057" userId="037dc83c-fac4-4eea-acb3-34d3beafcde8" providerId="ADAL" clId="{19238293-AB62-47CD-85C8-7ACA01FFD43C}" dt="2024-08-01T03:50:24.166" v="1888" actId="1076"/>
          <ac:spMkLst>
            <pc:docMk/>
            <pc:sldMk cId="552093761" sldId="355"/>
            <ac:spMk id="3" creationId="{F93EC516-BB47-D19C-CB1E-C2B2F41FC3BC}"/>
          </ac:spMkLst>
        </pc:spChg>
        <pc:spChg chg="mod">
          <ac:chgData name="g2121057" userId="037dc83c-fac4-4eea-acb3-34d3beafcde8" providerId="ADAL" clId="{19238293-AB62-47CD-85C8-7ACA01FFD43C}" dt="2024-08-01T03:49:58.110" v="1856" actId="6549"/>
          <ac:spMkLst>
            <pc:docMk/>
            <pc:sldMk cId="552093761" sldId="355"/>
            <ac:spMk id="4" creationId="{7B770C72-D920-BED5-5485-780F5839A23C}"/>
          </ac:spMkLst>
        </pc:spChg>
        <pc:picChg chg="add mod">
          <ac:chgData name="g2121057" userId="037dc83c-fac4-4eea-acb3-34d3beafcde8" providerId="ADAL" clId="{19238293-AB62-47CD-85C8-7ACA01FFD43C}" dt="2024-08-01T03:50:26.675" v="1889" actId="1076"/>
          <ac:picMkLst>
            <pc:docMk/>
            <pc:sldMk cId="552093761" sldId="355"/>
            <ac:picMk id="7" creationId="{AB6117D7-FFDC-B4D0-954A-8498CAA1E3FF}"/>
          </ac:picMkLst>
        </pc:picChg>
      </pc:sldChg>
      <pc:sldChg chg="delSp modSp add mod">
        <pc:chgData name="g2121057" userId="037dc83c-fac4-4eea-acb3-34d3beafcde8" providerId="ADAL" clId="{19238293-AB62-47CD-85C8-7ACA01FFD43C}" dt="2024-08-01T03:56:06.125" v="2315" actId="20577"/>
        <pc:sldMkLst>
          <pc:docMk/>
          <pc:sldMk cId="475977658" sldId="356"/>
        </pc:sldMkLst>
        <pc:spChg chg="mod">
          <ac:chgData name="g2121057" userId="037dc83c-fac4-4eea-acb3-34d3beafcde8" providerId="ADAL" clId="{19238293-AB62-47CD-85C8-7ACA01FFD43C}" dt="2024-08-01T03:56:06.125" v="2315" actId="20577"/>
          <ac:spMkLst>
            <pc:docMk/>
            <pc:sldMk cId="475977658" sldId="356"/>
            <ac:spMk id="3" creationId="{D33F3364-59B2-BB7F-2FB5-FF5E792AA521}"/>
          </ac:spMkLst>
        </pc:spChg>
        <pc:spChg chg="del">
          <ac:chgData name="g2121057" userId="037dc83c-fac4-4eea-acb3-34d3beafcde8" providerId="ADAL" clId="{19238293-AB62-47CD-85C8-7ACA01FFD43C}" dt="2024-08-01T03:52:19.071" v="1896" actId="478"/>
          <ac:spMkLst>
            <pc:docMk/>
            <pc:sldMk cId="475977658" sldId="356"/>
            <ac:spMk id="4" creationId="{7C0AB403-42EE-CE96-182A-7AD4D5F0D791}"/>
          </ac:spMkLst>
        </pc:spChg>
      </pc:sldChg>
    </pc:docChg>
  </pc:docChgLst>
  <pc:docChgLst>
    <pc:chgData name="g2121057" userId="037dc83c-fac4-4eea-acb3-34d3beafcde8" providerId="ADAL" clId="{5849604E-9A10-4EE7-B25E-8E16E6787DF6}"/>
    <pc:docChg chg="undo custSel addSld delSld modSld sldOrd modMainMaster">
      <pc:chgData name="g2121057" userId="037dc83c-fac4-4eea-acb3-34d3beafcde8" providerId="ADAL" clId="{5849604E-9A10-4EE7-B25E-8E16E6787DF6}" dt="2024-07-24T13:36:38.428" v="7313" actId="47"/>
      <pc:docMkLst>
        <pc:docMk/>
      </pc:docMkLst>
      <pc:sldChg chg="modSp del mod">
        <pc:chgData name="g2121057" userId="037dc83c-fac4-4eea-acb3-34d3beafcde8" providerId="ADAL" clId="{5849604E-9A10-4EE7-B25E-8E16E6787DF6}" dt="2024-07-18T23:38:31.162" v="5" actId="47"/>
        <pc:sldMkLst>
          <pc:docMk/>
          <pc:sldMk cId="0" sldId="256"/>
        </pc:sldMkLst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8:05.603" v="1" actId="14100"/>
          <ac:picMkLst>
            <pc:docMk/>
            <pc:sldMk cId="0" sldId="256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7" creationId="{00000000-0000-0000-0000-000000000000}"/>
          </ac:picMkLst>
        </pc:picChg>
      </pc:sldChg>
      <pc:sldChg chg="addSp delSp modSp mod">
        <pc:chgData name="g2121057" userId="037dc83c-fac4-4eea-acb3-34d3beafcde8" providerId="ADAL" clId="{5849604E-9A10-4EE7-B25E-8E16E6787DF6}" dt="2024-07-18T23:39:44.090" v="77" actId="478"/>
        <pc:sldMkLst>
          <pc:docMk/>
          <pc:sldMk cId="0" sldId="257"/>
        </pc:sldMkLst>
        <pc:spChg chg="del mod">
          <ac:chgData name="g2121057" userId="037dc83c-fac4-4eea-acb3-34d3beafcde8" providerId="ADAL" clId="{5849604E-9A10-4EE7-B25E-8E16E6787DF6}" dt="2024-07-18T23:38:47.337" v="7" actId="478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g2121057" userId="037dc83c-fac4-4eea-acb3-34d3beafcde8" providerId="ADAL" clId="{5849604E-9A10-4EE7-B25E-8E16E6787DF6}" dt="2024-07-18T23:39:41.816" v="76" actId="1076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8T23:38:23.168" v="4" actId="478"/>
          <ac:spMkLst>
            <pc:docMk/>
            <pc:sldMk cId="0" sldId="257"/>
            <ac:spMk id="4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8T23:39:39.370" v="75" actId="403"/>
          <ac:spMkLst>
            <pc:docMk/>
            <pc:sldMk cId="0" sldId="257"/>
            <ac:spMk id="5" creationId="{0816A27B-C116-E735-8DF2-2403C50CE02D}"/>
          </ac:spMkLst>
        </pc:spChg>
        <pc:spChg chg="add del mod">
          <ac:chgData name="g2121057" userId="037dc83c-fac4-4eea-acb3-34d3beafcde8" providerId="ADAL" clId="{5849604E-9A10-4EE7-B25E-8E16E6787DF6}" dt="2024-07-18T23:39:44.090" v="77" actId="478"/>
          <ac:spMkLst>
            <pc:docMk/>
            <pc:sldMk cId="0" sldId="257"/>
            <ac:spMk id="7" creationId="{9E0BD8B0-1D8E-76FA-4D7C-68E804E372A1}"/>
          </ac:spMkLst>
        </pc:spChg>
      </pc:sldChg>
      <pc:sldChg chg="addSp delSp modSp mod">
        <pc:chgData name="g2121057" userId="037dc83c-fac4-4eea-acb3-34d3beafcde8" providerId="ADAL" clId="{5849604E-9A10-4EE7-B25E-8E16E6787DF6}" dt="2024-07-19T04:59:20.451" v="6890" actId="14100"/>
        <pc:sldMkLst>
          <pc:docMk/>
          <pc:sldMk cId="0" sldId="258"/>
        </pc:sldMkLst>
        <pc:spChg chg="del mod">
          <ac:chgData name="g2121057" userId="037dc83c-fac4-4eea-acb3-34d3beafcde8" providerId="ADAL" clId="{5849604E-9A10-4EE7-B25E-8E16E6787DF6}" dt="2024-07-18T23:43:44.848" v="414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4:59:20.451" v="6890" actId="14100"/>
          <ac:spMkLst>
            <pc:docMk/>
            <pc:sldMk cId="0" sldId="258"/>
            <ac:spMk id="2" creationId="{1BDF564F-C3B8-680C-F385-798F68C2B5E3}"/>
          </ac:spMkLst>
        </pc:spChg>
        <pc:spChg chg="del mod">
          <ac:chgData name="g2121057" userId="037dc83c-fac4-4eea-acb3-34d3beafcde8" providerId="ADAL" clId="{5849604E-9A10-4EE7-B25E-8E16E6787DF6}" dt="2024-07-18T23:44:10.355" v="420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6:48.400" v="6858" actId="478"/>
          <ac:spMkLst>
            <pc:docMk/>
            <pc:sldMk cId="0" sldId="258"/>
            <ac:spMk id="4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1:46:16.997" v="3037" actId="1076"/>
          <ac:spMkLst>
            <pc:docMk/>
            <pc:sldMk cId="0" sldId="258"/>
            <ac:spMk id="5" creationId="{E4F53C6B-77BD-CD40-4C2B-984138EE8239}"/>
          </ac:spMkLst>
        </pc:spChg>
        <pc:spChg chg="add mod">
          <ac:chgData name="g2121057" userId="037dc83c-fac4-4eea-acb3-34d3beafcde8" providerId="ADAL" clId="{5849604E-9A10-4EE7-B25E-8E16E6787DF6}" dt="2024-07-18T23:47:53.240" v="520" actId="20577"/>
          <ac:spMkLst>
            <pc:docMk/>
            <pc:sldMk cId="0" sldId="258"/>
            <ac:spMk id="6" creationId="{29B02BD0-E107-F3EC-A027-DFBE0CA086BF}"/>
          </ac:spMkLst>
        </pc:spChg>
        <pc:spChg chg="add mod">
          <ac:chgData name="g2121057" userId="037dc83c-fac4-4eea-acb3-34d3beafcde8" providerId="ADAL" clId="{5849604E-9A10-4EE7-B25E-8E16E6787DF6}" dt="2024-07-19T01:06:27.387" v="1052" actId="20577"/>
          <ac:spMkLst>
            <pc:docMk/>
            <pc:sldMk cId="0" sldId="258"/>
            <ac:spMk id="7" creationId="{84F82740-699D-64CD-DFBC-DC2D02E10CCC}"/>
          </ac:spMkLst>
        </pc:spChg>
        <pc:spChg chg="mod">
          <ac:chgData name="g2121057" userId="037dc83c-fac4-4eea-acb3-34d3beafcde8" providerId="ADAL" clId="{5849604E-9A10-4EE7-B25E-8E16E6787DF6}" dt="2024-07-19T01:12:50.979" v="1269"/>
          <ac:spMkLst>
            <pc:docMk/>
            <pc:sldMk cId="0" sldId="258"/>
            <ac:spMk id="8" creationId="{5AD2E331-32AB-5D95-BB79-946F00FBA0CA}"/>
          </ac:spMkLst>
        </pc:spChg>
        <pc:spChg chg="mod">
          <ac:chgData name="g2121057" userId="037dc83c-fac4-4eea-acb3-34d3beafcde8" providerId="ADAL" clId="{5849604E-9A10-4EE7-B25E-8E16E6787DF6}" dt="2024-07-19T01:12:50.979" v="1269"/>
          <ac:spMkLst>
            <pc:docMk/>
            <pc:sldMk cId="0" sldId="258"/>
            <ac:spMk id="9" creationId="{5BD2CF2A-2284-4053-DE90-4A711368D35A}"/>
          </ac:spMkLst>
        </pc:spChg>
        <pc:spChg chg="add mod">
          <ac:chgData name="g2121057" userId="037dc83c-fac4-4eea-acb3-34d3beafcde8" providerId="ADAL" clId="{5849604E-9A10-4EE7-B25E-8E16E6787DF6}" dt="2024-07-19T04:59:12.879" v="6887" actId="1076"/>
          <ac:spMkLst>
            <pc:docMk/>
            <pc:sldMk cId="0" sldId="258"/>
            <ac:spMk id="10" creationId="{1B9E2C15-C171-82FE-E553-371AF910B531}"/>
          </ac:spMkLst>
        </pc:spChg>
        <pc:grpChg chg="add mod">
          <ac:chgData name="g2121057" userId="037dc83c-fac4-4eea-acb3-34d3beafcde8" providerId="ADAL" clId="{5849604E-9A10-4EE7-B25E-8E16E6787DF6}" dt="2024-07-19T01:12:58.546" v="1271" actId="1076"/>
          <ac:grpSpMkLst>
            <pc:docMk/>
            <pc:sldMk cId="0" sldId="258"/>
            <ac:grpSpMk id="3" creationId="{774FD4E4-1989-F341-24DD-4B76E6714BF1}"/>
          </ac:grpSpMkLst>
        </pc:grpChg>
      </pc:sldChg>
      <pc:sldChg chg="modSp del">
        <pc:chgData name="g2121057" userId="037dc83c-fac4-4eea-acb3-34d3beafcde8" providerId="ADAL" clId="{5849604E-9A10-4EE7-B25E-8E16E6787DF6}" dt="2024-07-19T01:40:18.102" v="2472" actId="47"/>
        <pc:sldMkLst>
          <pc:docMk/>
          <pc:sldMk cId="0" sldId="25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4" creationId="{00000000-0000-0000-0000-000000000000}"/>
          </ac:spMkLst>
        </pc:spChg>
      </pc:sldChg>
      <pc:sldChg chg="addSp delSp modSp mod">
        <pc:chgData name="g2121057" userId="037dc83c-fac4-4eea-acb3-34d3beafcde8" providerId="ADAL" clId="{5849604E-9A10-4EE7-B25E-8E16E6787DF6}" dt="2024-07-19T04:18:33.175" v="6871" actId="478"/>
        <pc:sldMkLst>
          <pc:docMk/>
          <pc:sldMk cId="0" sldId="260"/>
        </pc:sldMkLst>
        <pc:spChg chg="mod">
          <ac:chgData name="g2121057" userId="037dc83c-fac4-4eea-acb3-34d3beafcde8" providerId="ADAL" clId="{5849604E-9A10-4EE7-B25E-8E16E6787DF6}" dt="2024-07-19T02:13:24.879" v="3567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0"/>
            <ac:spMk id="5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11:40.340" v="3563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11:40.336" v="3561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33.175" v="6871" actId="478"/>
          <ac:spMkLst>
            <pc:docMk/>
            <pc:sldMk cId="0" sldId="260"/>
            <ac:spMk id="8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32:13.530" v="3816" actId="20577"/>
          <ac:spMkLst>
            <pc:docMk/>
            <pc:sldMk cId="0" sldId="260"/>
            <ac:spMk id="9" creationId="{75578E86-95F8-ED89-68E6-704EAC7E0BB4}"/>
          </ac:spMkLst>
        </pc:spChg>
        <pc:grpChg chg="del mod">
          <ac:chgData name="g2121057" userId="037dc83c-fac4-4eea-acb3-34d3beafcde8" providerId="ADAL" clId="{5849604E-9A10-4EE7-B25E-8E16E6787DF6}" dt="2024-07-19T02:30:42.870" v="3745" actId="478"/>
          <ac:grpSpMkLst>
            <pc:docMk/>
            <pc:sldMk cId="0" sldId="260"/>
            <ac:grpSpMk id="3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2:53:21.853" v="4351" actId="47"/>
        <pc:sldMkLst>
          <pc:docMk/>
          <pc:sldMk cId="0" sldId="26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ord">
        <pc:chgData name="g2121057" userId="037dc83c-fac4-4eea-acb3-34d3beafcde8" providerId="ADAL" clId="{5849604E-9A10-4EE7-B25E-8E16E6787DF6}" dt="2024-07-19T04:17:13.074" v="6864" actId="478"/>
        <pc:sldMkLst>
          <pc:docMk/>
          <pc:sldMk cId="0" sldId="262"/>
        </pc:sldMkLst>
        <pc:spChg chg="mod">
          <ac:chgData name="g2121057" userId="037dc83c-fac4-4eea-acb3-34d3beafcde8" providerId="ADAL" clId="{5849604E-9A10-4EE7-B25E-8E16E6787DF6}" dt="2024-07-19T01:45:37.854" v="3026" actId="14100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4:17:13.074" v="6864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6:09.916" v="2293" actId="478"/>
          <ac:spMkLst>
            <pc:docMk/>
            <pc:sldMk cId="0" sldId="26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11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2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4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5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5.484" v="2028" actId="478"/>
          <ac:spMkLst>
            <pc:docMk/>
            <pc:sldMk cId="0" sldId="262"/>
            <ac:spMk id="1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7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8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4.067" v="2027" actId="478"/>
          <ac:spMkLst>
            <pc:docMk/>
            <pc:sldMk cId="0" sldId="262"/>
            <ac:spMk id="19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20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21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45:40.544" v="3027" actId="478"/>
          <ac:spMkLst>
            <pc:docMk/>
            <pc:sldMk cId="0" sldId="262"/>
            <ac:spMk id="23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4:17:07.737" v="6862" actId="1076"/>
          <ac:spMkLst>
            <pc:docMk/>
            <pc:sldMk cId="0" sldId="262"/>
            <ac:spMk id="24" creationId="{77B9CECA-D40A-BC82-5671-ED15D9453BCC}"/>
          </ac:spMkLst>
        </pc:spChg>
        <pc:spChg chg="add mod">
          <ac:chgData name="g2121057" userId="037dc83c-fac4-4eea-acb3-34d3beafcde8" providerId="ADAL" clId="{5849604E-9A10-4EE7-B25E-8E16E6787DF6}" dt="2024-07-19T01:39:40.103" v="2454" actId="1076"/>
          <ac:spMkLst>
            <pc:docMk/>
            <pc:sldMk cId="0" sldId="262"/>
            <ac:spMk id="26" creationId="{747AB72E-FA17-3B76-4A12-9C944C86F5BF}"/>
          </ac:spMkLst>
        </pc:spChg>
        <pc:spChg chg="add del mod">
          <ac:chgData name="g2121057" userId="037dc83c-fac4-4eea-acb3-34d3beafcde8" providerId="ADAL" clId="{5849604E-9A10-4EE7-B25E-8E16E6787DF6}" dt="2024-07-19T01:40:12.584" v="2471" actId="478"/>
          <ac:spMkLst>
            <pc:docMk/>
            <pc:sldMk cId="0" sldId="262"/>
            <ac:spMk id="27" creationId="{846D2120-6B3D-2A82-F758-AAD539E1DCDC}"/>
          </ac:spMkLst>
        </pc:spChg>
        <pc:grpChg chg="mod">
          <ac:chgData name="g2121057" userId="037dc83c-fac4-4eea-acb3-34d3beafcde8" providerId="ADAL" clId="{5849604E-9A10-4EE7-B25E-8E16E6787DF6}" dt="2024-07-19T01:40:04.171" v="2467" actId="1076"/>
          <ac:grpSpMkLst>
            <pc:docMk/>
            <pc:sldMk cId="0" sldId="262"/>
            <ac:grpSpMk id="4" creationId="{00000000-0000-0000-0000-000000000000}"/>
          </ac:grpSpMkLst>
        </pc:grpChg>
        <pc:grpChg chg="del mod">
          <ac:chgData name="g2121057" userId="037dc83c-fac4-4eea-acb3-34d3beafcde8" providerId="ADAL" clId="{5849604E-9A10-4EE7-B25E-8E16E6787DF6}" dt="2024-07-19T01:33:09.234" v="2029" actId="478"/>
          <ac:grpSpMkLst>
            <pc:docMk/>
            <pc:sldMk cId="0" sldId="262"/>
            <ac:grpSpMk id="9" creationId="{00000000-0000-0000-0000-000000000000}"/>
          </ac:grpSpMkLst>
        </pc:grpChg>
        <pc:picChg chg="del mod">
          <ac:chgData name="g2121057" userId="037dc83c-fac4-4eea-acb3-34d3beafcde8" providerId="ADAL" clId="{5849604E-9A10-4EE7-B25E-8E16E6787DF6}" dt="2024-07-19T01:33:09.234" v="2029" actId="478"/>
          <ac:picMkLst>
            <pc:docMk/>
            <pc:sldMk cId="0" sldId="262"/>
            <ac:picMk id="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2"/>
            <ac:picMk id="10" creationId="{00000000-0000-0000-0000-000000000000}"/>
          </ac:picMkLst>
        </pc:picChg>
        <pc:picChg chg="del mod">
          <ac:chgData name="g2121057" userId="037dc83c-fac4-4eea-acb3-34d3beafcde8" providerId="ADAL" clId="{5849604E-9A10-4EE7-B25E-8E16E6787DF6}" dt="2024-07-19T01:33:09.234" v="2029" actId="478"/>
          <ac:picMkLst>
            <pc:docMk/>
            <pc:sldMk cId="0" sldId="262"/>
            <ac:picMk id="22" creationId="{00000000-0000-0000-0000-000000000000}"/>
          </ac:picMkLst>
        </pc:picChg>
        <pc:picChg chg="add mod">
          <ac:chgData name="g2121057" userId="037dc83c-fac4-4eea-acb3-34d3beafcde8" providerId="ADAL" clId="{5849604E-9A10-4EE7-B25E-8E16E6787DF6}" dt="2024-07-19T01:39:37.100" v="2452" actId="1076"/>
          <ac:picMkLst>
            <pc:docMk/>
            <pc:sldMk cId="0" sldId="262"/>
            <ac:picMk id="25" creationId="{4F8E7BE7-7970-09BA-2140-169FEFC91596}"/>
          </ac:picMkLst>
        </pc:picChg>
      </pc:sldChg>
      <pc:sldChg chg="modSp del">
        <pc:chgData name="g2121057" userId="037dc83c-fac4-4eea-acb3-34d3beafcde8" providerId="ADAL" clId="{5849604E-9A10-4EE7-B25E-8E16E6787DF6}" dt="2024-07-19T02:53:20.120" v="4350" actId="47"/>
        <pc:sldMkLst>
          <pc:docMk/>
          <pc:sldMk cId="0" sldId="26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3"/>
            <ac:spMk id="3" creationId="{00000000-0000-0000-0000-000000000000}"/>
          </ac:spMkLst>
        </pc:spChg>
      </pc:sldChg>
      <pc:sldChg chg="delSp modSp mod ord">
        <pc:chgData name="g2121057" userId="037dc83c-fac4-4eea-acb3-34d3beafcde8" providerId="ADAL" clId="{5849604E-9A10-4EE7-B25E-8E16E6787DF6}" dt="2024-07-19T07:08:38.128" v="7308" actId="20577"/>
        <pc:sldMkLst>
          <pc:docMk/>
          <pc:sldMk cId="0" sldId="264"/>
        </pc:sldMkLst>
        <pc:spChg chg="mod">
          <ac:chgData name="g2121057" userId="037dc83c-fac4-4eea-acb3-34d3beafcde8" providerId="ADAL" clId="{5849604E-9A10-4EE7-B25E-8E16E6787DF6}" dt="2024-07-19T01:53:40.007" v="3085" actId="141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7:08:38.128" v="7308" actId="20577"/>
          <ac:spMkLst>
            <pc:docMk/>
            <pc:sldMk cId="0" sldId="264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50:42.161" v="3062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7:52.815" v="6867" actId="478"/>
          <ac:spMkLst>
            <pc:docMk/>
            <pc:sldMk cId="0" sldId="264"/>
            <ac:spMk id="5" creationId="{00000000-0000-0000-0000-000000000000}"/>
          </ac:spMkLst>
        </pc:spChg>
      </pc:sldChg>
      <pc:sldChg chg="addSp delSp modSp mod">
        <pc:chgData name="g2121057" userId="037dc83c-fac4-4eea-acb3-34d3beafcde8" providerId="ADAL" clId="{5849604E-9A10-4EE7-B25E-8E16E6787DF6}" dt="2024-07-19T04:19:04.729" v="6880" actId="478"/>
        <pc:sldMkLst>
          <pc:docMk/>
          <pc:sldMk cId="0" sldId="265"/>
        </pc:sldMkLst>
        <pc:spChg chg="mod">
          <ac:chgData name="g2121057" userId="037dc83c-fac4-4eea-acb3-34d3beafcde8" providerId="ADAL" clId="{5849604E-9A10-4EE7-B25E-8E16E6787DF6}" dt="2024-07-19T02:49:42.014" v="4064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51:05.497" v="4257" actId="207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48:59.171" v="3990" actId="478"/>
          <ac:spMkLst>
            <pc:docMk/>
            <pc:sldMk cId="0" sldId="265"/>
            <ac:spMk id="4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49:12.720" v="3994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04.729" v="6880" actId="478"/>
          <ac:spMkLst>
            <pc:docMk/>
            <pc:sldMk cId="0" sldId="265"/>
            <ac:spMk id="6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7" creationId="{CFAF0E26-AD85-18B9-392C-86002992D15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8" creationId="{E0C4F7F7-15F7-9150-DE5B-6EF5AF48767F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9" creationId="{B47FF19B-F42E-93BC-59DF-F3FAE46F7DD1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0" creationId="{F5A083B3-7A1C-915E-AF97-2522E89D9850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1" creationId="{4EB3CAB9-7989-7150-D67A-D668CFD6E8D7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2" creationId="{81906F3D-C296-CB4A-772C-AF46062DB73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3" creationId="{AFE56E30-ECF6-A596-895C-ED10BA621C7C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4" creationId="{3E8B0F2C-811B-2E63-C01B-68F359EA2EF5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5" creationId="{5CCA0D2E-BBB3-1453-F233-B2CA278C14C4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6" creationId="{2172B170-B177-CBDB-26C4-7D6B7A328E96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1" creationId="{64DD9985-B868-EBF7-844C-CCC84DD98889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2" creationId="{A713D5CC-4DE6-A886-592B-ED8DBDDA49A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3" creationId="{0ED72379-D077-930C-0129-196539FE0FA2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4" creationId="{CBEA4B0A-8054-A48C-CA7C-CFED3605FC9B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5" creationId="{54F65E3D-A2E9-3ACE-B4CD-0CB62DFAA494}"/>
          </ac:spMkLst>
        </pc:sp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7" creationId="{5D266F05-34DF-4E31-5722-8A72EA8417F1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8" creationId="{C6DBDE8E-ECA3-8B7F-4761-E22166EF482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9" creationId="{B9529D05-DCBC-0D65-3721-85166EA45E06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0" creationId="{53E232BA-053D-A12D-F4B6-22219A5A1AD7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1" creationId="{88BD12AE-B874-F8D7-C62F-C38D0C388B68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2" creationId="{C4A1119B-F084-BA07-B8EE-F96D02A7542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3" creationId="{2B491CF5-3914-6403-52A3-BA1B25FE715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4" creationId="{EDAEDE16-A5B5-71EC-A4AA-FF95AD2203F4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5" creationId="{2850F8EE-856B-967E-B56C-F3581484BB79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6" creationId="{CB43B036-95C1-8439-4705-A0CAC2B06834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7" creationId="{AF5B4B86-A9F2-F384-BC98-B7D8259A69F3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8" creationId="{AC788E0C-5DD0-1313-14A8-820B1E41C271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9" creationId="{51AB8F50-CC0E-8FB7-468A-945217E35355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30" creationId="{D4EF2373-9D2C-2C24-D8DD-C42C29A6627D}"/>
          </ac:cxnSpMkLst>
        </pc:cxnChg>
      </pc:sldChg>
      <pc:sldChg chg="modSp del mod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6"/>
        </pc:sldMkLst>
        <pc:spChg chg="mod">
          <ac:chgData name="g2121057" userId="037dc83c-fac4-4eea-acb3-34d3beafcde8" providerId="ADAL" clId="{5849604E-9A10-4EE7-B25E-8E16E6787DF6}" dt="2024-07-19T03:38:56.973" v="5037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6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9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67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6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9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0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4" creationId="{00000000-0000-0000-0000-000000000000}"/>
          </ac:spMkLst>
        </pc:s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271"/>
            <ac:graphicFrameMk id="5" creationId="{00000000-0000-0000-0000-000000000000}"/>
          </ac:graphicFrameMkLst>
        </pc:graphicFrame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2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272"/>
            <ac:graphicFrameMk id="9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3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6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7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2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8"/>
            <ac:grpSpMk id="7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9"/>
            <ac:grpSpMk id="3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0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0"/>
            <ac:grpSpMk id="1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1"/>
            <ac:grpSpMk id="7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9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2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3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4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5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7"/>
            <ac:spMk id="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7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6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8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9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0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0"/>
            <ac:spMk id="9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8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1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7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3"/>
            <ac:grpSpMk id="6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3"/>
            <ac:picMk id="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3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4"/>
            <ac:grpSpMk id="5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4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5"/>
            <ac:picMk id="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2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6"/>
            <ac:grpSpMk id="4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6"/>
            <ac:grpSpMk id="9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1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23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1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7"/>
            <ac:grpSpMk id="5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7"/>
            <ac:picMk id="9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5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10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19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23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3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1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1"/>
            <ac:grpSpMk id="1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1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1"/>
            <ac:picMk id="1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8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28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33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1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34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4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5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13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18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3"/>
            <ac:picMk id="1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3"/>
            <ac:picMk id="19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3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9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13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0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4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8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8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10" creationId="{00000000-0000-0000-0000-000000000000}"/>
          </ac:spMkLst>
        </pc:s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6"/>
            <ac:graphicFrameMk id="6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6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6"/>
            <ac:picMk id="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7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7"/>
            <ac:graphicFrameMk id="7" creationId="{00000000-0000-0000-0000-000000000000}"/>
          </ac:graphicFrameMkLst>
        </pc:graphicFrame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8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8"/>
            <ac:graphicFrameMk id="7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9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9"/>
            <ac:graphicFrameMk id="9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6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2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2"/>
            <ac:grpSpMk id="9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6:03.682" v="6382" actId="47"/>
        <pc:sldMkLst>
          <pc:docMk/>
          <pc:sldMk cId="0" sldId="31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4"/>
            <ac:spMk id="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4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6" creationId="{00000000-0000-0000-0000-000000000000}"/>
          </ac:picMkLst>
        </pc:picChg>
      </pc:sldChg>
      <pc:sldChg chg="delSp modSp add mod">
        <pc:chgData name="g2121057" userId="037dc83c-fac4-4eea-acb3-34d3beafcde8" providerId="ADAL" clId="{5849604E-9A10-4EE7-B25E-8E16E6787DF6}" dt="2024-07-19T04:15:06.973" v="6839" actId="478"/>
        <pc:sldMkLst>
          <pc:docMk/>
          <pc:sldMk cId="4294008939" sldId="315"/>
        </pc:sldMkLst>
        <pc:spChg chg="mod">
          <ac:chgData name="g2121057" userId="037dc83c-fac4-4eea-acb3-34d3beafcde8" providerId="ADAL" clId="{5849604E-9A10-4EE7-B25E-8E16E6787DF6}" dt="2024-07-19T01:46:31.420" v="3045" actId="14100"/>
          <ac:spMkLst>
            <pc:docMk/>
            <pc:sldMk cId="4294008939" sldId="31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1:46:42.706" v="3048" actId="14100"/>
          <ac:spMkLst>
            <pc:docMk/>
            <pc:sldMk cId="4294008939" sldId="315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5:06.973" v="6839" actId="478"/>
          <ac:spMkLst>
            <pc:docMk/>
            <pc:sldMk cId="4294008939" sldId="315"/>
            <ac:spMk id="4" creationId="{00000000-0000-0000-0000-000000000000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6:37:30.197" v="7280" actId="404"/>
        <pc:sldMkLst>
          <pc:docMk/>
          <pc:sldMk cId="695283672" sldId="316"/>
        </pc:sldMkLst>
        <pc:spChg chg="add mod">
          <ac:chgData name="g2121057" userId="037dc83c-fac4-4eea-acb3-34d3beafcde8" providerId="ADAL" clId="{5849604E-9A10-4EE7-B25E-8E16E6787DF6}" dt="2024-07-19T06:37:18.144" v="7275" actId="1076"/>
          <ac:spMkLst>
            <pc:docMk/>
            <pc:sldMk cId="695283672" sldId="316"/>
            <ac:spMk id="2" creationId="{5D29D29E-5EC0-B600-9B7D-66B56CB1DA00}"/>
          </ac:spMkLst>
        </pc:spChg>
        <pc:spChg chg="del">
          <ac:chgData name="g2121057" userId="037dc83c-fac4-4eea-acb3-34d3beafcde8" providerId="ADAL" clId="{5849604E-9A10-4EE7-B25E-8E16E6787DF6}" dt="2024-07-19T04:15:18.111" v="6840" actId="478"/>
          <ac:spMkLst>
            <pc:docMk/>
            <pc:sldMk cId="695283672" sldId="316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6:37:30.197" v="7280" actId="404"/>
          <ac:spMkLst>
            <pc:docMk/>
            <pc:sldMk cId="695283672" sldId="316"/>
            <ac:spMk id="6" creationId="{29B02BD0-E107-F3EC-A027-DFBE0CA086BF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6:51:25.808" v="7307" actId="403"/>
        <pc:sldMkLst>
          <pc:docMk/>
          <pc:sldMk cId="3223310608" sldId="317"/>
        </pc:sldMkLst>
        <pc:spChg chg="add mod">
          <ac:chgData name="g2121057" userId="037dc83c-fac4-4eea-acb3-34d3beafcde8" providerId="ADAL" clId="{5849604E-9A10-4EE7-B25E-8E16E6787DF6}" dt="2024-07-19T04:04:45.627" v="6380" actId="1076"/>
          <ac:spMkLst>
            <pc:docMk/>
            <pc:sldMk cId="3223310608" sldId="317"/>
            <ac:spMk id="2" creationId="{23E074C4-B3DC-5BB1-2DD2-14DF1AD9E3AA}"/>
          </ac:spMkLst>
        </pc:spChg>
        <pc:spChg chg="del">
          <ac:chgData name="g2121057" userId="037dc83c-fac4-4eea-acb3-34d3beafcde8" providerId="ADAL" clId="{5849604E-9A10-4EE7-B25E-8E16E6787DF6}" dt="2024-07-19T04:16:16.933" v="6852" actId="478"/>
          <ac:spMkLst>
            <pc:docMk/>
            <pc:sldMk cId="3223310608" sldId="317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6:51:19.350" v="7304" actId="20577"/>
          <ac:spMkLst>
            <pc:docMk/>
            <pc:sldMk cId="3223310608" sldId="317"/>
            <ac:spMk id="5" creationId="{E4F53C6B-77BD-CD40-4C2B-984138EE8239}"/>
          </ac:spMkLst>
        </pc:spChg>
        <pc:spChg chg="mod">
          <ac:chgData name="g2121057" userId="037dc83c-fac4-4eea-acb3-34d3beafcde8" providerId="ADAL" clId="{5849604E-9A10-4EE7-B25E-8E16E6787DF6}" dt="2024-07-19T06:51:25.808" v="7307" actId="403"/>
          <ac:spMkLst>
            <pc:docMk/>
            <pc:sldMk cId="3223310608" sldId="317"/>
            <ac:spMk id="7" creationId="{84F82740-699D-64CD-DFBC-DC2D02E10CCC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7:20.484" v="6865" actId="1076"/>
        <pc:sldMkLst>
          <pc:docMk/>
          <pc:sldMk cId="285337850" sldId="318"/>
        </pc:sldMkLst>
        <pc:spChg chg="mod">
          <ac:chgData name="g2121057" userId="037dc83c-fac4-4eea-acb3-34d3beafcde8" providerId="ADAL" clId="{5849604E-9A10-4EE7-B25E-8E16E6787DF6}" dt="2024-07-19T01:16:22.934" v="1478" actId="20577"/>
          <ac:spMkLst>
            <pc:docMk/>
            <pc:sldMk cId="285337850" sldId="318"/>
            <ac:spMk id="2" creationId="{1BDF564F-C3B8-680C-F385-798F68C2B5E3}"/>
          </ac:spMkLst>
        </pc:spChg>
        <pc:spChg chg="del">
          <ac:chgData name="g2121057" userId="037dc83c-fac4-4eea-acb3-34d3beafcde8" providerId="ADAL" clId="{5849604E-9A10-4EE7-B25E-8E16E6787DF6}" dt="2024-07-19T04:16:54.962" v="6860" actId="478"/>
          <ac:spMkLst>
            <pc:docMk/>
            <pc:sldMk cId="285337850" sldId="31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1:46:01.769" v="3032" actId="2711"/>
          <ac:spMkLst>
            <pc:docMk/>
            <pc:sldMk cId="285337850" sldId="318"/>
            <ac:spMk id="5" creationId="{E4F53C6B-77BD-CD40-4C2B-984138EE8239}"/>
          </ac:spMkLst>
        </pc:spChg>
        <pc:spChg chg="add mod">
          <ac:chgData name="g2121057" userId="037dc83c-fac4-4eea-acb3-34d3beafcde8" providerId="ADAL" clId="{5849604E-9A10-4EE7-B25E-8E16E6787DF6}" dt="2024-07-19T01:16:47.607" v="1498" actId="1076"/>
          <ac:spMkLst>
            <pc:docMk/>
            <pc:sldMk cId="285337850" sldId="318"/>
            <ac:spMk id="10" creationId="{FF9FF8C0-86E5-0EBF-E0DC-6DB57AFAF00B}"/>
          </ac:spMkLst>
        </pc:spChg>
        <pc:spChg chg="add mod">
          <ac:chgData name="g2121057" userId="037dc83c-fac4-4eea-acb3-34d3beafcde8" providerId="ADAL" clId="{5849604E-9A10-4EE7-B25E-8E16E6787DF6}" dt="2024-07-19T01:17:03.074" v="1514" actId="20577"/>
          <ac:spMkLst>
            <pc:docMk/>
            <pc:sldMk cId="285337850" sldId="318"/>
            <ac:spMk id="11" creationId="{7E9D912A-59B6-8718-C5BF-F8389ABA32AE}"/>
          </ac:spMkLst>
        </pc:spChg>
        <pc:spChg chg="mod">
          <ac:chgData name="g2121057" userId="037dc83c-fac4-4eea-acb3-34d3beafcde8" providerId="ADAL" clId="{5849604E-9A10-4EE7-B25E-8E16E6787DF6}" dt="2024-07-19T01:17:16.251" v="1517" actId="207"/>
          <ac:spMkLst>
            <pc:docMk/>
            <pc:sldMk cId="285337850" sldId="318"/>
            <ac:spMk id="13" creationId="{83FD0B91-091E-2DF3-2CA2-5C151788A262}"/>
          </ac:spMkLst>
        </pc:spChg>
        <pc:spChg chg="mod">
          <ac:chgData name="g2121057" userId="037dc83c-fac4-4eea-acb3-34d3beafcde8" providerId="ADAL" clId="{5849604E-9A10-4EE7-B25E-8E16E6787DF6}" dt="2024-07-19T01:17:16.251" v="1517" actId="207"/>
          <ac:spMkLst>
            <pc:docMk/>
            <pc:sldMk cId="285337850" sldId="318"/>
            <ac:spMk id="14" creationId="{BC2B1150-0266-AB1C-0D15-182DE78A2CE3}"/>
          </ac:spMkLst>
        </pc:spChg>
        <pc:spChg chg="add mod">
          <ac:chgData name="g2121057" userId="037dc83c-fac4-4eea-acb3-34d3beafcde8" providerId="ADAL" clId="{5849604E-9A10-4EE7-B25E-8E16E6787DF6}" dt="2024-07-19T01:17:29.574" v="1543" actId="20577"/>
          <ac:spMkLst>
            <pc:docMk/>
            <pc:sldMk cId="285337850" sldId="318"/>
            <ac:spMk id="15" creationId="{076E0585-EDD6-F92B-B43A-013D541EB3B2}"/>
          </ac:spMkLst>
        </pc:spChg>
        <pc:spChg chg="add mod">
          <ac:chgData name="g2121057" userId="037dc83c-fac4-4eea-acb3-34d3beafcde8" providerId="ADAL" clId="{5849604E-9A10-4EE7-B25E-8E16E6787DF6}" dt="2024-07-19T04:17:20.484" v="6865" actId="1076"/>
          <ac:spMkLst>
            <pc:docMk/>
            <pc:sldMk cId="285337850" sldId="318"/>
            <ac:spMk id="16" creationId="{D3B17E0A-82A3-56D5-117A-CCE9613F0DFC}"/>
          </ac:spMkLst>
        </pc:spChg>
        <pc:spChg chg="add mod">
          <ac:chgData name="g2121057" userId="037dc83c-fac4-4eea-acb3-34d3beafcde8" providerId="ADAL" clId="{5849604E-9A10-4EE7-B25E-8E16E6787DF6}" dt="2024-07-19T01:20:33.203" v="1837" actId="1076"/>
          <ac:spMkLst>
            <pc:docMk/>
            <pc:sldMk cId="285337850" sldId="318"/>
            <ac:spMk id="17" creationId="{F1636C2F-B9A5-0723-1B2E-CAE0B37AE35A}"/>
          </ac:spMkLst>
        </pc:spChg>
        <pc:grpChg chg="mod">
          <ac:chgData name="g2121057" userId="037dc83c-fac4-4eea-acb3-34d3beafcde8" providerId="ADAL" clId="{5849604E-9A10-4EE7-B25E-8E16E6787DF6}" dt="2024-07-19T01:16:45.340" v="1497" actId="1076"/>
          <ac:grpSpMkLst>
            <pc:docMk/>
            <pc:sldMk cId="285337850" sldId="318"/>
            <ac:grpSpMk id="3" creationId="{774FD4E4-1989-F341-24DD-4B76E6714BF1}"/>
          </ac:grpSpMkLst>
        </pc:grpChg>
        <pc:grpChg chg="add mod">
          <ac:chgData name="g2121057" userId="037dc83c-fac4-4eea-acb3-34d3beafcde8" providerId="ADAL" clId="{5849604E-9A10-4EE7-B25E-8E16E6787DF6}" dt="2024-07-19T01:17:16.251" v="1517" actId="207"/>
          <ac:grpSpMkLst>
            <pc:docMk/>
            <pc:sldMk cId="285337850" sldId="318"/>
            <ac:grpSpMk id="12" creationId="{7D36EB5D-A287-5711-D99A-5AD9232944C7}"/>
          </ac:grpSpMkLst>
        </pc:grpChg>
        <pc:picChg chg="add del mod">
          <ac:chgData name="g2121057" userId="037dc83c-fac4-4eea-acb3-34d3beafcde8" providerId="ADAL" clId="{5849604E-9A10-4EE7-B25E-8E16E6787DF6}" dt="2024-07-19T01:22:18.493" v="1850" actId="478"/>
          <ac:picMkLst>
            <pc:docMk/>
            <pc:sldMk cId="285337850" sldId="318"/>
            <ac:picMk id="1026" creationId="{9FB30A19-A132-B476-A983-10FC73D37F32}"/>
          </ac:picMkLst>
        </pc:picChg>
        <pc:picChg chg="add mod">
          <ac:chgData name="g2121057" userId="037dc83c-fac4-4eea-acb3-34d3beafcde8" providerId="ADAL" clId="{5849604E-9A10-4EE7-B25E-8E16E6787DF6}" dt="2024-07-19T01:27:29.688" v="1900" actId="1076"/>
          <ac:picMkLst>
            <pc:docMk/>
            <pc:sldMk cId="285337850" sldId="318"/>
            <ac:picMk id="1028" creationId="{9451CC5C-4ED0-EE4E-83E6-319CAE84EA2B}"/>
          </ac:picMkLst>
        </pc:picChg>
      </pc:sldChg>
      <pc:sldChg chg="addSp delSp modSp add del mod ord">
        <pc:chgData name="g2121057" userId="037dc83c-fac4-4eea-acb3-34d3beafcde8" providerId="ADAL" clId="{5849604E-9A10-4EE7-B25E-8E16E6787DF6}" dt="2024-07-19T01:46:55.867" v="3051" actId="2696"/>
        <pc:sldMkLst>
          <pc:docMk/>
          <pc:sldMk cId="686933563" sldId="319"/>
        </pc:sldMkLst>
        <pc:spChg chg="mod">
          <ac:chgData name="g2121057" userId="037dc83c-fac4-4eea-acb3-34d3beafcde8" providerId="ADAL" clId="{5849604E-9A10-4EE7-B25E-8E16E6787DF6}" dt="2024-07-19T01:40:47.413" v="2478" actId="207"/>
          <ac:spMkLst>
            <pc:docMk/>
            <pc:sldMk cId="686933563" sldId="319"/>
            <ac:spMk id="3" creationId="{00000000-0000-0000-0000-000000000000}"/>
          </ac:spMkLst>
        </pc:spChg>
        <pc:spChg chg="add del mod">
          <ac:chgData name="g2121057" userId="037dc83c-fac4-4eea-acb3-34d3beafcde8" providerId="ADAL" clId="{5849604E-9A10-4EE7-B25E-8E16E6787DF6}" dt="2024-07-19T01:46:51.332" v="3050" actId="478"/>
          <ac:spMkLst>
            <pc:docMk/>
            <pc:sldMk cId="686933563" sldId="319"/>
            <ac:spMk id="5" creationId="{6A11C1D3-B19B-1234-9A82-FF6E292FC65F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7:42.055" v="6866" actId="478"/>
        <pc:sldMkLst>
          <pc:docMk/>
          <pc:sldMk cId="1976789873" sldId="319"/>
        </pc:sldMkLst>
        <pc:spChg chg="mod">
          <ac:chgData name="g2121057" userId="037dc83c-fac4-4eea-acb3-34d3beafcde8" providerId="ADAL" clId="{5849604E-9A10-4EE7-B25E-8E16E6787DF6}" dt="2024-07-19T01:47:14.686" v="3056" actId="207"/>
          <ac:spMkLst>
            <pc:docMk/>
            <pc:sldMk cId="1976789873" sldId="319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7:42.055" v="6866" actId="478"/>
          <ac:spMkLst>
            <pc:docMk/>
            <pc:sldMk cId="1976789873" sldId="319"/>
            <ac:spMk id="4" creationId="{00000000-0000-0000-0000-000000000000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8:09.694" v="6868" actId="478"/>
        <pc:sldMkLst>
          <pc:docMk/>
          <pc:sldMk cId="1890727071" sldId="320"/>
        </pc:sldMkLst>
        <pc:spChg chg="mod">
          <ac:chgData name="g2121057" userId="037dc83c-fac4-4eea-acb3-34d3beafcde8" providerId="ADAL" clId="{5849604E-9A10-4EE7-B25E-8E16E6787DF6}" dt="2024-07-19T01:47:59.373" v="3061" actId="207"/>
          <ac:spMkLst>
            <pc:docMk/>
            <pc:sldMk cId="1890727071" sldId="320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09.694" v="6868" actId="478"/>
          <ac:spMkLst>
            <pc:docMk/>
            <pc:sldMk cId="1890727071" sldId="320"/>
            <ac:spMk id="4" creationId="{00000000-0000-0000-0000-000000000000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4:18:24.386" v="6869" actId="478"/>
        <pc:sldMkLst>
          <pc:docMk/>
          <pc:sldMk cId="2855233985" sldId="321"/>
        </pc:sldMkLst>
        <pc:spChg chg="mod">
          <ac:chgData name="g2121057" userId="037dc83c-fac4-4eea-acb3-34d3beafcde8" providerId="ADAL" clId="{5849604E-9A10-4EE7-B25E-8E16E6787DF6}" dt="2024-07-19T01:56:04.586" v="3111" actId="1076"/>
          <ac:spMkLst>
            <pc:docMk/>
            <pc:sldMk cId="2855233985" sldId="32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02:40.508" v="3393" actId="120"/>
          <ac:spMkLst>
            <pc:docMk/>
            <pc:sldMk cId="2855233985" sldId="321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24.386" v="6869" actId="478"/>
          <ac:spMkLst>
            <pc:docMk/>
            <pc:sldMk cId="2855233985" sldId="321"/>
            <ac:spMk id="5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7" creationId="{46E05041-DA2A-A7D1-17D8-1840C75163D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8" creationId="{188682C9-E753-F68C-B63C-D7FD21D8AB94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9" creationId="{BE9979C8-DD2C-EDB3-EC2F-C502BE4993E3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0" creationId="{F0797CC1-E21C-7265-0B2C-5CECFE1703E6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1" creationId="{E1CE848B-3B57-202A-2FAC-A48E0F2A514E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2" creationId="{D447D18D-568D-BF08-4C3D-E95F0F4A549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3" creationId="{74746271-2CC2-132A-1050-F3EEBDD209A2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4" creationId="{E4B46862-691F-5C9C-DBF3-F6E91926B26F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5" creationId="{D7DFDBD6-4D6F-F4E8-607E-013AFF053FEA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6" creationId="{A3CC57BD-C65E-139E-8A89-D054508FAE96}"/>
          </ac:spMkLst>
        </pc:spChg>
        <pc:spChg chg="add del mod">
          <ac:chgData name="g2121057" userId="037dc83c-fac4-4eea-acb3-34d3beafcde8" providerId="ADAL" clId="{5849604E-9A10-4EE7-B25E-8E16E6787DF6}" dt="2024-07-19T01:58:50.327" v="3143" actId="478"/>
          <ac:spMkLst>
            <pc:docMk/>
            <pc:sldMk cId="2855233985" sldId="321"/>
            <ac:spMk id="17" creationId="{E2466409-A3CC-28E5-0406-B85BB0722B1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46" creationId="{C9831CB4-E389-DE14-B126-D9852696A2F6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54" creationId="{3100325C-4F97-7342-D29F-59C1ACCED66C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55" creationId="{E87AD99C-DB5F-1AB1-AF33-760AB24BFEF9}"/>
          </ac:spMkLst>
        </pc:spChg>
        <pc:spChg chg="add mod">
          <ac:chgData name="g2121057" userId="037dc83c-fac4-4eea-acb3-34d3beafcde8" providerId="ADAL" clId="{5849604E-9A10-4EE7-B25E-8E16E6787DF6}" dt="2024-07-19T02:03:12.246" v="3398" actId="1582"/>
          <ac:spMkLst>
            <pc:docMk/>
            <pc:sldMk cId="2855233985" sldId="321"/>
            <ac:spMk id="56" creationId="{3B95EF99-74D4-C292-F8F1-2AB28AD1F498}"/>
          </ac:spMkLst>
        </pc:spChg>
        <pc:spChg chg="add mod">
          <ac:chgData name="g2121057" userId="037dc83c-fac4-4eea-acb3-34d3beafcde8" providerId="ADAL" clId="{5849604E-9A10-4EE7-B25E-8E16E6787DF6}" dt="2024-07-19T02:03:41.437" v="3421" actId="1076"/>
          <ac:spMkLst>
            <pc:docMk/>
            <pc:sldMk cId="2855233985" sldId="321"/>
            <ac:spMk id="57" creationId="{941CE34D-B5EE-83B7-BCC8-1F7C9016C6EE}"/>
          </ac:spMkLst>
        </pc:spChg>
        <pc:picChg chg="add del mod">
          <ac:chgData name="g2121057" userId="037dc83c-fac4-4eea-acb3-34d3beafcde8" providerId="ADAL" clId="{5849604E-9A10-4EE7-B25E-8E16E6787DF6}" dt="2024-07-19T01:56:09.525" v="3113" actId="478"/>
          <ac:picMkLst>
            <pc:docMk/>
            <pc:sldMk cId="2855233985" sldId="321"/>
            <ac:picMk id="6" creationId="{62640A8C-562B-FDF7-8AEC-25D82E306F17}"/>
          </ac:picMkLst>
        </pc:pic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19" creationId="{37FFD332-DA03-11F0-DC4C-14DDDC95A68E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1" creationId="{E3B7AB29-E204-D1E3-1C27-E9363EBAF0C2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3" creationId="{4942EC76-979A-47DA-5DC6-1E7A48BA3F8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5" creationId="{3EB5C332-9F85-12AC-F1C3-BDA1D839F4D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7" creationId="{E86E6433-C47F-15BF-2543-4316D703EB1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9" creationId="{D891E812-B11D-0BF9-E44C-22FD194FB04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1" creationId="{00B9CC23-08F3-774C-C1EF-C76943E6BA3D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3" creationId="{1A6B789A-56FD-CACE-6C75-E7BC061E5C7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5" creationId="{30CA8E52-6373-94B2-AC3D-ED45B5440C6B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7" creationId="{8DA90131-8C87-4CC8-D1B1-311CD9CEA563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9" creationId="{1A36555C-C0B2-E8F2-5607-EDF675474D8B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1" creationId="{D3F0757F-C563-9B3A-CB9C-9A5454C5265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3" creationId="{E8356D1F-35F1-B2B6-AF7C-A25C9109186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5" creationId="{765F7360-4C2D-2912-596A-F115ABEE9E69}"/>
          </ac:cxnSpMkLst>
        </pc:cxnChg>
      </pc:sldChg>
      <pc:sldChg chg="delSp modSp add mod ord">
        <pc:chgData name="g2121057" userId="037dc83c-fac4-4eea-acb3-34d3beafcde8" providerId="ADAL" clId="{5849604E-9A10-4EE7-B25E-8E16E6787DF6}" dt="2024-07-19T04:18:28.505" v="6870" actId="478"/>
        <pc:sldMkLst>
          <pc:docMk/>
          <pc:sldMk cId="3495758588" sldId="322"/>
        </pc:sldMkLst>
        <pc:spChg chg="mod">
          <ac:chgData name="g2121057" userId="037dc83c-fac4-4eea-acb3-34d3beafcde8" providerId="ADAL" clId="{5849604E-9A10-4EE7-B25E-8E16E6787DF6}" dt="2024-07-19T02:04:26.773" v="3443" actId="207"/>
          <ac:spMkLst>
            <pc:docMk/>
            <pc:sldMk cId="3495758588" sldId="322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28.505" v="6870" actId="478"/>
          <ac:spMkLst>
            <pc:docMk/>
            <pc:sldMk cId="3495758588" sldId="322"/>
            <ac:spMk id="4" creationId="{00000000-0000-0000-0000-000000000000}"/>
          </ac:spMkLst>
        </pc:spChg>
      </pc:sldChg>
      <pc:sldChg chg="addSp delSp modSp add del mod">
        <pc:chgData name="g2121057" userId="037dc83c-fac4-4eea-acb3-34d3beafcde8" providerId="ADAL" clId="{5849604E-9A10-4EE7-B25E-8E16E6787DF6}" dt="2024-07-19T02:39:00.403" v="3890" actId="47"/>
        <pc:sldMkLst>
          <pc:docMk/>
          <pc:sldMk cId="427858666" sldId="323"/>
        </pc:sldMkLst>
        <pc:spChg chg="del mod">
          <ac:chgData name="g2121057" userId="037dc83c-fac4-4eea-acb3-34d3beafcde8" providerId="ADAL" clId="{5849604E-9A10-4EE7-B25E-8E16E6787DF6}" dt="2024-07-19T02:38:58.622" v="3889" actId="478"/>
          <ac:spMkLst>
            <pc:docMk/>
            <pc:sldMk cId="427858666" sldId="323"/>
            <ac:spMk id="2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37:14.779" v="3845" actId="20577"/>
          <ac:spMkLst>
            <pc:docMk/>
            <pc:sldMk cId="427858666" sldId="323"/>
            <ac:spMk id="6" creationId="{1FE74463-C7E0-F305-80E7-FEFD8E67A693}"/>
          </ac:spMkLst>
        </pc:spChg>
        <pc:spChg chg="del">
          <ac:chgData name="g2121057" userId="037dc83c-fac4-4eea-acb3-34d3beafcde8" providerId="ADAL" clId="{5849604E-9A10-4EE7-B25E-8E16E6787DF6}" dt="2024-07-19T02:32:53.035" v="3826" actId="478"/>
          <ac:spMkLst>
            <pc:docMk/>
            <pc:sldMk cId="427858666" sldId="323"/>
            <ac:spMk id="9" creationId="{75578E86-95F8-ED89-68E6-704EAC7E0BB4}"/>
          </ac:spMkLst>
        </pc:spChg>
        <pc:spChg chg="add mod">
          <ac:chgData name="g2121057" userId="037dc83c-fac4-4eea-acb3-34d3beafcde8" providerId="ADAL" clId="{5849604E-9A10-4EE7-B25E-8E16E6787DF6}" dt="2024-07-19T02:38:58.622" v="3889" actId="478"/>
          <ac:spMkLst>
            <pc:docMk/>
            <pc:sldMk cId="427858666" sldId="323"/>
            <ac:spMk id="10" creationId="{AC20FFA4-DF17-0E67-0774-47FE8F19DC15}"/>
          </ac:spMkLst>
        </pc:spChg>
        <pc:picChg chg="add mod">
          <ac:chgData name="g2121057" userId="037dc83c-fac4-4eea-acb3-34d3beafcde8" providerId="ADAL" clId="{5849604E-9A10-4EE7-B25E-8E16E6787DF6}" dt="2024-07-19T02:37:04.347" v="3833" actId="1076"/>
          <ac:picMkLst>
            <pc:docMk/>
            <pc:sldMk cId="427858666" sldId="323"/>
            <ac:picMk id="4" creationId="{B7EE3145-ED04-2DFD-49C6-4F33AED45E9F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8:36.885" v="6872" actId="478"/>
        <pc:sldMkLst>
          <pc:docMk/>
          <pc:sldMk cId="3037079418" sldId="324"/>
        </pc:sldMkLst>
        <pc:spChg chg="mod">
          <ac:chgData name="g2121057" userId="037dc83c-fac4-4eea-acb3-34d3beafcde8" providerId="ADAL" clId="{5849604E-9A10-4EE7-B25E-8E16E6787DF6}" dt="2024-07-19T02:38:48.976" v="3884" actId="14100"/>
          <ac:spMkLst>
            <pc:docMk/>
            <pc:sldMk cId="3037079418" sldId="324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2:38:51.622" v="3885" actId="478"/>
          <ac:spMkLst>
            <pc:docMk/>
            <pc:sldMk cId="3037079418" sldId="324"/>
            <ac:spMk id="6" creationId="{1FE74463-C7E0-F305-80E7-FEFD8E67A693}"/>
          </ac:spMkLst>
        </pc:spChg>
        <pc:spChg chg="del">
          <ac:chgData name="g2121057" userId="037dc83c-fac4-4eea-acb3-34d3beafcde8" providerId="ADAL" clId="{5849604E-9A10-4EE7-B25E-8E16E6787DF6}" dt="2024-07-19T04:18:36.885" v="6872" actId="478"/>
          <ac:spMkLst>
            <pc:docMk/>
            <pc:sldMk cId="3037079418" sldId="324"/>
            <ac:spMk id="8" creationId="{00000000-0000-0000-0000-000000000000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8:41.260" v="6873" actId="478"/>
        <pc:sldMkLst>
          <pc:docMk/>
          <pc:sldMk cId="200840957" sldId="325"/>
        </pc:sldMkLst>
        <pc:spChg chg="mod">
          <ac:chgData name="g2121057" userId="037dc83c-fac4-4eea-acb3-34d3beafcde8" providerId="ADAL" clId="{5849604E-9A10-4EE7-B25E-8E16E6787DF6}" dt="2024-07-19T02:39:59.659" v="3920" actId="20577"/>
          <ac:spMkLst>
            <pc:docMk/>
            <pc:sldMk cId="200840957" sldId="325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1.260" v="6873" actId="478"/>
          <ac:spMkLst>
            <pc:docMk/>
            <pc:sldMk cId="200840957" sldId="325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39:13.469" v="3911" actId="478"/>
          <ac:picMkLst>
            <pc:docMk/>
            <pc:sldMk cId="200840957" sldId="325"/>
            <ac:picMk id="4" creationId="{B7EE3145-ED04-2DFD-49C6-4F33AED45E9F}"/>
          </ac:picMkLst>
        </pc:picChg>
        <pc:picChg chg="add mod">
          <ac:chgData name="g2121057" userId="037dc83c-fac4-4eea-acb3-34d3beafcde8" providerId="ADAL" clId="{5849604E-9A10-4EE7-B25E-8E16E6787DF6}" dt="2024-07-19T02:39:31.072" v="3913" actId="1076"/>
          <ac:picMkLst>
            <pc:docMk/>
            <pc:sldMk cId="200840957" sldId="325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52.488" v="6876" actId="478"/>
        <pc:sldMkLst>
          <pc:docMk/>
          <pc:sldMk cId="841126162" sldId="326"/>
        </pc:sldMkLst>
        <pc:spChg chg="mod">
          <ac:chgData name="g2121057" userId="037dc83c-fac4-4eea-acb3-34d3beafcde8" providerId="ADAL" clId="{5849604E-9A10-4EE7-B25E-8E16E6787DF6}" dt="2024-07-19T02:40:45.395" v="3923" actId="20577"/>
          <ac:spMkLst>
            <pc:docMk/>
            <pc:sldMk cId="841126162" sldId="326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2.488" v="6876" actId="478"/>
          <ac:spMkLst>
            <pc:docMk/>
            <pc:sldMk cId="841126162" sldId="326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2:24.018" v="3926" actId="1076"/>
          <ac:picMkLst>
            <pc:docMk/>
            <pc:sldMk cId="841126162" sldId="326"/>
            <ac:picMk id="4" creationId="{74070AE6-B820-7236-1FE2-FF6FCE566B83}"/>
          </ac:picMkLst>
        </pc:picChg>
        <pc:picChg chg="del">
          <ac:chgData name="g2121057" userId="037dc83c-fac4-4eea-acb3-34d3beafcde8" providerId="ADAL" clId="{5849604E-9A10-4EE7-B25E-8E16E6787DF6}" dt="2024-07-19T02:40:46.836" v="3924" actId="478"/>
          <ac:picMkLst>
            <pc:docMk/>
            <pc:sldMk cId="841126162" sldId="326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44.435" v="6874" actId="478"/>
        <pc:sldMkLst>
          <pc:docMk/>
          <pc:sldMk cId="1373280981" sldId="327"/>
        </pc:sldMkLst>
        <pc:spChg chg="mod">
          <ac:chgData name="g2121057" userId="037dc83c-fac4-4eea-acb3-34d3beafcde8" providerId="ADAL" clId="{5849604E-9A10-4EE7-B25E-8E16E6787DF6}" dt="2024-07-19T02:43:17.085" v="3932" actId="20577"/>
          <ac:spMkLst>
            <pc:docMk/>
            <pc:sldMk cId="1373280981" sldId="327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4.435" v="6874" actId="478"/>
          <ac:spMkLst>
            <pc:docMk/>
            <pc:sldMk cId="1373280981" sldId="327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3:15.268" v="3930" actId="1076"/>
          <ac:picMkLst>
            <pc:docMk/>
            <pc:sldMk cId="1373280981" sldId="327"/>
            <ac:picMk id="4" creationId="{204F03C3-F000-7C66-43B4-8765ABA5C824}"/>
          </ac:picMkLst>
        </pc:picChg>
        <pc:picChg chg="del">
          <ac:chgData name="g2121057" userId="037dc83c-fac4-4eea-acb3-34d3beafcde8" providerId="ADAL" clId="{5849604E-9A10-4EE7-B25E-8E16E6787DF6}" dt="2024-07-19T02:43:12.144" v="3928" actId="478"/>
          <ac:picMkLst>
            <pc:docMk/>
            <pc:sldMk cId="1373280981" sldId="327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49.875" v="6875" actId="478"/>
        <pc:sldMkLst>
          <pc:docMk/>
          <pc:sldMk cId="3512457726" sldId="328"/>
        </pc:sldMkLst>
        <pc:spChg chg="mod">
          <ac:chgData name="g2121057" userId="037dc83c-fac4-4eea-acb3-34d3beafcde8" providerId="ADAL" clId="{5849604E-9A10-4EE7-B25E-8E16E6787DF6}" dt="2024-07-19T02:44:24.839" v="3938" actId="20577"/>
          <ac:spMkLst>
            <pc:docMk/>
            <pc:sldMk cId="3512457726" sldId="328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9.875" v="6875" actId="478"/>
          <ac:spMkLst>
            <pc:docMk/>
            <pc:sldMk cId="3512457726" sldId="328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44:19.050" v="3934" actId="478"/>
          <ac:picMkLst>
            <pc:docMk/>
            <pc:sldMk cId="3512457726" sldId="328"/>
            <ac:picMk id="4" creationId="{204F03C3-F000-7C66-43B4-8765ABA5C824}"/>
          </ac:picMkLst>
        </pc:picChg>
        <pc:picChg chg="add mod">
          <ac:chgData name="g2121057" userId="037dc83c-fac4-4eea-acb3-34d3beafcde8" providerId="ADAL" clId="{5849604E-9A10-4EE7-B25E-8E16E6787DF6}" dt="2024-07-19T02:44:21.857" v="3936" actId="1076"/>
          <ac:picMkLst>
            <pc:docMk/>
            <pc:sldMk cId="3512457726" sldId="328"/>
            <ac:picMk id="5" creationId="{5B7EBA6C-8FCC-EEC7-774E-4EA475CCA2C4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02.006" v="6879" actId="478"/>
        <pc:sldMkLst>
          <pc:docMk/>
          <pc:sldMk cId="3078040157" sldId="329"/>
        </pc:sldMkLst>
        <pc:spChg chg="mod">
          <ac:chgData name="g2121057" userId="037dc83c-fac4-4eea-acb3-34d3beafcde8" providerId="ADAL" clId="{5849604E-9A10-4EE7-B25E-8E16E6787DF6}" dt="2024-07-19T02:45:00.471" v="3943" actId="207"/>
          <ac:spMkLst>
            <pc:docMk/>
            <pc:sldMk cId="3078040157" sldId="329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02.006" v="6879" actId="478"/>
          <ac:spMkLst>
            <pc:docMk/>
            <pc:sldMk cId="3078040157" sldId="329"/>
            <ac:spMk id="4" creationId="{00000000-0000-0000-0000-000000000000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8:55.856" v="6877" actId="478"/>
        <pc:sldMkLst>
          <pc:docMk/>
          <pc:sldMk cId="21683531" sldId="330"/>
        </pc:sldMkLst>
        <pc:spChg chg="mod">
          <ac:chgData name="g2121057" userId="037dc83c-fac4-4eea-acb3-34d3beafcde8" providerId="ADAL" clId="{5849604E-9A10-4EE7-B25E-8E16E6787DF6}" dt="2024-07-19T02:45:21.798" v="3965" actId="20577"/>
          <ac:spMkLst>
            <pc:docMk/>
            <pc:sldMk cId="21683531" sldId="330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5.856" v="6877" actId="478"/>
          <ac:spMkLst>
            <pc:docMk/>
            <pc:sldMk cId="21683531" sldId="330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45:24.525" v="3966" actId="478"/>
          <ac:picMkLst>
            <pc:docMk/>
            <pc:sldMk cId="21683531" sldId="330"/>
            <ac:picMk id="4" creationId="{74070AE6-B820-7236-1FE2-FF6FCE566B83}"/>
          </ac:picMkLst>
        </pc:picChg>
        <pc:picChg chg="add mod">
          <ac:chgData name="g2121057" userId="037dc83c-fac4-4eea-acb3-34d3beafcde8" providerId="ADAL" clId="{5849604E-9A10-4EE7-B25E-8E16E6787DF6}" dt="2024-07-19T02:46:42.773" v="3968" actId="1076"/>
          <ac:picMkLst>
            <pc:docMk/>
            <pc:sldMk cId="21683531" sldId="330"/>
            <ac:picMk id="5" creationId="{AB7CA8BF-858D-4F9C-8D1C-1439DE473EA0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58.949" v="6878" actId="478"/>
        <pc:sldMkLst>
          <pc:docMk/>
          <pc:sldMk cId="269553521" sldId="331"/>
        </pc:sldMkLst>
        <pc:spChg chg="mod">
          <ac:chgData name="g2121057" userId="037dc83c-fac4-4eea-acb3-34d3beafcde8" providerId="ADAL" clId="{5849604E-9A10-4EE7-B25E-8E16E6787DF6}" dt="2024-07-19T02:46:57.981" v="3985" actId="6549"/>
          <ac:spMkLst>
            <pc:docMk/>
            <pc:sldMk cId="269553521" sldId="331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8.949" v="6878" actId="478"/>
          <ac:spMkLst>
            <pc:docMk/>
            <pc:sldMk cId="269553521" sldId="331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7:59.261" v="3989" actId="1076"/>
          <ac:picMkLst>
            <pc:docMk/>
            <pc:sldMk cId="269553521" sldId="331"/>
            <ac:picMk id="4" creationId="{2A003E08-720B-7AC4-0973-DD72D7C27682}"/>
          </ac:picMkLst>
        </pc:picChg>
        <pc:picChg chg="del mod">
          <ac:chgData name="g2121057" userId="037dc83c-fac4-4eea-acb3-34d3beafcde8" providerId="ADAL" clId="{5849604E-9A10-4EE7-B25E-8E16E6787DF6}" dt="2024-07-19T02:47:01.168" v="3987" actId="478"/>
          <ac:picMkLst>
            <pc:docMk/>
            <pc:sldMk cId="269553521" sldId="331"/>
            <ac:picMk id="5" creationId="{AB7CA8BF-858D-4F9C-8D1C-1439DE473EA0}"/>
          </ac:picMkLst>
        </pc:picChg>
      </pc:sldChg>
      <pc:sldChg chg="addSp modSp new mod">
        <pc:chgData name="g2121057" userId="037dc83c-fac4-4eea-acb3-34d3beafcde8" providerId="ADAL" clId="{5849604E-9A10-4EE7-B25E-8E16E6787DF6}" dt="2024-07-19T07:10:46.981" v="7310" actId="403"/>
        <pc:sldMkLst>
          <pc:docMk/>
          <pc:sldMk cId="179117846" sldId="332"/>
        </pc:sldMkLst>
        <pc:spChg chg="mod">
          <ac:chgData name="g2121057" userId="037dc83c-fac4-4eea-acb3-34d3beafcde8" providerId="ADAL" clId="{5849604E-9A10-4EE7-B25E-8E16E6787DF6}" dt="2024-07-19T02:51:32.971" v="4287" actId="20577"/>
          <ac:spMkLst>
            <pc:docMk/>
            <pc:sldMk cId="179117846" sldId="332"/>
            <ac:spMk id="2" creationId="{478D50EC-0938-ABD2-892C-2F8F315CDDDA}"/>
          </ac:spMkLst>
        </pc:spChg>
        <pc:spChg chg="mod">
          <ac:chgData name="g2121057" userId="037dc83c-fac4-4eea-acb3-34d3beafcde8" providerId="ADAL" clId="{5849604E-9A10-4EE7-B25E-8E16E6787DF6}" dt="2024-07-19T07:10:46.981" v="7310" actId="403"/>
          <ac:spMkLst>
            <pc:docMk/>
            <pc:sldMk cId="179117846" sldId="332"/>
            <ac:spMk id="3" creationId="{76E1C2D9-1F4B-112B-FB3F-11DE66F7984D}"/>
          </ac:spMkLst>
        </pc:spChg>
        <pc:picChg chg="add mod">
          <ac:chgData name="g2121057" userId="037dc83c-fac4-4eea-acb3-34d3beafcde8" providerId="ADAL" clId="{5849604E-9A10-4EE7-B25E-8E16E6787DF6}" dt="2024-07-19T02:53:11.004" v="4347" actId="1076"/>
          <ac:picMkLst>
            <pc:docMk/>
            <pc:sldMk cId="179117846" sldId="332"/>
            <ac:picMk id="5" creationId="{99EAA908-B88B-C350-75E0-E4340A7988B4}"/>
          </ac:picMkLst>
        </pc:picChg>
        <pc:picChg chg="add mod">
          <ac:chgData name="g2121057" userId="037dc83c-fac4-4eea-acb3-34d3beafcde8" providerId="ADAL" clId="{5849604E-9A10-4EE7-B25E-8E16E6787DF6}" dt="2024-07-19T02:53:16.275" v="4349" actId="1076"/>
          <ac:picMkLst>
            <pc:docMk/>
            <pc:sldMk cId="179117846" sldId="332"/>
            <ac:picMk id="7" creationId="{C8E4E26A-AE87-43BF-1873-EA4B7DAEE42A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12.039" v="6881" actId="478"/>
        <pc:sldMkLst>
          <pc:docMk/>
          <pc:sldMk cId="784514270" sldId="333"/>
        </pc:sldMkLst>
        <pc:spChg chg="mod">
          <ac:chgData name="g2121057" userId="037dc83c-fac4-4eea-acb3-34d3beafcde8" providerId="ADAL" clId="{5849604E-9A10-4EE7-B25E-8E16E6787DF6}" dt="2024-07-19T02:57:13.790" v="4405" actId="1076"/>
          <ac:spMkLst>
            <pc:docMk/>
            <pc:sldMk cId="784514270" sldId="333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12.039" v="6881" actId="478"/>
          <ac:spMkLst>
            <pc:docMk/>
            <pc:sldMk cId="784514270" sldId="333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57:09.246" v="4404" actId="1076"/>
          <ac:spMkLst>
            <pc:docMk/>
            <pc:sldMk cId="784514270" sldId="333"/>
            <ac:spMk id="16" creationId="{2172B170-B177-CBDB-26C4-7D6B7A328E96}"/>
          </ac:spMkLst>
        </pc:spChg>
        <pc:cxnChg chg="mod">
          <ac:chgData name="g2121057" userId="037dc83c-fac4-4eea-acb3-34d3beafcde8" providerId="ADAL" clId="{5849604E-9A10-4EE7-B25E-8E16E6787DF6}" dt="2024-07-19T02:57:09.246" v="4404" actId="1076"/>
          <ac:cxnSpMkLst>
            <pc:docMk/>
            <pc:sldMk cId="784514270" sldId="333"/>
            <ac:cxnSpMk id="29" creationId="{51AB8F50-CC0E-8FB7-468A-945217E35355}"/>
          </ac:cxnSpMkLst>
        </pc:cxnChg>
        <pc:cxnChg chg="mod">
          <ac:chgData name="g2121057" userId="037dc83c-fac4-4eea-acb3-34d3beafcde8" providerId="ADAL" clId="{5849604E-9A10-4EE7-B25E-8E16E6787DF6}" dt="2024-07-19T02:57:09.246" v="4404" actId="1076"/>
          <ac:cxnSpMkLst>
            <pc:docMk/>
            <pc:sldMk cId="784514270" sldId="333"/>
            <ac:cxnSpMk id="30" creationId="{D4EF2373-9D2C-2C24-D8DD-C42C29A6627D}"/>
          </ac:cxnSpMkLst>
        </pc:cxnChg>
      </pc:sldChg>
      <pc:sldChg chg="addSp delSp modSp new mod">
        <pc:chgData name="g2121057" userId="037dc83c-fac4-4eea-acb3-34d3beafcde8" providerId="ADAL" clId="{5849604E-9A10-4EE7-B25E-8E16E6787DF6}" dt="2024-07-19T04:19:16.375" v="6883" actId="478"/>
        <pc:sldMkLst>
          <pc:docMk/>
          <pc:sldMk cId="3548436155" sldId="334"/>
        </pc:sldMkLst>
        <pc:spChg chg="mod">
          <ac:chgData name="g2121057" userId="037dc83c-fac4-4eea-acb3-34d3beafcde8" providerId="ADAL" clId="{5849604E-9A10-4EE7-B25E-8E16E6787DF6}" dt="2024-07-19T02:59:06.993" v="4491" actId="14100"/>
          <ac:spMkLst>
            <pc:docMk/>
            <pc:sldMk cId="3548436155" sldId="334"/>
            <ac:spMk id="2" creationId="{D04366C9-27FC-D8F8-ED10-E3D307E73B0F}"/>
          </ac:spMkLst>
        </pc:spChg>
        <pc:spChg chg="mod">
          <ac:chgData name="g2121057" userId="037dc83c-fac4-4eea-acb3-34d3beafcde8" providerId="ADAL" clId="{5849604E-9A10-4EE7-B25E-8E16E6787DF6}" dt="2024-07-19T03:01:24.669" v="4609" actId="20577"/>
          <ac:spMkLst>
            <pc:docMk/>
            <pc:sldMk cId="3548436155" sldId="334"/>
            <ac:spMk id="3" creationId="{1DEE23C8-63A4-75BA-4DF8-1585F50077BF}"/>
          </ac:spMkLst>
        </pc:spChg>
        <pc:spChg chg="add del">
          <ac:chgData name="g2121057" userId="037dc83c-fac4-4eea-acb3-34d3beafcde8" providerId="ADAL" clId="{5849604E-9A10-4EE7-B25E-8E16E6787DF6}" dt="2024-07-19T04:19:16.375" v="6883" actId="478"/>
          <ac:spMkLst>
            <pc:docMk/>
            <pc:sldMk cId="3548436155" sldId="334"/>
            <ac:spMk id="8" creationId="{185B47C6-9B25-ED16-EB32-2B7291327317}"/>
          </ac:spMkLst>
        </pc:spChg>
        <pc:picChg chg="add mod modCrop">
          <ac:chgData name="g2121057" userId="037dc83c-fac4-4eea-acb3-34d3beafcde8" providerId="ADAL" clId="{5849604E-9A10-4EE7-B25E-8E16E6787DF6}" dt="2024-07-19T03:00:48.500" v="4559" actId="1076"/>
          <ac:picMkLst>
            <pc:docMk/>
            <pc:sldMk cId="3548436155" sldId="334"/>
            <ac:picMk id="5" creationId="{6969D46A-6565-8015-19B5-D2ADDEED9D9E}"/>
          </ac:picMkLst>
        </pc:picChg>
        <pc:picChg chg="add mod modCrop">
          <ac:chgData name="g2121057" userId="037dc83c-fac4-4eea-acb3-34d3beafcde8" providerId="ADAL" clId="{5849604E-9A10-4EE7-B25E-8E16E6787DF6}" dt="2024-07-19T03:14:48.487" v="4618" actId="1076"/>
          <ac:picMkLst>
            <pc:docMk/>
            <pc:sldMk cId="3548436155" sldId="334"/>
            <ac:picMk id="7" creationId="{CB53D0CC-D9BD-E93E-DD8F-657EE13F4CBF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3:38:39.228" v="5023" actId="732"/>
        <pc:sldMkLst>
          <pc:docMk/>
          <pc:sldMk cId="785992604" sldId="335"/>
        </pc:sldMkLst>
        <pc:spChg chg="mod">
          <ac:chgData name="g2121057" userId="037dc83c-fac4-4eea-acb3-34d3beafcde8" providerId="ADAL" clId="{5849604E-9A10-4EE7-B25E-8E16E6787DF6}" dt="2024-07-19T03:15:18.367" v="4647" actId="20577"/>
          <ac:spMkLst>
            <pc:docMk/>
            <pc:sldMk cId="785992604" sldId="335"/>
            <ac:spMk id="3" creationId="{1DEE23C8-63A4-75BA-4DF8-1585F50077BF}"/>
          </ac:spMkLst>
        </pc:spChg>
        <pc:picChg chg="del">
          <ac:chgData name="g2121057" userId="037dc83c-fac4-4eea-acb3-34d3beafcde8" providerId="ADAL" clId="{5849604E-9A10-4EE7-B25E-8E16E6787DF6}" dt="2024-07-19T03:15:30.364" v="4648" actId="478"/>
          <ac:picMkLst>
            <pc:docMk/>
            <pc:sldMk cId="785992604" sldId="335"/>
            <ac:picMk id="5" creationId="{6969D46A-6565-8015-19B5-D2ADDEED9D9E}"/>
          </ac:picMkLst>
        </pc:picChg>
        <pc:picChg chg="add mod">
          <ac:chgData name="g2121057" userId="037dc83c-fac4-4eea-acb3-34d3beafcde8" providerId="ADAL" clId="{5849604E-9A10-4EE7-B25E-8E16E6787DF6}" dt="2024-07-19T03:17:06.314" v="4653" actId="14100"/>
          <ac:picMkLst>
            <pc:docMk/>
            <pc:sldMk cId="785992604" sldId="335"/>
            <ac:picMk id="6" creationId="{DFBE44DB-368D-E014-419E-DE40CFFED611}"/>
          </ac:picMkLst>
        </pc:picChg>
        <pc:picChg chg="del">
          <ac:chgData name="g2121057" userId="037dc83c-fac4-4eea-acb3-34d3beafcde8" providerId="ADAL" clId="{5849604E-9A10-4EE7-B25E-8E16E6787DF6}" dt="2024-07-19T03:15:31.643" v="4649" actId="478"/>
          <ac:picMkLst>
            <pc:docMk/>
            <pc:sldMk cId="785992604" sldId="335"/>
            <ac:picMk id="7" creationId="{CB53D0CC-D9BD-E93E-DD8F-657EE13F4CBF}"/>
          </ac:picMkLst>
        </pc:picChg>
        <pc:picChg chg="add mod modCrop">
          <ac:chgData name="g2121057" userId="037dc83c-fac4-4eea-acb3-34d3beafcde8" providerId="ADAL" clId="{5849604E-9A10-4EE7-B25E-8E16E6787DF6}" dt="2024-07-19T03:38:39.228" v="5023" actId="732"/>
          <ac:picMkLst>
            <pc:docMk/>
            <pc:sldMk cId="785992604" sldId="335"/>
            <ac:picMk id="9" creationId="{FB47DF85-7711-A965-7B24-63AB0D9775D7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3:38:05.608" v="5020" actId="1076"/>
        <pc:sldMkLst>
          <pc:docMk/>
          <pc:sldMk cId="2578947158" sldId="336"/>
        </pc:sldMkLst>
        <pc:spChg chg="mod">
          <ac:chgData name="g2121057" userId="037dc83c-fac4-4eea-acb3-34d3beafcde8" providerId="ADAL" clId="{5849604E-9A10-4EE7-B25E-8E16E6787DF6}" dt="2024-07-19T03:35:41.433" v="4978" actId="1076"/>
          <ac:spMkLst>
            <pc:docMk/>
            <pc:sldMk cId="2578947158" sldId="336"/>
            <ac:spMk id="2" creationId="{D04366C9-27FC-D8F8-ED10-E3D307E73B0F}"/>
          </ac:spMkLst>
        </pc:spChg>
        <pc:spChg chg="mod">
          <ac:chgData name="g2121057" userId="037dc83c-fac4-4eea-acb3-34d3beafcde8" providerId="ADAL" clId="{5849604E-9A10-4EE7-B25E-8E16E6787DF6}" dt="2024-07-19T03:35:59.774" v="4999" actId="20577"/>
          <ac:spMkLst>
            <pc:docMk/>
            <pc:sldMk cId="2578947158" sldId="336"/>
            <ac:spMk id="3" creationId="{1DEE23C8-63A4-75BA-4DF8-1585F50077BF}"/>
          </ac:spMkLst>
        </pc:spChg>
        <pc:picChg chg="add del mod modCrop">
          <ac:chgData name="g2121057" userId="037dc83c-fac4-4eea-acb3-34d3beafcde8" providerId="ADAL" clId="{5849604E-9A10-4EE7-B25E-8E16E6787DF6}" dt="2024-07-19T03:26:10.284" v="4720" actId="21"/>
          <ac:picMkLst>
            <pc:docMk/>
            <pc:sldMk cId="2578947158" sldId="336"/>
            <ac:picMk id="5" creationId="{9E69F15D-62CB-1A08-51B2-44BEDB6B1FD6}"/>
          </ac:picMkLst>
        </pc:picChg>
        <pc:picChg chg="del">
          <ac:chgData name="g2121057" userId="037dc83c-fac4-4eea-acb3-34d3beafcde8" providerId="ADAL" clId="{5849604E-9A10-4EE7-B25E-8E16E6787DF6}" dt="2024-07-19T03:24:07.381" v="4663" actId="478"/>
          <ac:picMkLst>
            <pc:docMk/>
            <pc:sldMk cId="2578947158" sldId="336"/>
            <ac:picMk id="6" creationId="{DFBE44DB-368D-E014-419E-DE40CFFED611}"/>
          </ac:picMkLst>
        </pc:picChg>
        <pc:picChg chg="add del mod">
          <ac:chgData name="g2121057" userId="037dc83c-fac4-4eea-acb3-34d3beafcde8" providerId="ADAL" clId="{5849604E-9A10-4EE7-B25E-8E16E6787DF6}" dt="2024-07-19T03:36:05.011" v="5002" actId="478"/>
          <ac:picMkLst>
            <pc:docMk/>
            <pc:sldMk cId="2578947158" sldId="336"/>
            <ac:picMk id="7" creationId="{805C8C93-6AD0-08D0-DF1E-1383992248DD}"/>
          </ac:picMkLst>
        </pc:picChg>
        <pc:picChg chg="del mod">
          <ac:chgData name="g2121057" userId="037dc83c-fac4-4eea-acb3-34d3beafcde8" providerId="ADAL" clId="{5849604E-9A10-4EE7-B25E-8E16E6787DF6}" dt="2024-07-19T03:25:59.209" v="4716" actId="21"/>
          <ac:picMkLst>
            <pc:docMk/>
            <pc:sldMk cId="2578947158" sldId="336"/>
            <ac:picMk id="9" creationId="{FB47DF85-7711-A965-7B24-63AB0D9775D7}"/>
          </ac:picMkLst>
        </pc:picChg>
        <pc:picChg chg="add mod modCrop">
          <ac:chgData name="g2121057" userId="037dc83c-fac4-4eea-acb3-34d3beafcde8" providerId="ADAL" clId="{5849604E-9A10-4EE7-B25E-8E16E6787DF6}" dt="2024-07-19T03:36:48.948" v="5011" actId="1076"/>
          <ac:picMkLst>
            <pc:docMk/>
            <pc:sldMk cId="2578947158" sldId="336"/>
            <ac:picMk id="10" creationId="{F7AE844D-996B-E5D9-7F61-898300142AC1}"/>
          </ac:picMkLst>
        </pc:picChg>
        <pc:picChg chg="add mod modCrop">
          <ac:chgData name="g2121057" userId="037dc83c-fac4-4eea-acb3-34d3beafcde8" providerId="ADAL" clId="{5849604E-9A10-4EE7-B25E-8E16E6787DF6}" dt="2024-07-19T03:38:05.608" v="5020" actId="1076"/>
          <ac:picMkLst>
            <pc:docMk/>
            <pc:sldMk cId="2578947158" sldId="336"/>
            <ac:picMk id="12" creationId="{712B1CB0-A3AF-0FE5-D533-A177F1D07924}"/>
          </ac:picMkLst>
        </pc:picChg>
      </pc:sldChg>
      <pc:sldChg chg="addSp delSp modSp new mod">
        <pc:chgData name="g2121057" userId="037dc83c-fac4-4eea-acb3-34d3beafcde8" providerId="ADAL" clId="{5849604E-9A10-4EE7-B25E-8E16E6787DF6}" dt="2024-07-19T03:34:06.551" v="4933" actId="1076"/>
        <pc:sldMkLst>
          <pc:docMk/>
          <pc:sldMk cId="790946968" sldId="337"/>
        </pc:sldMkLst>
        <pc:spChg chg="del">
          <ac:chgData name="g2121057" userId="037dc83c-fac4-4eea-acb3-34d3beafcde8" providerId="ADAL" clId="{5849604E-9A10-4EE7-B25E-8E16E6787DF6}" dt="2024-07-19T03:25:52.325" v="4714" actId="478"/>
          <ac:spMkLst>
            <pc:docMk/>
            <pc:sldMk cId="790946968" sldId="337"/>
            <ac:spMk id="2" creationId="{4023F8AA-572B-1B6A-2DB1-7D30FDD5D543}"/>
          </ac:spMkLst>
        </pc:spChg>
        <pc:spChg chg="del">
          <ac:chgData name="g2121057" userId="037dc83c-fac4-4eea-acb3-34d3beafcde8" providerId="ADAL" clId="{5849604E-9A10-4EE7-B25E-8E16E6787DF6}" dt="2024-07-19T03:25:54.649" v="4715" actId="478"/>
          <ac:spMkLst>
            <pc:docMk/>
            <pc:sldMk cId="790946968" sldId="337"/>
            <ac:spMk id="3" creationId="{42FFD0ED-7492-1CFE-2EAC-D6F3AFB0FE1F}"/>
          </ac:spMkLst>
        </pc:spChg>
        <pc:picChg chg="add mod">
          <ac:chgData name="g2121057" userId="037dc83c-fac4-4eea-acb3-34d3beafcde8" providerId="ADAL" clId="{5849604E-9A10-4EE7-B25E-8E16E6787DF6}" dt="2024-07-19T03:29:59.980" v="4889" actId="14100"/>
          <ac:picMkLst>
            <pc:docMk/>
            <pc:sldMk cId="790946968" sldId="337"/>
            <ac:picMk id="5" creationId="{9E69F15D-62CB-1A08-51B2-44BEDB6B1FD6}"/>
          </ac:picMkLst>
        </pc:picChg>
        <pc:picChg chg="add del mod modCrop">
          <ac:chgData name="g2121057" userId="037dc83c-fac4-4eea-acb3-34d3beafcde8" providerId="ADAL" clId="{5849604E-9A10-4EE7-B25E-8E16E6787DF6}" dt="2024-07-19T03:31:09.215" v="4893" actId="478"/>
          <ac:picMkLst>
            <pc:docMk/>
            <pc:sldMk cId="790946968" sldId="337"/>
            <ac:picMk id="6" creationId="{CEE9C489-E696-D0B5-8FD5-4684A363EDB2}"/>
          </ac:picMkLst>
        </pc:picChg>
        <pc:picChg chg="add mod modCrop">
          <ac:chgData name="g2121057" userId="037dc83c-fac4-4eea-acb3-34d3beafcde8" providerId="ADAL" clId="{5849604E-9A10-4EE7-B25E-8E16E6787DF6}" dt="2024-07-19T03:30:25.953" v="4892" actId="1076"/>
          <ac:picMkLst>
            <pc:docMk/>
            <pc:sldMk cId="790946968" sldId="337"/>
            <ac:picMk id="8" creationId="{B597DC35-1942-420E-594F-97B5AF09F74E}"/>
          </ac:picMkLst>
        </pc:picChg>
        <pc:picChg chg="add mod">
          <ac:chgData name="g2121057" userId="037dc83c-fac4-4eea-acb3-34d3beafcde8" providerId="ADAL" clId="{5849604E-9A10-4EE7-B25E-8E16E6787DF6}" dt="2024-07-19T03:29:59.980" v="4889" actId="14100"/>
          <ac:picMkLst>
            <pc:docMk/>
            <pc:sldMk cId="790946968" sldId="337"/>
            <ac:picMk id="9" creationId="{FB47DF85-7711-A965-7B24-63AB0D9775D7}"/>
          </ac:picMkLst>
        </pc:picChg>
        <pc:picChg chg="add mod modCrop">
          <ac:chgData name="g2121057" userId="037dc83c-fac4-4eea-acb3-34d3beafcde8" providerId="ADAL" clId="{5849604E-9A10-4EE7-B25E-8E16E6787DF6}" dt="2024-07-19T03:34:06.551" v="4933" actId="1076"/>
          <ac:picMkLst>
            <pc:docMk/>
            <pc:sldMk cId="790946968" sldId="337"/>
            <ac:picMk id="11" creationId="{1E3D64EF-040A-B567-20EE-26C5274F8193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23.098" v="6884" actId="478"/>
        <pc:sldMkLst>
          <pc:docMk/>
          <pc:sldMk cId="561269651" sldId="338"/>
        </pc:sldMkLst>
        <pc:spChg chg="mod">
          <ac:chgData name="g2121057" userId="037dc83c-fac4-4eea-acb3-34d3beafcde8" providerId="ADAL" clId="{5849604E-9A10-4EE7-B25E-8E16E6787DF6}" dt="2024-07-19T03:39:39.755" v="5071" actId="207"/>
          <ac:spMkLst>
            <pc:docMk/>
            <pc:sldMk cId="561269651" sldId="338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23.098" v="6884" actId="478"/>
          <ac:spMkLst>
            <pc:docMk/>
            <pc:sldMk cId="561269651" sldId="338"/>
            <ac:spMk id="4" creationId="{00000000-0000-0000-0000-000000000000}"/>
          </ac:spMkLst>
        </pc:spChg>
      </pc:sldChg>
      <pc:sldChg chg="addSp modSp new mod">
        <pc:chgData name="g2121057" userId="037dc83c-fac4-4eea-acb3-34d3beafcde8" providerId="ADAL" clId="{5849604E-9A10-4EE7-B25E-8E16E6787DF6}" dt="2024-07-19T03:43:33.974" v="5467" actId="1076"/>
        <pc:sldMkLst>
          <pc:docMk/>
          <pc:sldMk cId="270309346" sldId="339"/>
        </pc:sldMkLst>
        <pc:spChg chg="mod">
          <ac:chgData name="g2121057" userId="037dc83c-fac4-4eea-acb3-34d3beafcde8" providerId="ADAL" clId="{5849604E-9A10-4EE7-B25E-8E16E6787DF6}" dt="2024-07-19T03:40:16.484" v="5185" actId="403"/>
          <ac:spMkLst>
            <pc:docMk/>
            <pc:sldMk cId="270309346" sldId="339"/>
            <ac:spMk id="2" creationId="{168D52FE-4261-77B1-C546-AA4EA538F9A3}"/>
          </ac:spMkLst>
        </pc:spChg>
        <pc:spChg chg="mod">
          <ac:chgData name="g2121057" userId="037dc83c-fac4-4eea-acb3-34d3beafcde8" providerId="ADAL" clId="{5849604E-9A10-4EE7-B25E-8E16E6787DF6}" dt="2024-07-19T03:43:31.442" v="5466" actId="20577"/>
          <ac:spMkLst>
            <pc:docMk/>
            <pc:sldMk cId="270309346" sldId="339"/>
            <ac:spMk id="3" creationId="{E20BD865-D616-F9D0-52BB-690697051895}"/>
          </ac:spMkLst>
        </pc:spChg>
        <pc:spChg chg="add mod">
          <ac:chgData name="g2121057" userId="037dc83c-fac4-4eea-acb3-34d3beafcde8" providerId="ADAL" clId="{5849604E-9A10-4EE7-B25E-8E16E6787DF6}" dt="2024-07-19T03:43:33.974" v="5467" actId="1076"/>
          <ac:spMkLst>
            <pc:docMk/>
            <pc:sldMk cId="270309346" sldId="339"/>
            <ac:spMk id="4" creationId="{70D83CCE-0E6F-6197-9BD7-39F6D3B946AD}"/>
          </ac:spMkLst>
        </pc:spChg>
        <pc:spChg chg="add">
          <ac:chgData name="g2121057" userId="037dc83c-fac4-4eea-acb3-34d3beafcde8" providerId="ADAL" clId="{5849604E-9A10-4EE7-B25E-8E16E6787DF6}" dt="2024-07-19T03:42:52.749" v="5429"/>
          <ac:spMkLst>
            <pc:docMk/>
            <pc:sldMk cId="270309346" sldId="339"/>
            <ac:spMk id="5" creationId="{E2345675-A1D2-13B7-54DB-3423CD6FDF02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9:27.801" v="6885" actId="478"/>
        <pc:sldMkLst>
          <pc:docMk/>
          <pc:sldMk cId="754829995" sldId="340"/>
        </pc:sldMkLst>
        <pc:spChg chg="mod">
          <ac:chgData name="g2121057" userId="037dc83c-fac4-4eea-acb3-34d3beafcde8" providerId="ADAL" clId="{5849604E-9A10-4EE7-B25E-8E16E6787DF6}" dt="2024-07-19T03:55:20.798" v="5627" actId="207"/>
          <ac:spMkLst>
            <pc:docMk/>
            <pc:sldMk cId="754829995" sldId="340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27.801" v="6885" actId="478"/>
          <ac:spMkLst>
            <pc:docMk/>
            <pc:sldMk cId="754829995" sldId="340"/>
            <ac:spMk id="4" creationId="{00000000-0000-0000-0000-000000000000}"/>
          </ac:spMkLst>
        </pc:spChg>
      </pc:sldChg>
      <pc:sldChg chg="addSp modSp new mod">
        <pc:chgData name="g2121057" userId="037dc83c-fac4-4eea-acb3-34d3beafcde8" providerId="ADAL" clId="{5849604E-9A10-4EE7-B25E-8E16E6787DF6}" dt="2024-07-19T06:33:53.524" v="7146" actId="20577"/>
        <pc:sldMkLst>
          <pc:docMk/>
          <pc:sldMk cId="4143617429" sldId="341"/>
        </pc:sldMkLst>
        <pc:spChg chg="mod">
          <ac:chgData name="g2121057" userId="037dc83c-fac4-4eea-acb3-34d3beafcde8" providerId="ADAL" clId="{5849604E-9A10-4EE7-B25E-8E16E6787DF6}" dt="2024-07-19T04:12:14.103" v="6727" actId="1076"/>
          <ac:spMkLst>
            <pc:docMk/>
            <pc:sldMk cId="4143617429" sldId="341"/>
            <ac:spMk id="2" creationId="{5E48897E-A635-B6A9-AF59-6C4050C0598C}"/>
          </ac:spMkLst>
        </pc:spChg>
        <pc:spChg chg="mod">
          <ac:chgData name="g2121057" userId="037dc83c-fac4-4eea-acb3-34d3beafcde8" providerId="ADAL" clId="{5849604E-9A10-4EE7-B25E-8E16E6787DF6}" dt="2024-07-19T06:33:53.524" v="7146" actId="20577"/>
          <ac:spMkLst>
            <pc:docMk/>
            <pc:sldMk cId="4143617429" sldId="341"/>
            <ac:spMk id="3" creationId="{D33F3364-59B2-BB7F-2FB5-FF5E792AA521}"/>
          </ac:spMkLst>
        </pc:spChg>
        <pc:spChg chg="add mod">
          <ac:chgData name="g2121057" userId="037dc83c-fac4-4eea-acb3-34d3beafcde8" providerId="ADAL" clId="{5849604E-9A10-4EE7-B25E-8E16E6787DF6}" dt="2024-07-19T05:05:25.774" v="6943" actId="1076"/>
          <ac:spMkLst>
            <pc:docMk/>
            <pc:sldMk cId="4143617429" sldId="341"/>
            <ac:spMk id="4" creationId="{7C0AB403-42EE-CE96-182A-7AD4D5F0D791}"/>
          </ac:spMkLst>
        </pc:spChg>
      </pc:sldChg>
      <pc:sldChg chg="addSp modSp new mod">
        <pc:chgData name="g2121057" userId="037dc83c-fac4-4eea-acb3-34d3beafcde8" providerId="ADAL" clId="{5849604E-9A10-4EE7-B25E-8E16E6787DF6}" dt="2024-07-19T06:34:33.984" v="7215" actId="20577"/>
        <pc:sldMkLst>
          <pc:docMk/>
          <pc:sldMk cId="2273566260" sldId="342"/>
        </pc:sldMkLst>
        <pc:spChg chg="mod">
          <ac:chgData name="g2121057" userId="037dc83c-fac4-4eea-acb3-34d3beafcde8" providerId="ADAL" clId="{5849604E-9A10-4EE7-B25E-8E16E6787DF6}" dt="2024-07-19T06:32:27.567" v="6986" actId="403"/>
          <ac:spMkLst>
            <pc:docMk/>
            <pc:sldMk cId="2273566260" sldId="342"/>
            <ac:spMk id="2" creationId="{A64AE147-AE33-3FF8-534C-C8671D977413}"/>
          </ac:spMkLst>
        </pc:spChg>
        <pc:spChg chg="mod">
          <ac:chgData name="g2121057" userId="037dc83c-fac4-4eea-acb3-34d3beafcde8" providerId="ADAL" clId="{5849604E-9A10-4EE7-B25E-8E16E6787DF6}" dt="2024-07-19T06:34:33.984" v="7215" actId="20577"/>
          <ac:spMkLst>
            <pc:docMk/>
            <pc:sldMk cId="2273566260" sldId="342"/>
            <ac:spMk id="3" creationId="{6EDB4732-1FD7-5D50-092B-E56B3DD187C1}"/>
          </ac:spMkLst>
        </pc:spChg>
        <pc:picChg chg="add mod">
          <ac:chgData name="g2121057" userId="037dc83c-fac4-4eea-acb3-34d3beafcde8" providerId="ADAL" clId="{5849604E-9A10-4EE7-B25E-8E16E6787DF6}" dt="2024-07-19T06:32:40.590" v="6990" actId="1076"/>
          <ac:picMkLst>
            <pc:docMk/>
            <pc:sldMk cId="2273566260" sldId="342"/>
            <ac:picMk id="5" creationId="{D99BD897-3F31-1F19-29DC-AFB917EBB083}"/>
          </ac:picMkLst>
        </pc:picChg>
      </pc:sldChg>
      <pc:sldChg chg="addSp modSp new mod">
        <pc:chgData name="g2121057" userId="037dc83c-fac4-4eea-acb3-34d3beafcde8" providerId="ADAL" clId="{5849604E-9A10-4EE7-B25E-8E16E6787DF6}" dt="2024-07-19T06:36:08.540" v="7274" actId="207"/>
        <pc:sldMkLst>
          <pc:docMk/>
          <pc:sldMk cId="4256062921" sldId="343"/>
        </pc:sldMkLst>
        <pc:spChg chg="mod">
          <ac:chgData name="g2121057" userId="037dc83c-fac4-4eea-acb3-34d3beafcde8" providerId="ADAL" clId="{5849604E-9A10-4EE7-B25E-8E16E6787DF6}" dt="2024-07-19T06:34:47.647" v="7221" actId="20577"/>
          <ac:spMkLst>
            <pc:docMk/>
            <pc:sldMk cId="4256062921" sldId="343"/>
            <ac:spMk id="2" creationId="{773C31C6-0E5B-9EBD-E85B-0EE72D0A29AB}"/>
          </ac:spMkLst>
        </pc:spChg>
        <pc:spChg chg="mod">
          <ac:chgData name="g2121057" userId="037dc83c-fac4-4eea-acb3-34d3beafcde8" providerId="ADAL" clId="{5849604E-9A10-4EE7-B25E-8E16E6787DF6}" dt="2024-07-19T06:36:08.540" v="7274" actId="207"/>
          <ac:spMkLst>
            <pc:docMk/>
            <pc:sldMk cId="4256062921" sldId="343"/>
            <ac:spMk id="3" creationId="{9F15DBD0-3BA3-0BD1-C37D-AC0394277ADC}"/>
          </ac:spMkLst>
        </pc:spChg>
        <pc:picChg chg="add mod">
          <ac:chgData name="g2121057" userId="037dc83c-fac4-4eea-acb3-34d3beafcde8" providerId="ADAL" clId="{5849604E-9A10-4EE7-B25E-8E16E6787DF6}" dt="2024-07-19T06:35:05.534" v="7223"/>
          <ac:picMkLst>
            <pc:docMk/>
            <pc:sldMk cId="4256062921" sldId="343"/>
            <ac:picMk id="5" creationId="{1BD8A85F-C9BC-FA7B-5EFB-BD656100B6E9}"/>
          </ac:picMkLst>
        </pc:picChg>
      </pc:sldChg>
      <pc:sldChg chg="addSp modSp new del modAnim">
        <pc:chgData name="g2121057" userId="037dc83c-fac4-4eea-acb3-34d3beafcde8" providerId="ADAL" clId="{5849604E-9A10-4EE7-B25E-8E16E6787DF6}" dt="2024-07-24T13:36:38.428" v="7313" actId="47"/>
        <pc:sldMkLst>
          <pc:docMk/>
          <pc:sldMk cId="2618129879" sldId="344"/>
        </pc:sldMkLst>
        <pc:picChg chg="add mod">
          <ac:chgData name="g2121057" userId="037dc83c-fac4-4eea-acb3-34d3beafcde8" providerId="ADAL" clId="{5849604E-9A10-4EE7-B25E-8E16E6787DF6}" dt="2024-07-24T13:35:15.526" v="7312"/>
          <ac:picMkLst>
            <pc:docMk/>
            <pc:sldMk cId="2618129879" sldId="344"/>
            <ac:picMk id="3" creationId="{9A202F44-CC74-556E-4EBD-D2651D28369A}"/>
          </ac:picMkLst>
        </pc:picChg>
      </pc:sldChg>
      <pc:sldMasterChg chg="modSp modSldLayout">
        <pc:chgData name="g2121057" userId="037dc83c-fac4-4eea-acb3-34d3beafcde8" providerId="ADAL" clId="{5849604E-9A10-4EE7-B25E-8E16E6787DF6}" dt="2024-07-18T23:37:49.514" v="0"/>
        <pc:sldMasterMkLst>
          <pc:docMk/>
          <pc:sldMasterMk cId="0" sldId="2147483648"/>
        </pc:sldMaster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9" creationId="{00000000-0000-0000-0000-000000000000}"/>
          </ac:picMkLst>
        </pc:pic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1"/>
          </pc:sldLayoutMkLst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3"/>
          </pc:sldLayoutMkLst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4"/>
          </pc:sldLayoutMkLst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6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7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8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9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20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21" creationId="{00000000-0000-0000-0000-000000000000}"/>
            </ac:picMkLst>
          </pc:picChg>
        </pc:sldLayoutChg>
      </pc:sldMasterChg>
    </pc:docChg>
  </pc:docChgLst>
  <pc:docChgLst>
    <pc:chgData name="g2121057" userId="037dc83c-fac4-4eea-acb3-34d3beafcde8" providerId="ADAL" clId="{C6DF15C3-0310-41BE-8847-7737ED97EC59}"/>
    <pc:docChg chg="modSld">
      <pc:chgData name="g2121057" userId="037dc83c-fac4-4eea-acb3-34d3beafcde8" providerId="ADAL" clId="{C6DF15C3-0310-41BE-8847-7737ED97EC59}" dt="2024-08-06T08:38:54.397" v="220" actId="20577"/>
      <pc:docMkLst>
        <pc:docMk/>
      </pc:docMkLst>
      <pc:sldChg chg="modNotesTx">
        <pc:chgData name="g2121057" userId="037dc83c-fac4-4eea-acb3-34d3beafcde8" providerId="ADAL" clId="{C6DF15C3-0310-41BE-8847-7737ED97EC59}" dt="2024-08-06T08:38:54.397" v="220" actId="20577"/>
        <pc:sldMkLst>
          <pc:docMk/>
          <pc:sldMk cId="929122317" sldId="345"/>
        </pc:sldMkLst>
      </pc:sldChg>
      <pc:sldChg chg="modSp mod">
        <pc:chgData name="g2121057" userId="037dc83c-fac4-4eea-acb3-34d3beafcde8" providerId="ADAL" clId="{C6DF15C3-0310-41BE-8847-7737ED97EC59}" dt="2024-08-01T06:14:48.502" v="147" actId="207"/>
        <pc:sldMkLst>
          <pc:docMk/>
          <pc:sldMk cId="475977658" sldId="356"/>
        </pc:sldMkLst>
        <pc:spChg chg="mod">
          <ac:chgData name="g2121057" userId="037dc83c-fac4-4eea-acb3-34d3beafcde8" providerId="ADAL" clId="{C6DF15C3-0310-41BE-8847-7737ED97EC59}" dt="2024-08-01T06:14:48.502" v="147" actId="207"/>
          <ac:spMkLst>
            <pc:docMk/>
            <pc:sldMk cId="475977658" sldId="356"/>
            <ac:spMk id="3" creationId="{D33F3364-59B2-BB7F-2FB5-FF5E792AA521}"/>
          </ac:spMkLst>
        </pc:spChg>
      </pc:sldChg>
    </pc:docChg>
  </pc:docChgLst>
  <pc:docChgLst>
    <pc:chgData name="g2121057" userId="037dc83c-fac4-4eea-acb3-34d3beafcde8" providerId="ADAL" clId="{3B1972A5-23AD-4F86-9B5A-2E289D532D23}"/>
    <pc:docChg chg="addSld delSld">
      <pc:chgData name="g2121057" userId="037dc83c-fac4-4eea-acb3-34d3beafcde8" providerId="ADAL" clId="{3B1972A5-23AD-4F86-9B5A-2E289D532D23}" dt="2024-08-01T01:46:12.795" v="1" actId="47"/>
      <pc:docMkLst>
        <pc:docMk/>
      </pc:docMkLst>
      <pc:sldChg chg="new del">
        <pc:chgData name="g2121057" userId="037dc83c-fac4-4eea-acb3-34d3beafcde8" providerId="ADAL" clId="{3B1972A5-23AD-4F86-9B5A-2E289D532D23}" dt="2024-08-01T01:46:12.795" v="1" actId="47"/>
        <pc:sldMkLst>
          <pc:docMk/>
          <pc:sldMk cId="3213314492" sldId="344"/>
        </pc:sldMkLst>
      </pc:sldChg>
    </pc:docChg>
  </pc:docChgLst>
  <pc:docChgLst>
    <pc:chgData name="g2121057" userId="S::g2121057@tcu.ac.jp::037dc83c-fac4-4eea-acb3-34d3beafcde8" providerId="AD" clId="Web-{0FEED8B3-35EB-42C5-E203-ACA7168FC467}"/>
    <pc:docChg chg="modSld">
      <pc:chgData name="g2121057" userId="S::g2121057@tcu.ac.jp::037dc83c-fac4-4eea-acb3-34d3beafcde8" providerId="AD" clId="Web-{0FEED8B3-35EB-42C5-E203-ACA7168FC467}" dt="2024-08-08T05:07:21.435" v="323" actId="1076"/>
      <pc:docMkLst>
        <pc:docMk/>
      </pc:docMkLst>
      <pc:sldChg chg="addSp modSp">
        <pc:chgData name="g2121057" userId="S::g2121057@tcu.ac.jp::037dc83c-fac4-4eea-acb3-34d3beafcde8" providerId="AD" clId="Web-{0FEED8B3-35EB-42C5-E203-ACA7168FC467}" dt="2024-08-08T04:56:46.227" v="152"/>
        <pc:sldMkLst>
          <pc:docMk/>
          <pc:sldMk cId="929122317" sldId="345"/>
        </pc:sldMkLst>
        <pc:spChg chg="mod">
          <ac:chgData name="g2121057" userId="S::g2121057@tcu.ac.jp::037dc83c-fac4-4eea-acb3-34d3beafcde8" providerId="AD" clId="Web-{0FEED8B3-35EB-42C5-E203-ACA7168FC467}" dt="2024-08-08T04:52:46.922" v="86" actId="1076"/>
          <ac:spMkLst>
            <pc:docMk/>
            <pc:sldMk cId="929122317" sldId="345"/>
            <ac:spMk id="2" creationId="{25F8ED8A-33C6-327E-8B6C-D3F9AE31FA2F}"/>
          </ac:spMkLst>
        </pc:spChg>
        <pc:spChg chg="mod">
          <ac:chgData name="g2121057" userId="S::g2121057@tcu.ac.jp::037dc83c-fac4-4eea-acb3-34d3beafcde8" providerId="AD" clId="Web-{0FEED8B3-35EB-42C5-E203-ACA7168FC467}" dt="2024-08-08T04:54:11.737" v="114" actId="14100"/>
          <ac:spMkLst>
            <pc:docMk/>
            <pc:sldMk cId="929122317" sldId="345"/>
            <ac:spMk id="3" creationId="{F0F7055B-4F49-7293-FF08-D4FB81D02228}"/>
          </ac:spMkLst>
        </pc:spChg>
        <pc:spChg chg="mod">
          <ac:chgData name="g2121057" userId="S::g2121057@tcu.ac.jp::037dc83c-fac4-4eea-acb3-34d3beafcde8" providerId="AD" clId="Web-{0FEED8B3-35EB-42C5-E203-ACA7168FC467}" dt="2024-08-08T04:51:21.607" v="49" actId="1076"/>
          <ac:spMkLst>
            <pc:docMk/>
            <pc:sldMk cId="929122317" sldId="345"/>
            <ac:spMk id="4" creationId="{BF3D0AD8-71B2-F63A-0848-E744C0E4332B}"/>
          </ac:spMkLst>
        </pc:spChg>
        <pc:spChg chg="mod">
          <ac:chgData name="g2121057" userId="S::g2121057@tcu.ac.jp::037dc83c-fac4-4eea-acb3-34d3beafcde8" providerId="AD" clId="Web-{0FEED8B3-35EB-42C5-E203-ACA7168FC467}" dt="2024-08-08T04:54:50.129" v="127" actId="14100"/>
          <ac:spMkLst>
            <pc:docMk/>
            <pc:sldMk cId="929122317" sldId="345"/>
            <ac:spMk id="5" creationId="{B8651563-D8B1-F873-5FC8-7EA279AE5BD5}"/>
          </ac:spMkLst>
        </pc:spChg>
        <pc:spChg chg="mod">
          <ac:chgData name="g2121057" userId="S::g2121057@tcu.ac.jp::037dc83c-fac4-4eea-acb3-34d3beafcde8" providerId="AD" clId="Web-{0FEED8B3-35EB-42C5-E203-ACA7168FC467}" dt="2024-08-08T04:52:50.719" v="87" actId="1076"/>
          <ac:spMkLst>
            <pc:docMk/>
            <pc:sldMk cId="929122317" sldId="345"/>
            <ac:spMk id="7" creationId="{1F6787C2-1ABD-1D43-3793-35005B4F3668}"/>
          </ac:spMkLst>
        </pc:spChg>
        <pc:spChg chg="add mod">
          <ac:chgData name="g2121057" userId="S::g2121057@tcu.ac.jp::037dc83c-fac4-4eea-acb3-34d3beafcde8" providerId="AD" clId="Web-{0FEED8B3-35EB-42C5-E203-ACA7168FC467}" dt="2024-08-08T04:54:42.145" v="125" actId="14100"/>
          <ac:spMkLst>
            <pc:docMk/>
            <pc:sldMk cId="929122317" sldId="345"/>
            <ac:spMk id="8" creationId="{605BEF75-790A-6C16-4E21-5FE2BA2F18D5}"/>
          </ac:spMkLst>
        </pc:spChg>
        <pc:spChg chg="mod">
          <ac:chgData name="g2121057" userId="S::g2121057@tcu.ac.jp::037dc83c-fac4-4eea-acb3-34d3beafcde8" providerId="AD" clId="Web-{0FEED8B3-35EB-42C5-E203-ACA7168FC467}" dt="2024-08-08T04:54:13.831" v="115" actId="1076"/>
          <ac:spMkLst>
            <pc:docMk/>
            <pc:sldMk cId="929122317" sldId="345"/>
            <ac:spMk id="10" creationId="{E86E3E3F-9F06-2B38-3F60-B0CF6C2030FA}"/>
          </ac:spMkLst>
        </pc:spChg>
        <pc:spChg chg="add mod ord">
          <ac:chgData name="g2121057" userId="S::g2121057@tcu.ac.jp::037dc83c-fac4-4eea-acb3-34d3beafcde8" providerId="AD" clId="Web-{0FEED8B3-35EB-42C5-E203-ACA7168FC467}" dt="2024-08-08T04:56:46.227" v="152"/>
          <ac:spMkLst>
            <pc:docMk/>
            <pc:sldMk cId="929122317" sldId="345"/>
            <ac:spMk id="11" creationId="{6C78B271-68E0-838B-CC19-8E7608C275F7}"/>
          </ac:spMkLst>
        </pc:spChg>
        <pc:spChg chg="mod">
          <ac:chgData name="g2121057" userId="S::g2121057@tcu.ac.jp::037dc83c-fac4-4eea-acb3-34d3beafcde8" providerId="AD" clId="Web-{0FEED8B3-35EB-42C5-E203-ACA7168FC467}" dt="2024-08-08T04:52:04.640" v="83" actId="1076"/>
          <ac:spMkLst>
            <pc:docMk/>
            <pc:sldMk cId="929122317" sldId="345"/>
            <ac:spMk id="12" creationId="{2AA898E3-D996-C3B7-4005-73F1BA190ECA}"/>
          </ac:spMkLst>
        </pc:spChg>
        <pc:spChg chg="mod">
          <ac:chgData name="g2121057" userId="S::g2121057@tcu.ac.jp::037dc83c-fac4-4eea-acb3-34d3beafcde8" providerId="AD" clId="Web-{0FEED8B3-35EB-42C5-E203-ACA7168FC467}" dt="2024-08-08T04:51:39.545" v="65" actId="1076"/>
          <ac:spMkLst>
            <pc:docMk/>
            <pc:sldMk cId="929122317" sldId="345"/>
            <ac:spMk id="13" creationId="{A4D7D3A6-72DA-1483-BE60-079F0CA88970}"/>
          </ac:spMkLst>
        </pc:spChg>
        <pc:spChg chg="mod">
          <ac:chgData name="g2121057" userId="S::g2121057@tcu.ac.jp::037dc83c-fac4-4eea-acb3-34d3beafcde8" providerId="AD" clId="Web-{0FEED8B3-35EB-42C5-E203-ACA7168FC467}" dt="2024-08-08T04:50:49.293" v="5" actId="1076"/>
          <ac:spMkLst>
            <pc:docMk/>
            <pc:sldMk cId="929122317" sldId="345"/>
            <ac:spMk id="14" creationId="{1EAC0FAC-F491-E951-5FB2-8364BECAA556}"/>
          </ac:spMkLst>
        </pc:spChg>
        <pc:spChg chg="mod">
          <ac:chgData name="g2121057" userId="S::g2121057@tcu.ac.jp::037dc83c-fac4-4eea-acb3-34d3beafcde8" providerId="AD" clId="Web-{0FEED8B3-35EB-42C5-E203-ACA7168FC467}" dt="2024-08-08T04:51:21.638" v="51" actId="1076"/>
          <ac:spMkLst>
            <pc:docMk/>
            <pc:sldMk cId="929122317" sldId="345"/>
            <ac:spMk id="15" creationId="{67ECE902-028E-8335-5204-ECE3E1908DC9}"/>
          </ac:spMkLst>
        </pc:spChg>
        <pc:spChg chg="add mod">
          <ac:chgData name="g2121057" userId="S::g2121057@tcu.ac.jp::037dc83c-fac4-4eea-acb3-34d3beafcde8" providerId="AD" clId="Web-{0FEED8B3-35EB-42C5-E203-ACA7168FC467}" dt="2024-08-08T04:56:17.632" v="146" actId="20577"/>
          <ac:spMkLst>
            <pc:docMk/>
            <pc:sldMk cId="929122317" sldId="345"/>
            <ac:spMk id="16" creationId="{B1DC6367-3196-0225-EF2E-5FFEFDE2B53E}"/>
          </ac:spMkLst>
        </pc:spChg>
        <pc:spChg chg="mod">
          <ac:chgData name="g2121057" userId="S::g2121057@tcu.ac.jp::037dc83c-fac4-4eea-acb3-34d3beafcde8" providerId="AD" clId="Web-{0FEED8B3-35EB-42C5-E203-ACA7168FC467}" dt="2024-08-08T04:51:21.482" v="36" actId="1076"/>
          <ac:spMkLst>
            <pc:docMk/>
            <pc:sldMk cId="929122317" sldId="345"/>
            <ac:spMk id="23" creationId="{9D6E9E8D-FBCE-88C9-4B18-41DD2CBDDEBA}"/>
          </ac:spMkLst>
        </pc:spChg>
        <pc:spChg chg="mod">
          <ac:chgData name="g2121057" userId="S::g2121057@tcu.ac.jp::037dc83c-fac4-4eea-acb3-34d3beafcde8" providerId="AD" clId="Web-{0FEED8B3-35EB-42C5-E203-ACA7168FC467}" dt="2024-08-08T04:51:21.498" v="37" actId="1076"/>
          <ac:spMkLst>
            <pc:docMk/>
            <pc:sldMk cId="929122317" sldId="345"/>
            <ac:spMk id="25" creationId="{E3B099D6-E1C0-9E58-23F1-71164EC0F97B}"/>
          </ac:spMkLst>
        </pc:spChg>
        <pc:spChg chg="mod">
          <ac:chgData name="g2121057" userId="S::g2121057@tcu.ac.jp::037dc83c-fac4-4eea-acb3-34d3beafcde8" providerId="AD" clId="Web-{0FEED8B3-35EB-42C5-E203-ACA7168FC467}" dt="2024-08-08T04:51:21.498" v="38" actId="1076"/>
          <ac:spMkLst>
            <pc:docMk/>
            <pc:sldMk cId="929122317" sldId="345"/>
            <ac:spMk id="26" creationId="{9F87421D-1512-58A7-6C12-8B6E9974DDA6}"/>
          </ac:spMkLst>
        </pc:spChg>
        <pc:spChg chg="mod">
          <ac:chgData name="g2121057" userId="S::g2121057@tcu.ac.jp::037dc83c-fac4-4eea-acb3-34d3beafcde8" providerId="AD" clId="Web-{0FEED8B3-35EB-42C5-E203-ACA7168FC467}" dt="2024-08-08T04:51:21.513" v="39" actId="1076"/>
          <ac:spMkLst>
            <pc:docMk/>
            <pc:sldMk cId="929122317" sldId="345"/>
            <ac:spMk id="27" creationId="{A0E93053-3872-2490-B546-C08E2F8D2E3E}"/>
          </ac:spMkLst>
        </pc:spChg>
        <pc:spChg chg="mod">
          <ac:chgData name="g2121057" userId="S::g2121057@tcu.ac.jp::037dc83c-fac4-4eea-acb3-34d3beafcde8" providerId="AD" clId="Web-{0FEED8B3-35EB-42C5-E203-ACA7168FC467}" dt="2024-08-08T04:51:21.529" v="40" actId="1076"/>
          <ac:spMkLst>
            <pc:docMk/>
            <pc:sldMk cId="929122317" sldId="345"/>
            <ac:spMk id="28" creationId="{C1C09E6F-01F5-DB01-E493-66489A84E2CE}"/>
          </ac:spMkLst>
        </pc:spChg>
        <pc:spChg chg="mod">
          <ac:chgData name="g2121057" userId="S::g2121057@tcu.ac.jp::037dc83c-fac4-4eea-acb3-34d3beafcde8" providerId="AD" clId="Web-{0FEED8B3-35EB-42C5-E203-ACA7168FC467}" dt="2024-08-08T04:51:21.529" v="41" actId="1076"/>
          <ac:spMkLst>
            <pc:docMk/>
            <pc:sldMk cId="929122317" sldId="345"/>
            <ac:spMk id="29" creationId="{2539E338-F78A-F67C-0BE0-409B535C9F3F}"/>
          </ac:spMkLst>
        </pc:spChg>
        <pc:spChg chg="mod">
          <ac:chgData name="g2121057" userId="S::g2121057@tcu.ac.jp::037dc83c-fac4-4eea-acb3-34d3beafcde8" providerId="AD" clId="Web-{0FEED8B3-35EB-42C5-E203-ACA7168FC467}" dt="2024-08-08T04:51:21.544" v="42" actId="1076"/>
          <ac:spMkLst>
            <pc:docMk/>
            <pc:sldMk cId="929122317" sldId="345"/>
            <ac:spMk id="30" creationId="{261A03C4-932A-C30F-60EB-24E3BCE150C3}"/>
          </ac:spMkLst>
        </pc:spChg>
        <pc:spChg chg="mod">
          <ac:chgData name="g2121057" userId="S::g2121057@tcu.ac.jp::037dc83c-fac4-4eea-acb3-34d3beafcde8" providerId="AD" clId="Web-{0FEED8B3-35EB-42C5-E203-ACA7168FC467}" dt="2024-08-08T04:51:21.544" v="43" actId="1076"/>
          <ac:spMkLst>
            <pc:docMk/>
            <pc:sldMk cId="929122317" sldId="345"/>
            <ac:spMk id="31" creationId="{68359C4C-0AF4-B865-A88E-36B81946ED49}"/>
          </ac:spMkLst>
        </pc:spChg>
        <pc:spChg chg="mod">
          <ac:chgData name="g2121057" userId="S::g2121057@tcu.ac.jp::037dc83c-fac4-4eea-acb3-34d3beafcde8" providerId="AD" clId="Web-{0FEED8B3-35EB-42C5-E203-ACA7168FC467}" dt="2024-08-08T04:51:21.560" v="44" actId="1076"/>
          <ac:spMkLst>
            <pc:docMk/>
            <pc:sldMk cId="929122317" sldId="345"/>
            <ac:spMk id="32" creationId="{9708CC18-ADE6-500D-5413-B19E88154A1D}"/>
          </ac:spMkLst>
        </pc:spChg>
        <pc:spChg chg="mod">
          <ac:chgData name="g2121057" userId="S::g2121057@tcu.ac.jp::037dc83c-fac4-4eea-acb3-34d3beafcde8" providerId="AD" clId="Web-{0FEED8B3-35EB-42C5-E203-ACA7168FC467}" dt="2024-08-08T04:51:21.576" v="45" actId="1076"/>
          <ac:spMkLst>
            <pc:docMk/>
            <pc:sldMk cId="929122317" sldId="345"/>
            <ac:spMk id="33" creationId="{2826CF23-8E2F-FFD7-07E9-96B2B85CC2FF}"/>
          </ac:spMkLst>
        </pc:spChg>
        <pc:spChg chg="mod">
          <ac:chgData name="g2121057" userId="S::g2121057@tcu.ac.jp::037dc83c-fac4-4eea-acb3-34d3beafcde8" providerId="AD" clId="Web-{0FEED8B3-35EB-42C5-E203-ACA7168FC467}" dt="2024-08-08T04:51:21.576" v="46" actId="1076"/>
          <ac:spMkLst>
            <pc:docMk/>
            <pc:sldMk cId="929122317" sldId="345"/>
            <ac:spMk id="34" creationId="{AF093F33-8B00-23CF-AA6F-14AC2262F684}"/>
          </ac:spMkLst>
        </pc:spChg>
        <pc:spChg chg="mod">
          <ac:chgData name="g2121057" userId="S::g2121057@tcu.ac.jp::037dc83c-fac4-4eea-acb3-34d3beafcde8" providerId="AD" clId="Web-{0FEED8B3-35EB-42C5-E203-ACA7168FC467}" dt="2024-08-08T04:51:21.591" v="47" actId="1076"/>
          <ac:spMkLst>
            <pc:docMk/>
            <pc:sldMk cId="929122317" sldId="345"/>
            <ac:spMk id="35" creationId="{140BE27A-23B9-4D59-5681-13FA6ADD5AD3}"/>
          </ac:spMkLst>
        </pc:spChg>
        <pc:spChg chg="mod">
          <ac:chgData name="g2121057" userId="S::g2121057@tcu.ac.jp::037dc83c-fac4-4eea-acb3-34d3beafcde8" providerId="AD" clId="Web-{0FEED8B3-35EB-42C5-E203-ACA7168FC467}" dt="2024-08-08T04:51:21.591" v="48" actId="1076"/>
          <ac:spMkLst>
            <pc:docMk/>
            <pc:sldMk cId="929122317" sldId="345"/>
            <ac:spMk id="36" creationId="{D30FC556-A53F-FA9C-FEF6-BE984B2D26BE}"/>
          </ac:spMkLst>
        </pc:spChg>
        <pc:spChg chg="mod">
          <ac:chgData name="g2121057" userId="S::g2121057@tcu.ac.jp::037dc83c-fac4-4eea-acb3-34d3beafcde8" providerId="AD" clId="Web-{0FEED8B3-35EB-42C5-E203-ACA7168FC467}" dt="2024-08-08T04:50:51.778" v="6" actId="1076"/>
          <ac:spMkLst>
            <pc:docMk/>
            <pc:sldMk cId="929122317" sldId="345"/>
            <ac:spMk id="46" creationId="{0A0F7E01-862D-4429-84AF-203E5950A0C2}"/>
          </ac:spMkLst>
        </pc:spChg>
        <pc:spChg chg="mod">
          <ac:chgData name="g2121057" userId="S::g2121057@tcu.ac.jp::037dc83c-fac4-4eea-acb3-34d3beafcde8" providerId="AD" clId="Web-{0FEED8B3-35EB-42C5-E203-ACA7168FC467}" dt="2024-08-08T04:51:53.655" v="73" actId="1076"/>
          <ac:spMkLst>
            <pc:docMk/>
            <pc:sldMk cId="929122317" sldId="345"/>
            <ac:spMk id="61" creationId="{62D38C1E-1293-A6BE-91C0-CDD3D1E3049E}"/>
          </ac:spMkLst>
        </pc:spChg>
        <pc:spChg chg="mod">
          <ac:chgData name="g2121057" userId="S::g2121057@tcu.ac.jp::037dc83c-fac4-4eea-acb3-34d3beafcde8" providerId="AD" clId="Web-{0FEED8B3-35EB-42C5-E203-ACA7168FC467}" dt="2024-08-08T04:51:53.671" v="74" actId="1076"/>
          <ac:spMkLst>
            <pc:docMk/>
            <pc:sldMk cId="929122317" sldId="345"/>
            <ac:spMk id="65" creationId="{84F79695-D3D9-277D-9C26-2E88DCE343F4}"/>
          </ac:spMkLst>
        </pc:spChg>
        <pc:spChg chg="mod">
          <ac:chgData name="g2121057" userId="S::g2121057@tcu.ac.jp::037dc83c-fac4-4eea-acb3-34d3beafcde8" providerId="AD" clId="Web-{0FEED8B3-35EB-42C5-E203-ACA7168FC467}" dt="2024-08-08T04:51:53.686" v="76" actId="1076"/>
          <ac:spMkLst>
            <pc:docMk/>
            <pc:sldMk cId="929122317" sldId="345"/>
            <ac:spMk id="67" creationId="{3FA2F26A-6166-8CA7-49C8-AF276514F327}"/>
          </ac:spMkLst>
        </pc:spChg>
        <pc:cxnChg chg="mod">
          <ac:chgData name="g2121057" userId="S::g2121057@tcu.ac.jp::037dc83c-fac4-4eea-acb3-34d3beafcde8" providerId="AD" clId="Web-{0FEED8B3-35EB-42C5-E203-ACA7168FC467}" dt="2024-08-08T04:52:53.532" v="88" actId="1076"/>
          <ac:cxnSpMkLst>
            <pc:docMk/>
            <pc:sldMk cId="929122317" sldId="345"/>
            <ac:cxnSpMk id="6" creationId="{A71E592E-56B8-DF5B-BB56-50FC903630E9}"/>
          </ac:cxnSpMkLst>
        </pc:cxnChg>
        <pc:cxnChg chg="mod">
          <ac:chgData name="g2121057" userId="S::g2121057@tcu.ac.jp::037dc83c-fac4-4eea-acb3-34d3beafcde8" providerId="AD" clId="Web-{0FEED8B3-35EB-42C5-E203-ACA7168FC467}" dt="2024-08-08T04:54:09.659" v="113" actId="14100"/>
          <ac:cxnSpMkLst>
            <pc:docMk/>
            <pc:sldMk cId="929122317" sldId="345"/>
            <ac:cxnSpMk id="9" creationId="{AAFCFE7E-D5A2-499D-EDFD-ED5842996B6C}"/>
          </ac:cxnSpMkLst>
        </pc:cxnChg>
        <pc:cxnChg chg="add mod">
          <ac:chgData name="g2121057" userId="S::g2121057@tcu.ac.jp::037dc83c-fac4-4eea-acb3-34d3beafcde8" providerId="AD" clId="Web-{0FEED8B3-35EB-42C5-E203-ACA7168FC467}" dt="2024-08-08T04:56:35.101" v="151"/>
          <ac:cxnSpMkLst>
            <pc:docMk/>
            <pc:sldMk cId="929122317" sldId="345"/>
            <ac:cxnSpMk id="17" creationId="{F8147530-C9F6-A4BD-CA86-9E57ECA7A7E3}"/>
          </ac:cxnSpMkLst>
        </pc:cxnChg>
        <pc:cxnChg chg="mod">
          <ac:chgData name="g2121057" userId="S::g2121057@tcu.ac.jp::037dc83c-fac4-4eea-acb3-34d3beafcde8" providerId="AD" clId="Web-{0FEED8B3-35EB-42C5-E203-ACA7168FC467}" dt="2024-08-08T04:54:16.972" v="117" actId="14100"/>
          <ac:cxnSpMkLst>
            <pc:docMk/>
            <pc:sldMk cId="929122317" sldId="345"/>
            <ac:cxnSpMk id="19" creationId="{375F02E8-4722-8C44-2333-3C9AC141C8D6}"/>
          </ac:cxnSpMkLst>
        </pc:cxnChg>
        <pc:cxnChg chg="mod">
          <ac:chgData name="g2121057" userId="S::g2121057@tcu.ac.jp::037dc83c-fac4-4eea-acb3-34d3beafcde8" providerId="AD" clId="Web-{0FEED8B3-35EB-42C5-E203-ACA7168FC467}" dt="2024-08-08T04:51:21.435" v="32" actId="1076"/>
          <ac:cxnSpMkLst>
            <pc:docMk/>
            <pc:sldMk cId="929122317" sldId="345"/>
            <ac:cxnSpMk id="45" creationId="{63071E70-A604-AD0D-F6D3-CD98BE41C044}"/>
          </ac:cxnSpMkLst>
        </pc:cxnChg>
        <pc:cxnChg chg="mod">
          <ac:chgData name="g2121057" userId="S::g2121057@tcu.ac.jp::037dc83c-fac4-4eea-acb3-34d3beafcde8" providerId="AD" clId="Web-{0FEED8B3-35EB-42C5-E203-ACA7168FC467}" dt="2024-08-08T04:55:05.536" v="129" actId="14100"/>
          <ac:cxnSpMkLst>
            <pc:docMk/>
            <pc:sldMk cId="929122317" sldId="345"/>
            <ac:cxnSpMk id="60" creationId="{B46A7443-CD2A-94DE-CA09-7D35C9884276}"/>
          </ac:cxnSpMkLst>
        </pc:cxnChg>
        <pc:cxnChg chg="mod">
          <ac:chgData name="g2121057" userId="S::g2121057@tcu.ac.jp::037dc83c-fac4-4eea-acb3-34d3beafcde8" providerId="AD" clId="Web-{0FEED8B3-35EB-42C5-E203-ACA7168FC467}" dt="2024-08-08T04:55:14.661" v="132" actId="14100"/>
          <ac:cxnSpMkLst>
            <pc:docMk/>
            <pc:sldMk cId="929122317" sldId="345"/>
            <ac:cxnSpMk id="64" creationId="{5880CDEA-CA6A-8E21-D27B-1BDF9374ED1F}"/>
          </ac:cxnSpMkLst>
        </pc:cxnChg>
        <pc:cxnChg chg="mod">
          <ac:chgData name="g2121057" userId="S::g2121057@tcu.ac.jp::037dc83c-fac4-4eea-acb3-34d3beafcde8" providerId="AD" clId="Web-{0FEED8B3-35EB-42C5-E203-ACA7168FC467}" dt="2024-08-08T04:51:53.671" v="75" actId="1076"/>
          <ac:cxnSpMkLst>
            <pc:docMk/>
            <pc:sldMk cId="929122317" sldId="345"/>
            <ac:cxnSpMk id="66" creationId="{6E8571E5-27AC-2C0D-E3C4-FE6F456A0732}"/>
          </ac:cxnSpMkLst>
        </pc:cxnChg>
      </pc:sldChg>
      <pc:sldChg chg="addSp delSp modSp">
        <pc:chgData name="g2121057" userId="S::g2121057@tcu.ac.jp::037dc83c-fac4-4eea-acb3-34d3beafcde8" providerId="AD" clId="Web-{0FEED8B3-35EB-42C5-E203-ACA7168FC467}" dt="2024-08-08T05:07:21.435" v="323" actId="1076"/>
        <pc:sldMkLst>
          <pc:docMk/>
          <pc:sldMk cId="1629802343" sldId="369"/>
        </pc:sldMkLst>
        <pc:spChg chg="add mod">
          <ac:chgData name="g2121057" userId="S::g2121057@tcu.ac.jp::037dc83c-fac4-4eea-acb3-34d3beafcde8" providerId="AD" clId="Web-{0FEED8B3-35EB-42C5-E203-ACA7168FC467}" dt="2024-08-08T04:53:41.877" v="108" actId="20577"/>
          <ac:spMkLst>
            <pc:docMk/>
            <pc:sldMk cId="1629802343" sldId="369"/>
            <ac:spMk id="2" creationId="{2AD3CBE6-47EA-9596-E0FB-7986F5FA48D7}"/>
          </ac:spMkLst>
        </pc:spChg>
        <pc:spChg chg="mod">
          <ac:chgData name="g2121057" userId="S::g2121057@tcu.ac.jp::037dc83c-fac4-4eea-acb3-34d3beafcde8" providerId="AD" clId="Web-{0FEED8B3-35EB-42C5-E203-ACA7168FC467}" dt="2024-08-08T04:58:50.543" v="171" actId="1076"/>
          <ac:spMkLst>
            <pc:docMk/>
            <pc:sldMk cId="1629802343" sldId="369"/>
            <ac:spMk id="3" creationId="{576EE810-6D28-E86D-B624-4401E0177B06}"/>
          </ac:spMkLst>
        </pc:spChg>
        <pc:spChg chg="add mod">
          <ac:chgData name="g2121057" userId="S::g2121057@tcu.ac.jp::037dc83c-fac4-4eea-acb3-34d3beafcde8" providerId="AD" clId="Web-{0FEED8B3-35EB-42C5-E203-ACA7168FC467}" dt="2024-08-08T04:57:26.009" v="169" actId="20577"/>
          <ac:spMkLst>
            <pc:docMk/>
            <pc:sldMk cId="1629802343" sldId="369"/>
            <ac:spMk id="5" creationId="{DE4D80DB-A89D-B9E6-C220-5489B4D79B19}"/>
          </ac:spMkLst>
        </pc:spChg>
        <pc:spChg chg="mod">
          <ac:chgData name="g2121057" userId="S::g2121057@tcu.ac.jp::037dc83c-fac4-4eea-acb3-34d3beafcde8" providerId="AD" clId="Web-{0FEED8B3-35EB-42C5-E203-ACA7168FC467}" dt="2024-08-08T04:53:23.158" v="89" actId="1076"/>
          <ac:spMkLst>
            <pc:docMk/>
            <pc:sldMk cId="1629802343" sldId="369"/>
            <ac:spMk id="9" creationId="{BCE1DFBE-0785-FA59-2DA6-C2A408EC044B}"/>
          </ac:spMkLst>
        </pc:spChg>
        <pc:spChg chg="add mod">
          <ac:chgData name="g2121057" userId="S::g2121057@tcu.ac.jp::037dc83c-fac4-4eea-acb3-34d3beafcde8" providerId="AD" clId="Web-{0FEED8B3-35EB-42C5-E203-ACA7168FC467}" dt="2024-08-08T05:07:21.435" v="323" actId="1076"/>
          <ac:spMkLst>
            <pc:docMk/>
            <pc:sldMk cId="1629802343" sldId="369"/>
            <ac:spMk id="10" creationId="{307CE511-9F42-EF1D-F33D-ACE318A725AE}"/>
          </ac:spMkLst>
        </pc:spChg>
        <pc:spChg chg="add mod">
          <ac:chgData name="g2121057" userId="S::g2121057@tcu.ac.jp::037dc83c-fac4-4eea-acb3-34d3beafcde8" providerId="AD" clId="Web-{0FEED8B3-35EB-42C5-E203-ACA7168FC467}" dt="2024-08-08T05:03:03.520" v="267"/>
          <ac:spMkLst>
            <pc:docMk/>
            <pc:sldMk cId="1629802343" sldId="369"/>
            <ac:spMk id="12" creationId="{8E064AA6-DD1B-44A7-6BCF-0A8B97013ECD}"/>
          </ac:spMkLst>
        </pc:spChg>
        <pc:spChg chg="add mod">
          <ac:chgData name="g2121057" userId="S::g2121057@tcu.ac.jp::037dc83c-fac4-4eea-acb3-34d3beafcde8" providerId="AD" clId="Web-{0FEED8B3-35EB-42C5-E203-ACA7168FC467}" dt="2024-08-08T05:02:14.394" v="261" actId="14100"/>
          <ac:spMkLst>
            <pc:docMk/>
            <pc:sldMk cId="1629802343" sldId="369"/>
            <ac:spMk id="16" creationId="{A8170DDD-4D33-48B4-700D-2C8193E85C46}"/>
          </ac:spMkLst>
        </pc:spChg>
        <pc:spChg chg="add mod">
          <ac:chgData name="g2121057" userId="S::g2121057@tcu.ac.jp::037dc83c-fac4-4eea-acb3-34d3beafcde8" providerId="AD" clId="Web-{0FEED8B3-35EB-42C5-E203-ACA7168FC467}" dt="2024-08-08T05:01:28.658" v="230" actId="1076"/>
          <ac:spMkLst>
            <pc:docMk/>
            <pc:sldMk cId="1629802343" sldId="369"/>
            <ac:spMk id="17" creationId="{C4C35BE7-BE0B-95E6-E773-5005EADBFFC9}"/>
          </ac:spMkLst>
        </pc:spChg>
        <pc:spChg chg="mod">
          <ac:chgData name="g2121057" userId="S::g2121057@tcu.ac.jp::037dc83c-fac4-4eea-acb3-34d3beafcde8" providerId="AD" clId="Web-{0FEED8B3-35EB-42C5-E203-ACA7168FC467}" dt="2024-08-08T04:58:54.075" v="172" actId="14100"/>
          <ac:spMkLst>
            <pc:docMk/>
            <pc:sldMk cId="1629802343" sldId="369"/>
            <ac:spMk id="18" creationId="{EEAD92AD-830F-8A9A-F48A-E3A1CE1DDA48}"/>
          </ac:spMkLst>
        </pc:spChg>
        <pc:spChg chg="mod">
          <ac:chgData name="g2121057" userId="S::g2121057@tcu.ac.jp::037dc83c-fac4-4eea-acb3-34d3beafcde8" providerId="AD" clId="Web-{0FEED8B3-35EB-42C5-E203-ACA7168FC467}" dt="2024-08-08T04:53:50.565" v="110" actId="20577"/>
          <ac:spMkLst>
            <pc:docMk/>
            <pc:sldMk cId="1629802343" sldId="369"/>
            <ac:spMk id="19" creationId="{66C74684-A41B-EBEE-FC66-B9F66814B4F1}"/>
          </ac:spMkLst>
        </pc:spChg>
        <pc:spChg chg="mod">
          <ac:chgData name="g2121057" userId="S::g2121057@tcu.ac.jp::037dc83c-fac4-4eea-acb3-34d3beafcde8" providerId="AD" clId="Web-{0FEED8B3-35EB-42C5-E203-ACA7168FC467}" dt="2024-08-08T05:00:37" v="208" actId="14100"/>
          <ac:spMkLst>
            <pc:docMk/>
            <pc:sldMk cId="1629802343" sldId="369"/>
            <ac:spMk id="23" creationId="{1A8BCF0F-AD34-7142-EF77-3E39D9C8CF5B}"/>
          </ac:spMkLst>
        </pc:spChg>
        <pc:spChg chg="add mod">
          <ac:chgData name="g2121057" userId="S::g2121057@tcu.ac.jp::037dc83c-fac4-4eea-acb3-34d3beafcde8" providerId="AD" clId="Web-{0FEED8B3-35EB-42C5-E203-ACA7168FC467}" dt="2024-08-08T05:04:09.116" v="269" actId="1076"/>
          <ac:spMkLst>
            <pc:docMk/>
            <pc:sldMk cId="1629802343" sldId="369"/>
            <ac:spMk id="24" creationId="{86CD6A45-A4DA-E27F-7944-4D5E82A8A76C}"/>
          </ac:spMkLst>
        </pc:spChg>
        <pc:spChg chg="del">
          <ac:chgData name="g2121057" userId="S::g2121057@tcu.ac.jp::037dc83c-fac4-4eea-acb3-34d3beafcde8" providerId="AD" clId="Web-{0FEED8B3-35EB-42C5-E203-ACA7168FC467}" dt="2024-08-08T04:59:01.809" v="176"/>
          <ac:spMkLst>
            <pc:docMk/>
            <pc:sldMk cId="1629802343" sldId="369"/>
            <ac:spMk id="25" creationId="{1BFA299A-4CE1-F08A-23E9-1AA673EB9CBD}"/>
          </ac:spMkLst>
        </pc:spChg>
        <pc:spChg chg="mod">
          <ac:chgData name="g2121057" userId="S::g2121057@tcu.ac.jp::037dc83c-fac4-4eea-acb3-34d3beafcde8" providerId="AD" clId="Web-{0FEED8B3-35EB-42C5-E203-ACA7168FC467}" dt="2024-08-08T05:07:18.310" v="322" actId="1076"/>
          <ac:spMkLst>
            <pc:docMk/>
            <pc:sldMk cId="1629802343" sldId="369"/>
            <ac:spMk id="26" creationId="{6D67E7EC-62E1-3685-BD36-3BE22AF6C206}"/>
          </ac:spMkLst>
        </pc:spChg>
        <pc:spChg chg="mod">
          <ac:chgData name="g2121057" userId="S::g2121057@tcu.ac.jp::037dc83c-fac4-4eea-acb3-34d3beafcde8" providerId="AD" clId="Web-{0FEED8B3-35EB-42C5-E203-ACA7168FC467}" dt="2024-08-08T04:59:13.841" v="179" actId="1076"/>
          <ac:spMkLst>
            <pc:docMk/>
            <pc:sldMk cId="1629802343" sldId="369"/>
            <ac:spMk id="27" creationId="{189FAE4C-D384-4E8A-67D0-631D213234E3}"/>
          </ac:spMkLst>
        </pc:spChg>
        <pc:spChg chg="mod">
          <ac:chgData name="g2121057" userId="S::g2121057@tcu.ac.jp::037dc83c-fac4-4eea-acb3-34d3beafcde8" providerId="AD" clId="Web-{0FEED8B3-35EB-42C5-E203-ACA7168FC467}" dt="2024-08-08T05:06:14.948" v="304" actId="1076"/>
          <ac:spMkLst>
            <pc:docMk/>
            <pc:sldMk cId="1629802343" sldId="369"/>
            <ac:spMk id="28" creationId="{F696BD23-2AA5-CE0C-D69E-8AC7B4D8C0D4}"/>
          </ac:spMkLst>
        </pc:spChg>
        <pc:spChg chg="mod">
          <ac:chgData name="g2121057" userId="S::g2121057@tcu.ac.jp::037dc83c-fac4-4eea-acb3-34d3beafcde8" providerId="AD" clId="Web-{0FEED8B3-35EB-42C5-E203-ACA7168FC467}" dt="2024-08-08T05:06:25.620" v="307" actId="1076"/>
          <ac:spMkLst>
            <pc:docMk/>
            <pc:sldMk cId="1629802343" sldId="369"/>
            <ac:spMk id="29" creationId="{50697AE8-A6AE-1283-5B6D-92DFFF626E24}"/>
          </ac:spMkLst>
        </pc:spChg>
        <pc:spChg chg="mod">
          <ac:chgData name="g2121057" userId="S::g2121057@tcu.ac.jp::037dc83c-fac4-4eea-acb3-34d3beafcde8" providerId="AD" clId="Web-{0FEED8B3-35EB-42C5-E203-ACA7168FC467}" dt="2024-08-08T05:06:12.932" v="303" actId="1076"/>
          <ac:spMkLst>
            <pc:docMk/>
            <pc:sldMk cId="1629802343" sldId="369"/>
            <ac:spMk id="30" creationId="{042A9B03-4FB4-DB91-38FC-A4C197CAD782}"/>
          </ac:spMkLst>
        </pc:spChg>
        <pc:spChg chg="mod">
          <ac:chgData name="g2121057" userId="S::g2121057@tcu.ac.jp::037dc83c-fac4-4eea-acb3-34d3beafcde8" providerId="AD" clId="Web-{0FEED8B3-35EB-42C5-E203-ACA7168FC467}" dt="2024-08-08T05:06:16.526" v="305" actId="1076"/>
          <ac:spMkLst>
            <pc:docMk/>
            <pc:sldMk cId="1629802343" sldId="369"/>
            <ac:spMk id="31" creationId="{970C9A9B-174A-DF38-1872-783E5FD7F97F}"/>
          </ac:spMkLst>
        </pc:spChg>
        <pc:spChg chg="mod">
          <ac:chgData name="g2121057" userId="S::g2121057@tcu.ac.jp::037dc83c-fac4-4eea-acb3-34d3beafcde8" providerId="AD" clId="Web-{0FEED8B3-35EB-42C5-E203-ACA7168FC467}" dt="2024-08-08T05:06:32.011" v="308" actId="1076"/>
          <ac:spMkLst>
            <pc:docMk/>
            <pc:sldMk cId="1629802343" sldId="369"/>
            <ac:spMk id="32" creationId="{9722E813-C40A-CC2B-827C-068EBE50E767}"/>
          </ac:spMkLst>
        </pc:spChg>
        <pc:spChg chg="mod">
          <ac:chgData name="g2121057" userId="S::g2121057@tcu.ac.jp::037dc83c-fac4-4eea-acb3-34d3beafcde8" providerId="AD" clId="Web-{0FEED8B3-35EB-42C5-E203-ACA7168FC467}" dt="2024-08-08T05:07:07.809" v="319" actId="1076"/>
          <ac:spMkLst>
            <pc:docMk/>
            <pc:sldMk cId="1629802343" sldId="369"/>
            <ac:spMk id="33" creationId="{B0B99233-F504-4AD8-1592-4340C051742C}"/>
          </ac:spMkLst>
        </pc:spChg>
        <pc:spChg chg="mod">
          <ac:chgData name="g2121057" userId="S::g2121057@tcu.ac.jp::037dc83c-fac4-4eea-acb3-34d3beafcde8" providerId="AD" clId="Web-{0FEED8B3-35EB-42C5-E203-ACA7168FC467}" dt="2024-08-08T05:07:02.887" v="316" actId="1076"/>
          <ac:spMkLst>
            <pc:docMk/>
            <pc:sldMk cId="1629802343" sldId="369"/>
            <ac:spMk id="34" creationId="{7F06840B-3993-97E8-B9AA-8655DCD646B9}"/>
          </ac:spMkLst>
        </pc:spChg>
        <pc:spChg chg="mod">
          <ac:chgData name="g2121057" userId="S::g2121057@tcu.ac.jp::037dc83c-fac4-4eea-acb3-34d3beafcde8" providerId="AD" clId="Web-{0FEED8B3-35EB-42C5-E203-ACA7168FC467}" dt="2024-08-08T05:07:11.966" v="320" actId="1076"/>
          <ac:spMkLst>
            <pc:docMk/>
            <pc:sldMk cId="1629802343" sldId="369"/>
            <ac:spMk id="35" creationId="{352FCBD8-0540-5C44-206A-674F3B1DC4B7}"/>
          </ac:spMkLst>
        </pc:spChg>
        <pc:spChg chg="mod">
          <ac:chgData name="g2121057" userId="S::g2121057@tcu.ac.jp::037dc83c-fac4-4eea-acb3-34d3beafcde8" providerId="AD" clId="Web-{0FEED8B3-35EB-42C5-E203-ACA7168FC467}" dt="2024-08-08T05:07:05.700" v="318" actId="1076"/>
          <ac:spMkLst>
            <pc:docMk/>
            <pc:sldMk cId="1629802343" sldId="369"/>
            <ac:spMk id="36" creationId="{B71A2F04-1BF3-93E9-0F7E-11B0DA132D30}"/>
          </ac:spMkLst>
        </pc:spChg>
        <pc:spChg chg="mod">
          <ac:chgData name="g2121057" userId="S::g2121057@tcu.ac.jp::037dc83c-fac4-4eea-acb3-34d3beafcde8" providerId="AD" clId="Web-{0FEED8B3-35EB-42C5-E203-ACA7168FC467}" dt="2024-08-08T04:59:08.028" v="178" actId="1076"/>
          <ac:spMkLst>
            <pc:docMk/>
            <pc:sldMk cId="1629802343" sldId="369"/>
            <ac:spMk id="37" creationId="{75D89232-CDF4-5063-AA42-0285363FE1A2}"/>
          </ac:spMkLst>
        </pc:spChg>
        <pc:spChg chg="mod">
          <ac:chgData name="g2121057" userId="S::g2121057@tcu.ac.jp::037dc83c-fac4-4eea-acb3-34d3beafcde8" providerId="AD" clId="Web-{0FEED8B3-35EB-42C5-E203-ACA7168FC467}" dt="2024-08-08T04:58:09.214" v="170" actId="1076"/>
          <ac:spMkLst>
            <pc:docMk/>
            <pc:sldMk cId="1629802343" sldId="369"/>
            <ac:spMk id="38" creationId="{1B8E5FF3-A279-28DF-6464-17AB5C0555F2}"/>
          </ac:spMkLst>
        </pc:spChg>
        <pc:spChg chg="mod">
          <ac:chgData name="g2121057" userId="S::g2121057@tcu.ac.jp::037dc83c-fac4-4eea-acb3-34d3beafcde8" providerId="AD" clId="Web-{0FEED8B3-35EB-42C5-E203-ACA7168FC467}" dt="2024-08-08T04:57:12.368" v="155" actId="1076"/>
          <ac:spMkLst>
            <pc:docMk/>
            <pc:sldMk cId="1629802343" sldId="369"/>
            <ac:spMk id="39" creationId="{2C60B895-D357-3858-FA8A-3644EFEF2C45}"/>
          </ac:spMkLst>
        </pc:spChg>
        <pc:spChg chg="mod ord">
          <ac:chgData name="g2121057" userId="S::g2121057@tcu.ac.jp::037dc83c-fac4-4eea-acb3-34d3beafcde8" providerId="AD" clId="Web-{0FEED8B3-35EB-42C5-E203-ACA7168FC467}" dt="2024-08-08T05:05:00.336" v="288" actId="1076"/>
          <ac:spMkLst>
            <pc:docMk/>
            <pc:sldMk cId="1629802343" sldId="369"/>
            <ac:spMk id="40" creationId="{3A86D8BB-C5C6-DFE0-1ED6-2B6E95E13C89}"/>
          </ac:spMkLst>
        </pc:spChg>
        <pc:spChg chg="add mod">
          <ac:chgData name="g2121057" userId="S::g2121057@tcu.ac.jp::037dc83c-fac4-4eea-acb3-34d3beafcde8" providerId="AD" clId="Web-{0FEED8B3-35EB-42C5-E203-ACA7168FC467}" dt="2024-08-08T05:04:33.023" v="280"/>
          <ac:spMkLst>
            <pc:docMk/>
            <pc:sldMk cId="1629802343" sldId="369"/>
            <ac:spMk id="41" creationId="{CCF36E36-8C0A-D7D4-7B75-0CEDE13BECE9}"/>
          </ac:spMkLst>
        </pc:spChg>
        <pc:spChg chg="add mod">
          <ac:chgData name="g2121057" userId="S::g2121057@tcu.ac.jp::037dc83c-fac4-4eea-acb3-34d3beafcde8" providerId="AD" clId="Web-{0FEED8B3-35EB-42C5-E203-ACA7168FC467}" dt="2024-08-08T05:04:41.445" v="283"/>
          <ac:spMkLst>
            <pc:docMk/>
            <pc:sldMk cId="1629802343" sldId="369"/>
            <ac:spMk id="42" creationId="{5B63EA85-9ED7-0A60-6DC4-2192D0C294B0}"/>
          </ac:spMkLst>
        </pc:spChg>
        <pc:spChg chg="add mod">
          <ac:chgData name="g2121057" userId="S::g2121057@tcu.ac.jp::037dc83c-fac4-4eea-acb3-34d3beafcde8" providerId="AD" clId="Web-{0FEED8B3-35EB-42C5-E203-ACA7168FC467}" dt="2024-08-08T05:04:47.352" v="284"/>
          <ac:spMkLst>
            <pc:docMk/>
            <pc:sldMk cId="1629802343" sldId="369"/>
            <ac:spMk id="43" creationId="{5220D4AA-4518-9B84-BC62-8A4BC27EFB0E}"/>
          </ac:spMkLst>
        </pc:spChg>
        <pc:spChg chg="add mod">
          <ac:chgData name="g2121057" userId="S::g2121057@tcu.ac.jp::037dc83c-fac4-4eea-acb3-34d3beafcde8" providerId="AD" clId="Web-{0FEED8B3-35EB-42C5-E203-ACA7168FC467}" dt="2024-08-08T05:04:50.164" v="285"/>
          <ac:spMkLst>
            <pc:docMk/>
            <pc:sldMk cId="1629802343" sldId="369"/>
            <ac:spMk id="44" creationId="{391E14FD-09F7-8E60-66A7-8BB11D75BBEA}"/>
          </ac:spMkLst>
        </pc:spChg>
        <pc:spChg chg="add mod">
          <ac:chgData name="g2121057" userId="S::g2121057@tcu.ac.jp::037dc83c-fac4-4eea-acb3-34d3beafcde8" providerId="AD" clId="Web-{0FEED8B3-35EB-42C5-E203-ACA7168FC467}" dt="2024-08-08T05:04:51.992" v="286"/>
          <ac:spMkLst>
            <pc:docMk/>
            <pc:sldMk cId="1629802343" sldId="369"/>
            <ac:spMk id="45" creationId="{BD434B0A-3337-0F3B-E299-27F94760C066}"/>
          </ac:spMkLst>
        </pc:spChg>
        <pc:spChg chg="add mod">
          <ac:chgData name="g2121057" userId="S::g2121057@tcu.ac.jp::037dc83c-fac4-4eea-acb3-34d3beafcde8" providerId="AD" clId="Web-{0FEED8B3-35EB-42C5-E203-ACA7168FC467}" dt="2024-08-08T05:06:39.496" v="310"/>
          <ac:spMkLst>
            <pc:docMk/>
            <pc:sldMk cId="1629802343" sldId="369"/>
            <ac:spMk id="46" creationId="{8081B070-24BA-2C4C-0454-5B611E27F834}"/>
          </ac:spMkLst>
        </pc:spChg>
        <pc:spChg chg="add mod">
          <ac:chgData name="g2121057" userId="S::g2121057@tcu.ac.jp::037dc83c-fac4-4eea-acb3-34d3beafcde8" providerId="AD" clId="Web-{0FEED8B3-35EB-42C5-E203-ACA7168FC467}" dt="2024-08-08T05:07:02.153" v="315" actId="14100"/>
          <ac:spMkLst>
            <pc:docMk/>
            <pc:sldMk cId="1629802343" sldId="369"/>
            <ac:spMk id="47" creationId="{2E084C12-FE87-3872-0322-7E8EBB2B570D}"/>
          </ac:spMkLst>
        </pc:spChg>
      </pc:sldChg>
    </pc:docChg>
  </pc:docChgLst>
  <pc:docChgLst>
    <pc:chgData name="g2121057" userId="S::g2121057@tcu.ac.jp::037dc83c-fac4-4eea-acb3-34d3beafcde8" providerId="AD" clId="Web-{75618FC0-DCF5-9843-BFCC-5026A63B6455}"/>
    <pc:docChg chg="modSld">
      <pc:chgData name="g2121057" userId="S::g2121057@tcu.ac.jp::037dc83c-fac4-4eea-acb3-34d3beafcde8" providerId="AD" clId="Web-{75618FC0-DCF5-9843-BFCC-5026A63B6455}" dt="2024-08-08T14:11:47.415" v="26" actId="1076"/>
      <pc:docMkLst>
        <pc:docMk/>
      </pc:docMkLst>
      <pc:sldChg chg="delSp modSp">
        <pc:chgData name="g2121057" userId="S::g2121057@tcu.ac.jp::037dc83c-fac4-4eea-acb3-34d3beafcde8" providerId="AD" clId="Web-{75618FC0-DCF5-9843-BFCC-5026A63B6455}" dt="2024-08-08T14:11:47.415" v="26" actId="1076"/>
        <pc:sldMkLst>
          <pc:docMk/>
          <pc:sldMk cId="1629802343" sldId="369"/>
        </pc:sldMkLst>
        <pc:spChg chg="mod">
          <ac:chgData name="g2121057" userId="S::g2121057@tcu.ac.jp::037dc83c-fac4-4eea-acb3-34d3beafcde8" providerId="AD" clId="Web-{75618FC0-DCF5-9843-BFCC-5026A63B6455}" dt="2024-08-08T14:11:00.505" v="13" actId="1076"/>
          <ac:spMkLst>
            <pc:docMk/>
            <pc:sldMk cId="1629802343" sldId="369"/>
            <ac:spMk id="2" creationId="{2AD3CBE6-47EA-9596-E0FB-7986F5FA48D7}"/>
          </ac:spMkLst>
        </pc:spChg>
        <pc:spChg chg="mod">
          <ac:chgData name="g2121057" userId="S::g2121057@tcu.ac.jp::037dc83c-fac4-4eea-acb3-34d3beafcde8" providerId="AD" clId="Web-{75618FC0-DCF5-9843-BFCC-5026A63B6455}" dt="2024-08-08T14:11:23.100" v="20" actId="1076"/>
          <ac:spMkLst>
            <pc:docMk/>
            <pc:sldMk cId="1629802343" sldId="369"/>
            <ac:spMk id="6" creationId="{FF1FFF76-2161-D70E-8AB0-994D2E816E20}"/>
          </ac:spMkLst>
        </pc:spChg>
        <pc:spChg chg="mod">
          <ac:chgData name="g2121057" userId="S::g2121057@tcu.ac.jp::037dc83c-fac4-4eea-acb3-34d3beafcde8" providerId="AD" clId="Web-{75618FC0-DCF5-9843-BFCC-5026A63B6455}" dt="2024-08-08T14:11:12.350" v="17" actId="14100"/>
          <ac:spMkLst>
            <pc:docMk/>
            <pc:sldMk cId="1629802343" sldId="369"/>
            <ac:spMk id="7" creationId="{4986C4FC-283C-46DB-166F-904BE73CBE32}"/>
          </ac:spMkLst>
        </pc:spChg>
        <pc:spChg chg="mod">
          <ac:chgData name="g2121057" userId="S::g2121057@tcu.ac.jp::037dc83c-fac4-4eea-acb3-34d3beafcde8" providerId="AD" clId="Web-{75618FC0-DCF5-9843-BFCC-5026A63B6455}" dt="2024-08-08T14:11:15.866" v="19" actId="14100"/>
          <ac:spMkLst>
            <pc:docMk/>
            <pc:sldMk cId="1629802343" sldId="369"/>
            <ac:spMk id="8" creationId="{3340EE78-C682-6897-ADA4-1C3526B658B3}"/>
          </ac:spMkLst>
        </pc:spChg>
        <pc:spChg chg="mod">
          <ac:chgData name="g2121057" userId="S::g2121057@tcu.ac.jp::037dc83c-fac4-4eea-acb3-34d3beafcde8" providerId="AD" clId="Web-{75618FC0-DCF5-9843-BFCC-5026A63B6455}" dt="2024-08-08T14:11:47.415" v="26" actId="1076"/>
          <ac:spMkLst>
            <pc:docMk/>
            <pc:sldMk cId="1629802343" sldId="369"/>
            <ac:spMk id="13" creationId="{E415C00F-0EA7-1773-1DA5-34B75FDDB3A9}"/>
          </ac:spMkLst>
        </pc:spChg>
        <pc:spChg chg="del">
          <ac:chgData name="g2121057" userId="S::g2121057@tcu.ac.jp::037dc83c-fac4-4eea-acb3-34d3beafcde8" providerId="AD" clId="Web-{75618FC0-DCF5-9843-BFCC-5026A63B6455}" dt="2024-08-08T14:10:31.003" v="8"/>
          <ac:spMkLst>
            <pc:docMk/>
            <pc:sldMk cId="1629802343" sldId="369"/>
            <ac:spMk id="14" creationId="{2E10C3E4-D186-E43E-F9C1-7DB0BD5FE170}"/>
          </ac:spMkLst>
        </pc:spChg>
        <pc:spChg chg="del">
          <ac:chgData name="g2121057" userId="S::g2121057@tcu.ac.jp::037dc83c-fac4-4eea-acb3-34d3beafcde8" providerId="AD" clId="Web-{75618FC0-DCF5-9843-BFCC-5026A63B6455}" dt="2024-08-08T14:10:32.410" v="9"/>
          <ac:spMkLst>
            <pc:docMk/>
            <pc:sldMk cId="1629802343" sldId="369"/>
            <ac:spMk id="15" creationId="{319D3AD9-DE7A-0029-DCAA-7EC939D18BD3}"/>
          </ac:spMkLst>
        </pc:spChg>
        <pc:spChg chg="mod">
          <ac:chgData name="g2121057" userId="S::g2121057@tcu.ac.jp::037dc83c-fac4-4eea-acb3-34d3beafcde8" providerId="AD" clId="Web-{75618FC0-DCF5-9843-BFCC-5026A63B6455}" dt="2024-08-08T14:10:39.129" v="11" actId="1076"/>
          <ac:spMkLst>
            <pc:docMk/>
            <pc:sldMk cId="1629802343" sldId="369"/>
            <ac:spMk id="18" creationId="{EEAD92AD-830F-8A9A-F48A-E3A1CE1DDA48}"/>
          </ac:spMkLst>
        </pc:spChg>
        <pc:spChg chg="mod">
          <ac:chgData name="g2121057" userId="S::g2121057@tcu.ac.jp::037dc83c-fac4-4eea-acb3-34d3beafcde8" providerId="AD" clId="Web-{75618FC0-DCF5-9843-BFCC-5026A63B6455}" dt="2024-08-08T14:11:36.039" v="23" actId="1076"/>
          <ac:spMkLst>
            <pc:docMk/>
            <pc:sldMk cId="1629802343" sldId="369"/>
            <ac:spMk id="22" creationId="{41941E0D-C6F6-98BC-0581-3BC70C6435C3}"/>
          </ac:spMkLst>
        </pc:spChg>
      </pc:sldChg>
    </pc:docChg>
  </pc:docChgLst>
  <pc:docChgLst>
    <pc:chgData name="g2121057" userId="037dc83c-fac4-4eea-acb3-34d3beafcde8" providerId="ADAL" clId="{72D7E7AA-5795-492E-B786-892EE936D173}"/>
    <pc:docChg chg="custSel addSld modSld">
      <pc:chgData name="g2121057" userId="037dc83c-fac4-4eea-acb3-34d3beafcde8" providerId="ADAL" clId="{72D7E7AA-5795-492E-B786-892EE936D173}" dt="2024-08-12T08:03:48.990" v="36" actId="14100"/>
      <pc:docMkLst>
        <pc:docMk/>
      </pc:docMkLst>
      <pc:sldChg chg="mod chgLayout">
        <pc:chgData name="g2121057" userId="037dc83c-fac4-4eea-acb3-34d3beafcde8" providerId="ADAL" clId="{72D7E7AA-5795-492E-B786-892EE936D173}" dt="2024-08-12T08:02:04.817" v="1" actId="700"/>
        <pc:sldMkLst>
          <pc:docMk/>
          <pc:sldMk cId="929122317" sldId="345"/>
        </pc:sldMkLst>
      </pc:sldChg>
      <pc:sldChg chg="modSp mod">
        <pc:chgData name="g2121057" userId="037dc83c-fac4-4eea-acb3-34d3beafcde8" providerId="ADAL" clId="{72D7E7AA-5795-492E-B786-892EE936D173}" dt="2024-08-12T08:01:13" v="0" actId="1076"/>
        <pc:sldMkLst>
          <pc:docMk/>
          <pc:sldMk cId="1629802343" sldId="369"/>
        </pc:sldMkLst>
        <pc:spChg chg="mod">
          <ac:chgData name="g2121057" userId="037dc83c-fac4-4eea-acb3-34d3beafcde8" providerId="ADAL" clId="{72D7E7AA-5795-492E-B786-892EE936D173}" dt="2024-08-12T08:01:13" v="0" actId="1076"/>
          <ac:spMkLst>
            <pc:docMk/>
            <pc:sldMk cId="1629802343" sldId="369"/>
            <ac:spMk id="13" creationId="{E415C00F-0EA7-1773-1DA5-34B75FDDB3A9}"/>
          </ac:spMkLst>
        </pc:spChg>
      </pc:sldChg>
      <pc:sldChg chg="addSp delSp modSp new mod">
        <pc:chgData name="g2121057" userId="037dc83c-fac4-4eea-acb3-34d3beafcde8" providerId="ADAL" clId="{72D7E7AA-5795-492E-B786-892EE936D173}" dt="2024-08-12T08:03:48.990" v="36" actId="14100"/>
        <pc:sldMkLst>
          <pc:docMk/>
          <pc:sldMk cId="588477316" sldId="371"/>
        </pc:sldMkLst>
        <pc:spChg chg="del">
          <ac:chgData name="g2121057" userId="037dc83c-fac4-4eea-acb3-34d3beafcde8" providerId="ADAL" clId="{72D7E7AA-5795-492E-B786-892EE936D173}" dt="2024-08-12T08:02:17.880" v="3" actId="478"/>
          <ac:spMkLst>
            <pc:docMk/>
            <pc:sldMk cId="588477316" sldId="371"/>
            <ac:spMk id="2" creationId="{41C9F331-D993-3083-79C3-5BE85EDF63E0}"/>
          </ac:spMkLst>
        </pc:spChg>
        <pc:spChg chg="del">
          <ac:chgData name="g2121057" userId="037dc83c-fac4-4eea-acb3-34d3beafcde8" providerId="ADAL" clId="{72D7E7AA-5795-492E-B786-892EE936D173}" dt="2024-08-12T08:02:19.048" v="4" actId="478"/>
          <ac:spMkLst>
            <pc:docMk/>
            <pc:sldMk cId="588477316" sldId="371"/>
            <ac:spMk id="3" creationId="{5D16ACC1-2082-9826-CFEF-3943AC68FB49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5" creationId="{A9B57665-E0A5-C36B-4CA9-35EA2BF7C81A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6" creationId="{4F7D08A1-389F-03B3-84F3-AD26F82E9F9A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7" creationId="{1F0A4017-EA52-B175-4ACB-29D81F4B4195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8" creationId="{49F37F25-950D-08D4-FECC-F75DB33263E2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9" creationId="{C5361132-1E31-B016-443F-B89E2050035C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11" creationId="{8F2DB486-2B7E-C2E5-B712-1FB91DAC4502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13" creationId="{D5B4C3CA-AB69-FD6B-2824-B8B036495B72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14" creationId="{2D30B692-4207-E14A-25DF-AA9574121550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16" creationId="{9C5B73CC-7C92-DCCB-291C-0885E188E0A8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17" creationId="{34BE5113-6618-B5CD-2975-31F398E74203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18" creationId="{23C95812-BAC7-7C72-B84A-F045561A1856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19" creationId="{4CFF6F51-52CA-2CB1-3F8B-4BB7D3C0C7CC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0" creationId="{AA936EB6-563C-F760-4264-7E1190DCA505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1" creationId="{68E556D2-9848-8D88-05C3-9EC4A104FEF1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2" creationId="{AE6788FB-1685-1484-1449-0865748BDB4D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3" creationId="{71E7C108-2F88-93C3-9EAC-6D7496D58281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4" creationId="{BEFF5A41-115E-74F1-5523-F83F5303D26C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5" creationId="{5A7CD4CE-8F45-33A0-9B40-1F01CC73F227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6" creationId="{60A16BC5-3105-095D-267A-5E3FA6260A25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7" creationId="{EC864BD2-8431-FAF4-9EAE-282792F00AF1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28" creationId="{5E27D418-90B9-3D5E-0CFA-2DA1CF2222E0}"/>
          </ac:spMkLst>
        </pc:spChg>
        <pc:spChg chg="add mod">
          <ac:chgData name="g2121057" userId="037dc83c-fac4-4eea-acb3-34d3beafcde8" providerId="ADAL" clId="{72D7E7AA-5795-492E-B786-892EE936D173}" dt="2024-08-12T08:03:48.990" v="36" actId="14100"/>
          <ac:spMkLst>
            <pc:docMk/>
            <pc:sldMk cId="588477316" sldId="371"/>
            <ac:spMk id="30" creationId="{E81BC072-E740-5315-5134-6F37133266C6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32" creationId="{E0C87E39-25B5-C402-17F8-81CC86425F69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34" creationId="{D9CFF33E-2B0C-75D3-8C22-36D52CAF8FE1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36" creationId="{CAD9A046-FA5F-EAC6-A143-C978CBA40B2C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37" creationId="{6A6BA7DF-DFF5-E2AE-2EB2-2A5C1D737DE6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38" creationId="{13C3E7D2-996B-2474-FE20-451A92C006EE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39" creationId="{A00D0C83-5103-F81B-2A01-55CA0B9474C9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40" creationId="{41A57945-585F-D7AF-63A2-0FBC3274AC91}"/>
          </ac:spMkLst>
        </pc:spChg>
        <pc:spChg chg="add mod">
          <ac:chgData name="g2121057" userId="037dc83c-fac4-4eea-acb3-34d3beafcde8" providerId="ADAL" clId="{72D7E7AA-5795-492E-B786-892EE936D173}" dt="2024-08-12T08:02:20.220" v="5"/>
          <ac:spMkLst>
            <pc:docMk/>
            <pc:sldMk cId="588477316" sldId="371"/>
            <ac:spMk id="41" creationId="{2FDE093C-DACB-A742-AFA7-BCB8A95C6198}"/>
          </ac:spMkLst>
        </pc:spChg>
        <pc:cxnChg chg="add mod">
          <ac:chgData name="g2121057" userId="037dc83c-fac4-4eea-acb3-34d3beafcde8" providerId="ADAL" clId="{72D7E7AA-5795-492E-B786-892EE936D173}" dt="2024-08-12T08:02:20.220" v="5"/>
          <ac:cxnSpMkLst>
            <pc:docMk/>
            <pc:sldMk cId="588477316" sldId="371"/>
            <ac:cxnSpMk id="10" creationId="{3BE55771-5D8C-B0EB-E901-C58228B0713C}"/>
          </ac:cxnSpMkLst>
        </pc:cxnChg>
        <pc:cxnChg chg="add mod">
          <ac:chgData name="g2121057" userId="037dc83c-fac4-4eea-acb3-34d3beafcde8" providerId="ADAL" clId="{72D7E7AA-5795-492E-B786-892EE936D173}" dt="2024-08-12T08:02:20.220" v="5"/>
          <ac:cxnSpMkLst>
            <pc:docMk/>
            <pc:sldMk cId="588477316" sldId="371"/>
            <ac:cxnSpMk id="12" creationId="{2726056A-3E07-7D1D-DC3C-209E37B4FA9A}"/>
          </ac:cxnSpMkLst>
        </pc:cxnChg>
        <pc:cxnChg chg="add mod">
          <ac:chgData name="g2121057" userId="037dc83c-fac4-4eea-acb3-34d3beafcde8" providerId="ADAL" clId="{72D7E7AA-5795-492E-B786-892EE936D173}" dt="2024-08-12T08:02:20.220" v="5"/>
          <ac:cxnSpMkLst>
            <pc:docMk/>
            <pc:sldMk cId="588477316" sldId="371"/>
            <ac:cxnSpMk id="15" creationId="{65C50057-4E3F-42DB-6A15-70EEC50FD033}"/>
          </ac:cxnSpMkLst>
        </pc:cxnChg>
        <pc:cxnChg chg="add mod">
          <ac:chgData name="g2121057" userId="037dc83c-fac4-4eea-acb3-34d3beafcde8" providerId="ADAL" clId="{72D7E7AA-5795-492E-B786-892EE936D173}" dt="2024-08-12T08:03:46.157" v="35" actId="14100"/>
          <ac:cxnSpMkLst>
            <pc:docMk/>
            <pc:sldMk cId="588477316" sldId="371"/>
            <ac:cxnSpMk id="29" creationId="{CF427412-73A8-0097-B992-F30BE01A9E8B}"/>
          </ac:cxnSpMkLst>
        </pc:cxnChg>
        <pc:cxnChg chg="add mod">
          <ac:chgData name="g2121057" userId="037dc83c-fac4-4eea-acb3-34d3beafcde8" providerId="ADAL" clId="{72D7E7AA-5795-492E-B786-892EE936D173}" dt="2024-08-12T08:02:20.220" v="5"/>
          <ac:cxnSpMkLst>
            <pc:docMk/>
            <pc:sldMk cId="588477316" sldId="371"/>
            <ac:cxnSpMk id="31" creationId="{AFA7B3A2-6861-D060-F32B-DEB845595B17}"/>
          </ac:cxnSpMkLst>
        </pc:cxnChg>
        <pc:cxnChg chg="add mod">
          <ac:chgData name="g2121057" userId="037dc83c-fac4-4eea-acb3-34d3beafcde8" providerId="ADAL" clId="{72D7E7AA-5795-492E-B786-892EE936D173}" dt="2024-08-12T08:02:20.220" v="5"/>
          <ac:cxnSpMkLst>
            <pc:docMk/>
            <pc:sldMk cId="588477316" sldId="371"/>
            <ac:cxnSpMk id="33" creationId="{0248E87B-6942-EA0B-F64D-7397B16A9272}"/>
          </ac:cxnSpMkLst>
        </pc:cxnChg>
        <pc:cxnChg chg="add mod">
          <ac:chgData name="g2121057" userId="037dc83c-fac4-4eea-acb3-34d3beafcde8" providerId="ADAL" clId="{72D7E7AA-5795-492E-B786-892EE936D173}" dt="2024-08-12T08:02:20.220" v="5"/>
          <ac:cxnSpMkLst>
            <pc:docMk/>
            <pc:sldMk cId="588477316" sldId="371"/>
            <ac:cxnSpMk id="35" creationId="{561D0A4F-1C92-D1EA-8DFD-A6549BFEACB1}"/>
          </ac:cxnSpMkLst>
        </pc:cxnChg>
        <pc:cxnChg chg="add mod">
          <ac:chgData name="g2121057" userId="037dc83c-fac4-4eea-acb3-34d3beafcde8" providerId="ADAL" clId="{72D7E7AA-5795-492E-B786-892EE936D173}" dt="2024-08-12T08:02:20.220" v="5"/>
          <ac:cxnSpMkLst>
            <pc:docMk/>
            <pc:sldMk cId="588477316" sldId="371"/>
            <ac:cxnSpMk id="42" creationId="{07603CC5-6454-22B3-7754-E57D50F4CE9D}"/>
          </ac:cxnSpMkLst>
        </pc:cxnChg>
      </pc:sldChg>
    </pc:docChg>
  </pc:docChgLst>
  <pc:docChgLst>
    <pc:chgData name="g2121057" userId="037dc83c-fac4-4eea-acb3-34d3beafcde8" providerId="ADAL" clId="{3FD396AF-257B-49AD-85CC-1F2A89BECC51}"/>
    <pc:docChg chg="undo custSel addSld delSld modSld sldOrd">
      <pc:chgData name="g2121057" userId="037dc83c-fac4-4eea-acb3-34d3beafcde8" providerId="ADAL" clId="{3FD396AF-257B-49AD-85CC-1F2A89BECC51}" dt="2024-08-08T05:13:56.273" v="1404" actId="20577"/>
      <pc:docMkLst>
        <pc:docMk/>
      </pc:docMkLst>
      <pc:sldChg chg="modSp mod">
        <pc:chgData name="g2121057" userId="037dc83c-fac4-4eea-acb3-34d3beafcde8" providerId="ADAL" clId="{3FD396AF-257B-49AD-85CC-1F2A89BECC51}" dt="2024-08-08T05:13:56.273" v="1404" actId="20577"/>
        <pc:sldMkLst>
          <pc:docMk/>
          <pc:sldMk cId="0" sldId="257"/>
        </pc:sldMkLst>
        <pc:spChg chg="mod">
          <ac:chgData name="g2121057" userId="037dc83c-fac4-4eea-acb3-34d3beafcde8" providerId="ADAL" clId="{3FD396AF-257B-49AD-85CC-1F2A89BECC51}" dt="2024-08-08T05:13:56.273" v="1404" actId="20577"/>
          <ac:spMkLst>
            <pc:docMk/>
            <pc:sldMk cId="0" sldId="257"/>
            <ac:spMk id="5" creationId="{0816A27B-C116-E735-8DF2-2403C50CE02D}"/>
          </ac:spMkLst>
        </pc:spChg>
      </pc:sldChg>
      <pc:sldChg chg="add">
        <pc:chgData name="g2121057" userId="037dc83c-fac4-4eea-acb3-34d3beafcde8" providerId="ADAL" clId="{3FD396AF-257B-49AD-85CC-1F2A89BECC51}" dt="2024-08-07T15:44:22.062" v="803"/>
        <pc:sldMkLst>
          <pc:docMk/>
          <pc:sldMk cId="0" sldId="258"/>
        </pc:sldMkLst>
      </pc:sldChg>
      <pc:sldChg chg="modSp mod ord">
        <pc:chgData name="g2121057" userId="037dc83c-fac4-4eea-acb3-34d3beafcde8" providerId="ADAL" clId="{3FD396AF-257B-49AD-85CC-1F2A89BECC51}" dt="2024-08-07T14:19:37.426" v="94" actId="403"/>
        <pc:sldMkLst>
          <pc:docMk/>
          <pc:sldMk cId="4294008939" sldId="315"/>
        </pc:sldMkLst>
        <pc:spChg chg="mod">
          <ac:chgData name="g2121057" userId="037dc83c-fac4-4eea-acb3-34d3beafcde8" providerId="ADAL" clId="{3FD396AF-257B-49AD-85CC-1F2A89BECC51}" dt="2024-08-07T14:19:37.426" v="94" actId="403"/>
          <ac:spMkLst>
            <pc:docMk/>
            <pc:sldMk cId="4294008939" sldId="315"/>
            <ac:spMk id="3" creationId="{00000000-0000-0000-0000-000000000000}"/>
          </ac:spMkLst>
        </pc:spChg>
      </pc:sldChg>
      <pc:sldChg chg="add">
        <pc:chgData name="g2121057" userId="037dc83c-fac4-4eea-acb3-34d3beafcde8" providerId="ADAL" clId="{3FD396AF-257B-49AD-85CC-1F2A89BECC51}" dt="2024-08-07T15:43:52.207" v="801"/>
        <pc:sldMkLst>
          <pc:docMk/>
          <pc:sldMk cId="3223310608" sldId="317"/>
        </pc:sldMkLst>
      </pc:sldChg>
      <pc:sldChg chg="modSp mod ord">
        <pc:chgData name="g2121057" userId="037dc83c-fac4-4eea-acb3-34d3beafcde8" providerId="ADAL" clId="{3FD396AF-257B-49AD-85CC-1F2A89BECC51}" dt="2024-08-08T05:11:31.471" v="1253"/>
        <pc:sldMkLst>
          <pc:docMk/>
          <pc:sldMk cId="929122317" sldId="345"/>
        </pc:sldMkLst>
        <pc:spChg chg="mod">
          <ac:chgData name="g2121057" userId="037dc83c-fac4-4eea-acb3-34d3beafcde8" providerId="ADAL" clId="{3FD396AF-257B-49AD-85CC-1F2A89BECC51}" dt="2024-08-07T16:11:00.274" v="1199" actId="14100"/>
          <ac:spMkLst>
            <pc:docMk/>
            <pc:sldMk cId="929122317" sldId="345"/>
            <ac:spMk id="5" creationId="{B8651563-D8B1-F873-5FC8-7EA279AE5BD5}"/>
          </ac:spMkLst>
        </pc:spChg>
      </pc:sldChg>
      <pc:sldChg chg="addSp delSp modSp new mod">
        <pc:chgData name="g2121057" userId="037dc83c-fac4-4eea-acb3-34d3beafcde8" providerId="ADAL" clId="{3FD396AF-257B-49AD-85CC-1F2A89BECC51}" dt="2024-08-07T15:05:56.465" v="465" actId="1076"/>
        <pc:sldMkLst>
          <pc:docMk/>
          <pc:sldMk cId="285914418" sldId="357"/>
        </pc:sldMkLst>
        <pc:spChg chg="mod">
          <ac:chgData name="g2121057" userId="037dc83c-fac4-4eea-acb3-34d3beafcde8" providerId="ADAL" clId="{3FD396AF-257B-49AD-85CC-1F2A89BECC51}" dt="2024-08-07T14:20:25.593" v="129" actId="20577"/>
          <ac:spMkLst>
            <pc:docMk/>
            <pc:sldMk cId="285914418" sldId="357"/>
            <ac:spMk id="2" creationId="{8E413921-3831-793E-293C-5B22EF99E5E6}"/>
          </ac:spMkLst>
        </pc:spChg>
        <pc:spChg chg="mod">
          <ac:chgData name="g2121057" userId="037dc83c-fac4-4eea-acb3-34d3beafcde8" providerId="ADAL" clId="{3FD396AF-257B-49AD-85CC-1F2A89BECC51}" dt="2024-08-07T14:23:29.645" v="172" actId="1076"/>
          <ac:spMkLst>
            <pc:docMk/>
            <pc:sldMk cId="285914418" sldId="357"/>
            <ac:spMk id="3" creationId="{7B1B49D6-597E-5FC7-D84F-740C982E551F}"/>
          </ac:spMkLst>
        </pc:spChg>
        <pc:spChg chg="mod">
          <ac:chgData name="g2121057" userId="037dc83c-fac4-4eea-acb3-34d3beafcde8" providerId="ADAL" clId="{3FD396AF-257B-49AD-85CC-1F2A89BECC51}" dt="2024-08-07T14:23:32.130" v="173" actId="1076"/>
          <ac:spMkLst>
            <pc:docMk/>
            <pc:sldMk cId="285914418" sldId="357"/>
            <ac:spMk id="4" creationId="{9F043C6B-DF84-56F4-416A-1E1DFEEC7BA5}"/>
          </ac:spMkLst>
        </pc:spChg>
        <pc:spChg chg="add del">
          <ac:chgData name="g2121057" userId="037dc83c-fac4-4eea-acb3-34d3beafcde8" providerId="ADAL" clId="{3FD396AF-257B-49AD-85CC-1F2A89BECC51}" dt="2024-08-07T14:24:01.148" v="177" actId="478"/>
          <ac:spMkLst>
            <pc:docMk/>
            <pc:sldMk cId="285914418" sldId="357"/>
            <ac:spMk id="10" creationId="{FE157550-0F1B-2394-9765-8716CEA8CF44}"/>
          </ac:spMkLst>
        </pc:spChg>
        <pc:spChg chg="add del mod">
          <ac:chgData name="g2121057" userId="037dc83c-fac4-4eea-acb3-34d3beafcde8" providerId="ADAL" clId="{3FD396AF-257B-49AD-85CC-1F2A89BECC51}" dt="2024-08-07T15:05:54.374" v="464" actId="478"/>
          <ac:spMkLst>
            <pc:docMk/>
            <pc:sldMk cId="285914418" sldId="357"/>
            <ac:spMk id="11" creationId="{ADECB8AD-E599-2C8F-700B-70A40AE8E80D}"/>
          </ac:spMkLst>
        </pc:spChg>
        <pc:spChg chg="add del mod">
          <ac:chgData name="g2121057" userId="037dc83c-fac4-4eea-acb3-34d3beafcde8" providerId="ADAL" clId="{3FD396AF-257B-49AD-85CC-1F2A89BECC51}" dt="2024-08-07T15:05:52.541" v="462" actId="478"/>
          <ac:spMkLst>
            <pc:docMk/>
            <pc:sldMk cId="285914418" sldId="357"/>
            <ac:spMk id="12" creationId="{67B95B95-F9DC-FE3D-09FF-7D3C8FD8C356}"/>
          </ac:spMkLst>
        </pc:spChg>
        <pc:spChg chg="add del mod">
          <ac:chgData name="g2121057" userId="037dc83c-fac4-4eea-acb3-34d3beafcde8" providerId="ADAL" clId="{3FD396AF-257B-49AD-85CC-1F2A89BECC51}" dt="2024-08-07T15:05:44.284" v="459" actId="478"/>
          <ac:spMkLst>
            <pc:docMk/>
            <pc:sldMk cId="285914418" sldId="357"/>
            <ac:spMk id="13" creationId="{584D19C4-3A03-78B4-556A-ECD4BD8A86CB}"/>
          </ac:spMkLst>
        </pc:spChg>
        <pc:spChg chg="add del mod">
          <ac:chgData name="g2121057" userId="037dc83c-fac4-4eea-acb3-34d3beafcde8" providerId="ADAL" clId="{3FD396AF-257B-49AD-85CC-1F2A89BECC51}" dt="2024-08-07T15:05:44.971" v="460" actId="478"/>
          <ac:spMkLst>
            <pc:docMk/>
            <pc:sldMk cId="285914418" sldId="357"/>
            <ac:spMk id="14" creationId="{E52ACA67-C700-3452-E263-06C6CAE2E6E4}"/>
          </ac:spMkLst>
        </pc:spChg>
        <pc:picChg chg="add del mod modCrop">
          <ac:chgData name="g2121057" userId="037dc83c-fac4-4eea-acb3-34d3beafcde8" providerId="ADAL" clId="{3FD396AF-257B-49AD-85CC-1F2A89BECC51}" dt="2024-08-07T15:05:16.039" v="447" actId="478"/>
          <ac:picMkLst>
            <pc:docMk/>
            <pc:sldMk cId="285914418" sldId="357"/>
            <ac:picMk id="7" creationId="{02A0EA54-37C8-4F07-02EB-9C80F358BABB}"/>
          </ac:picMkLst>
        </pc:picChg>
        <pc:picChg chg="add del mod modCrop">
          <ac:chgData name="g2121057" userId="037dc83c-fac4-4eea-acb3-34d3beafcde8" providerId="ADAL" clId="{3FD396AF-257B-49AD-85CC-1F2A89BECC51}" dt="2024-08-07T14:34:41.624" v="308" actId="478"/>
          <ac:picMkLst>
            <pc:docMk/>
            <pc:sldMk cId="285914418" sldId="357"/>
            <ac:picMk id="9" creationId="{71759CF5-FE16-CEF3-333A-3FFFEAA83FC9}"/>
          </ac:picMkLst>
        </pc:picChg>
        <pc:picChg chg="add del mod ord modCrop">
          <ac:chgData name="g2121057" userId="037dc83c-fac4-4eea-acb3-34d3beafcde8" providerId="ADAL" clId="{3FD396AF-257B-49AD-85CC-1F2A89BECC51}" dt="2024-08-07T15:03:57.241" v="436" actId="478"/>
          <ac:picMkLst>
            <pc:docMk/>
            <pc:sldMk cId="285914418" sldId="357"/>
            <ac:picMk id="16" creationId="{50EF3EF4-1BC5-B6B8-D67F-7D18EE440AA0}"/>
          </ac:picMkLst>
        </pc:picChg>
        <pc:picChg chg="add mod ord modCrop">
          <ac:chgData name="g2121057" userId="037dc83c-fac4-4eea-acb3-34d3beafcde8" providerId="ADAL" clId="{3FD396AF-257B-49AD-85CC-1F2A89BECC51}" dt="2024-08-07T15:05:56.465" v="465" actId="1076"/>
          <ac:picMkLst>
            <pc:docMk/>
            <pc:sldMk cId="285914418" sldId="357"/>
            <ac:picMk id="18" creationId="{641F187E-F64B-975A-C648-9BE012966DD3}"/>
          </ac:picMkLst>
        </pc:picChg>
        <pc:picChg chg="add mod ord modCrop">
          <ac:chgData name="g2121057" userId="037dc83c-fac4-4eea-acb3-34d3beafcde8" providerId="ADAL" clId="{3FD396AF-257B-49AD-85CC-1F2A89BECC51}" dt="2024-08-07T15:05:36.692" v="458" actId="171"/>
          <ac:picMkLst>
            <pc:docMk/>
            <pc:sldMk cId="285914418" sldId="357"/>
            <ac:picMk id="20" creationId="{E7B13970-9CE0-E78C-BFEB-5218ABE8A084}"/>
          </ac:picMkLst>
        </pc:picChg>
      </pc:sldChg>
      <pc:sldChg chg="new del">
        <pc:chgData name="g2121057" userId="037dc83c-fac4-4eea-acb3-34d3beafcde8" providerId="ADAL" clId="{3FD396AF-257B-49AD-85CC-1F2A89BECC51}" dt="2024-08-07T14:20:04.477" v="96" actId="47"/>
        <pc:sldMkLst>
          <pc:docMk/>
          <pc:sldMk cId="518447793" sldId="357"/>
        </pc:sldMkLst>
      </pc:sldChg>
      <pc:sldChg chg="addSp delSp modSp new mod">
        <pc:chgData name="g2121057" userId="037dc83c-fac4-4eea-acb3-34d3beafcde8" providerId="ADAL" clId="{3FD396AF-257B-49AD-85CC-1F2A89BECC51}" dt="2024-08-07T15:07:07.284" v="472" actId="403"/>
        <pc:sldMkLst>
          <pc:docMk/>
          <pc:sldMk cId="2299673997" sldId="358"/>
        </pc:sldMkLst>
        <pc:spChg chg="mod">
          <ac:chgData name="g2121057" userId="037dc83c-fac4-4eea-acb3-34d3beafcde8" providerId="ADAL" clId="{3FD396AF-257B-49AD-85CC-1F2A89BECC51}" dt="2024-08-07T15:07:07.284" v="472" actId="403"/>
          <ac:spMkLst>
            <pc:docMk/>
            <pc:sldMk cId="2299673997" sldId="358"/>
            <ac:spMk id="2" creationId="{77BC34D1-F5CE-B8F8-87A5-300650F869FD}"/>
          </ac:spMkLst>
        </pc:spChg>
        <pc:spChg chg="mod">
          <ac:chgData name="g2121057" userId="037dc83c-fac4-4eea-acb3-34d3beafcde8" providerId="ADAL" clId="{3FD396AF-257B-49AD-85CC-1F2A89BECC51}" dt="2024-08-07T15:01:55.434" v="384" actId="20577"/>
          <ac:spMkLst>
            <pc:docMk/>
            <pc:sldMk cId="2299673997" sldId="358"/>
            <ac:spMk id="3" creationId="{63B0E922-A5A8-2C4E-DC6D-C86FE278B5BD}"/>
          </ac:spMkLst>
        </pc:spChg>
        <pc:graphicFrameChg chg="add del mod modGraphic">
          <ac:chgData name="g2121057" userId="037dc83c-fac4-4eea-acb3-34d3beafcde8" providerId="ADAL" clId="{3FD396AF-257B-49AD-85CC-1F2A89BECC51}" dt="2024-08-07T14:26:23.887" v="221" actId="478"/>
          <ac:graphicFrameMkLst>
            <pc:docMk/>
            <pc:sldMk cId="2299673997" sldId="358"/>
            <ac:graphicFrameMk id="5" creationId="{0281313D-486B-E2B9-F896-0B8E12364B71}"/>
          </ac:graphicFrameMkLst>
        </pc:graphicFrameChg>
        <pc:graphicFrameChg chg="add del mod modGraphic">
          <ac:chgData name="g2121057" userId="037dc83c-fac4-4eea-acb3-34d3beafcde8" providerId="ADAL" clId="{3FD396AF-257B-49AD-85CC-1F2A89BECC51}" dt="2024-08-07T15:01:30.042" v="319" actId="478"/>
          <ac:graphicFrameMkLst>
            <pc:docMk/>
            <pc:sldMk cId="2299673997" sldId="358"/>
            <ac:graphicFrameMk id="6" creationId="{CFDE666C-7334-7D2F-AF8B-41E7365E2FA5}"/>
          </ac:graphicFrameMkLst>
        </pc:graphicFrameChg>
        <pc:graphicFrameChg chg="add mod modGraphic">
          <ac:chgData name="g2121057" userId="037dc83c-fac4-4eea-acb3-34d3beafcde8" providerId="ADAL" clId="{3FD396AF-257B-49AD-85CC-1F2A89BECC51}" dt="2024-08-07T15:06:16.504" v="466" actId="14100"/>
          <ac:graphicFrameMkLst>
            <pc:docMk/>
            <pc:sldMk cId="2299673997" sldId="358"/>
            <ac:graphicFrameMk id="7" creationId="{96C6E877-C706-B11F-1FFB-2D8E2DD5D725}"/>
          </ac:graphicFrameMkLst>
        </pc:graphicFrameChg>
      </pc:sldChg>
      <pc:sldChg chg="addSp modSp new mod">
        <pc:chgData name="g2121057" userId="037dc83c-fac4-4eea-acb3-34d3beafcde8" providerId="ADAL" clId="{3FD396AF-257B-49AD-85CC-1F2A89BECC51}" dt="2024-08-07T15:09:21.391" v="518" actId="1076"/>
        <pc:sldMkLst>
          <pc:docMk/>
          <pc:sldMk cId="4245845475" sldId="359"/>
        </pc:sldMkLst>
        <pc:spChg chg="mod">
          <ac:chgData name="g2121057" userId="037dc83c-fac4-4eea-acb3-34d3beafcde8" providerId="ADAL" clId="{3FD396AF-257B-49AD-85CC-1F2A89BECC51}" dt="2024-08-07T15:09:21.391" v="518" actId="1076"/>
          <ac:spMkLst>
            <pc:docMk/>
            <pc:sldMk cId="4245845475" sldId="359"/>
            <ac:spMk id="2" creationId="{31604F3C-DEE6-E867-2F88-4B02E541830B}"/>
          </ac:spMkLst>
        </pc:spChg>
        <pc:picChg chg="add mod modCrop">
          <ac:chgData name="g2121057" userId="037dc83c-fac4-4eea-acb3-34d3beafcde8" providerId="ADAL" clId="{3FD396AF-257B-49AD-85CC-1F2A89BECC51}" dt="2024-08-07T15:09:17.731" v="517" actId="14100"/>
          <ac:picMkLst>
            <pc:docMk/>
            <pc:sldMk cId="4245845475" sldId="359"/>
            <ac:picMk id="6" creationId="{E4CF89CE-DCBD-BF4E-509C-1D105CD05AEB}"/>
          </ac:picMkLst>
        </pc:picChg>
      </pc:sldChg>
      <pc:sldChg chg="addSp modSp new mod">
        <pc:chgData name="g2121057" userId="037dc83c-fac4-4eea-acb3-34d3beafcde8" providerId="ADAL" clId="{3FD396AF-257B-49AD-85CC-1F2A89BECC51}" dt="2024-08-07T15:15:07.153" v="787" actId="122"/>
        <pc:sldMkLst>
          <pc:docMk/>
          <pc:sldMk cId="3167260823" sldId="360"/>
        </pc:sldMkLst>
        <pc:spChg chg="mod">
          <ac:chgData name="g2121057" userId="037dc83c-fac4-4eea-acb3-34d3beafcde8" providerId="ADAL" clId="{3FD396AF-257B-49AD-85CC-1F2A89BECC51}" dt="2024-08-07T15:14:03.454" v="743" actId="1076"/>
          <ac:spMkLst>
            <pc:docMk/>
            <pc:sldMk cId="3167260823" sldId="360"/>
            <ac:spMk id="2" creationId="{37EA76EA-9C31-DEB7-B46C-F3D7F43A7639}"/>
          </ac:spMkLst>
        </pc:spChg>
        <pc:spChg chg="mod">
          <ac:chgData name="g2121057" userId="037dc83c-fac4-4eea-acb3-34d3beafcde8" providerId="ADAL" clId="{3FD396AF-257B-49AD-85CC-1F2A89BECC51}" dt="2024-08-07T15:15:07.153" v="787" actId="122"/>
          <ac:spMkLst>
            <pc:docMk/>
            <pc:sldMk cId="3167260823" sldId="360"/>
            <ac:spMk id="3" creationId="{AF1E1A12-D888-1DEE-F928-83FAD0B79F81}"/>
          </ac:spMkLst>
        </pc:spChg>
        <pc:spChg chg="add mod">
          <ac:chgData name="g2121057" userId="037dc83c-fac4-4eea-acb3-34d3beafcde8" providerId="ADAL" clId="{3FD396AF-257B-49AD-85CC-1F2A89BECC51}" dt="2024-08-07T15:15:02.182" v="785" actId="1076"/>
          <ac:spMkLst>
            <pc:docMk/>
            <pc:sldMk cId="3167260823" sldId="360"/>
            <ac:spMk id="5" creationId="{39EAF638-B072-89D0-CF62-9615EC86FBBB}"/>
          </ac:spMkLst>
        </pc:spChg>
      </pc:sldChg>
      <pc:sldChg chg="addSp modSp new mod">
        <pc:chgData name="g2121057" userId="037dc83c-fac4-4eea-acb3-34d3beafcde8" providerId="ADAL" clId="{3FD396AF-257B-49AD-85CC-1F2A89BECC51}" dt="2024-08-07T15:12:29.483" v="598" actId="1076"/>
        <pc:sldMkLst>
          <pc:docMk/>
          <pc:sldMk cId="3303485" sldId="361"/>
        </pc:sldMkLst>
        <pc:spChg chg="mod">
          <ac:chgData name="g2121057" userId="037dc83c-fac4-4eea-acb3-34d3beafcde8" providerId="ADAL" clId="{3FD396AF-257B-49AD-85CC-1F2A89BECC51}" dt="2024-08-07T15:09:56.397" v="539" actId="403"/>
          <ac:spMkLst>
            <pc:docMk/>
            <pc:sldMk cId="3303485" sldId="361"/>
            <ac:spMk id="2" creationId="{73548C51-24E6-0474-273D-62BFAED5A37E}"/>
          </ac:spMkLst>
        </pc:spChg>
        <pc:spChg chg="mod">
          <ac:chgData name="g2121057" userId="037dc83c-fac4-4eea-acb3-34d3beafcde8" providerId="ADAL" clId="{3FD396AF-257B-49AD-85CC-1F2A89BECC51}" dt="2024-08-07T15:10:26.035" v="578" actId="1076"/>
          <ac:spMkLst>
            <pc:docMk/>
            <pc:sldMk cId="3303485" sldId="361"/>
            <ac:spMk id="3" creationId="{DC60F602-C121-15D3-3AAA-A00409D704D8}"/>
          </ac:spMkLst>
        </pc:spChg>
        <pc:spChg chg="mod">
          <ac:chgData name="g2121057" userId="037dc83c-fac4-4eea-acb3-34d3beafcde8" providerId="ADAL" clId="{3FD396AF-257B-49AD-85CC-1F2A89BECC51}" dt="2024-08-07T15:10:23.375" v="577" actId="1076"/>
          <ac:spMkLst>
            <pc:docMk/>
            <pc:sldMk cId="3303485" sldId="361"/>
            <ac:spMk id="4" creationId="{BD22477C-3A75-40BF-2E58-3D6C62465F67}"/>
          </ac:spMkLst>
        </pc:spChg>
        <pc:picChg chg="add mod modCrop">
          <ac:chgData name="g2121057" userId="037dc83c-fac4-4eea-acb3-34d3beafcde8" providerId="ADAL" clId="{3FD396AF-257B-49AD-85CC-1F2A89BECC51}" dt="2024-08-07T15:12:25.959" v="597" actId="1076"/>
          <ac:picMkLst>
            <pc:docMk/>
            <pc:sldMk cId="3303485" sldId="361"/>
            <ac:picMk id="6" creationId="{5BF6F26B-C258-DB30-5A22-ABC5A55CD3B6}"/>
          </ac:picMkLst>
        </pc:picChg>
        <pc:picChg chg="add mod modCrop">
          <ac:chgData name="g2121057" userId="037dc83c-fac4-4eea-acb3-34d3beafcde8" providerId="ADAL" clId="{3FD396AF-257B-49AD-85CC-1F2A89BECC51}" dt="2024-08-07T15:12:29.483" v="598" actId="1076"/>
          <ac:picMkLst>
            <pc:docMk/>
            <pc:sldMk cId="3303485" sldId="361"/>
            <ac:picMk id="8" creationId="{D05C12D3-1D0D-FC6F-00A7-F8C476B49B0E}"/>
          </ac:picMkLst>
        </pc:picChg>
      </pc:sldChg>
      <pc:sldChg chg="modSp new mod">
        <pc:chgData name="g2121057" userId="037dc83c-fac4-4eea-acb3-34d3beafcde8" providerId="ADAL" clId="{3FD396AF-257B-49AD-85CC-1F2A89BECC51}" dt="2024-08-08T05:12:44.204" v="1377" actId="20577"/>
        <pc:sldMkLst>
          <pc:docMk/>
          <pc:sldMk cId="658974329" sldId="362"/>
        </pc:sldMkLst>
        <pc:spChg chg="mod">
          <ac:chgData name="g2121057" userId="037dc83c-fac4-4eea-acb3-34d3beafcde8" providerId="ADAL" clId="{3FD396AF-257B-49AD-85CC-1F2A89BECC51}" dt="2024-08-08T05:11:50.883" v="1265" actId="403"/>
          <ac:spMkLst>
            <pc:docMk/>
            <pc:sldMk cId="658974329" sldId="362"/>
            <ac:spMk id="2" creationId="{D8754ECB-AB09-F6F5-BAD9-B4586865CF9E}"/>
          </ac:spMkLst>
        </pc:spChg>
        <pc:spChg chg="mod">
          <ac:chgData name="g2121057" userId="037dc83c-fac4-4eea-acb3-34d3beafcde8" providerId="ADAL" clId="{3FD396AF-257B-49AD-85CC-1F2A89BECC51}" dt="2024-08-08T05:12:44.204" v="1377" actId="20577"/>
          <ac:spMkLst>
            <pc:docMk/>
            <pc:sldMk cId="658974329" sldId="362"/>
            <ac:spMk id="3" creationId="{532FA846-ECE4-7CB9-D747-185F56C0A2BF}"/>
          </ac:spMkLst>
        </pc:spChg>
      </pc:sldChg>
      <pc:sldChg chg="add">
        <pc:chgData name="g2121057" userId="037dc83c-fac4-4eea-acb3-34d3beafcde8" providerId="ADAL" clId="{3FD396AF-257B-49AD-85CC-1F2A89BECC51}" dt="2024-08-07T15:43:22.928" v="788"/>
        <pc:sldMkLst>
          <pc:docMk/>
          <pc:sldMk cId="4160555886" sldId="363"/>
        </pc:sldMkLst>
      </pc:sldChg>
      <pc:sldChg chg="addSp modSp new mod modAnim">
        <pc:chgData name="g2121057" userId="037dc83c-fac4-4eea-acb3-34d3beafcde8" providerId="ADAL" clId="{3FD396AF-257B-49AD-85CC-1F2A89BECC51}" dt="2024-08-07T16:04:07.871" v="1166" actId="1076"/>
        <pc:sldMkLst>
          <pc:docMk/>
          <pc:sldMk cId="978186951" sldId="364"/>
        </pc:sldMkLst>
        <pc:spChg chg="mod">
          <ac:chgData name="g2121057" userId="037dc83c-fac4-4eea-acb3-34d3beafcde8" providerId="ADAL" clId="{3FD396AF-257B-49AD-85CC-1F2A89BECC51}" dt="2024-08-07T16:04:07.871" v="1166" actId="1076"/>
          <ac:spMkLst>
            <pc:docMk/>
            <pc:sldMk cId="978186951" sldId="364"/>
            <ac:spMk id="2" creationId="{27E8E78E-8667-E400-EBE1-CDFAE38AB328}"/>
          </ac:spMkLst>
        </pc:spChg>
        <pc:spChg chg="mod">
          <ac:chgData name="g2121057" userId="037dc83c-fac4-4eea-acb3-34d3beafcde8" providerId="ADAL" clId="{3FD396AF-257B-49AD-85CC-1F2A89BECC51}" dt="2024-08-07T15:53:03.655" v="915" actId="1076"/>
          <ac:spMkLst>
            <pc:docMk/>
            <pc:sldMk cId="978186951" sldId="364"/>
            <ac:spMk id="3" creationId="{640413A4-35C3-0AF8-0E27-A6224E668A12}"/>
          </ac:spMkLst>
        </pc:spChg>
        <pc:picChg chg="add mod">
          <ac:chgData name="g2121057" userId="037dc83c-fac4-4eea-acb3-34d3beafcde8" providerId="ADAL" clId="{3FD396AF-257B-49AD-85CC-1F2A89BECC51}" dt="2024-08-07T15:52:03.643" v="838" actId="1076"/>
          <ac:picMkLst>
            <pc:docMk/>
            <pc:sldMk cId="978186951" sldId="364"/>
            <ac:picMk id="6" creationId="{1C293B2B-52A2-4BF3-29D6-36D037A7FBCD}"/>
          </ac:picMkLst>
        </pc:picChg>
        <pc:picChg chg="add mod">
          <ac:chgData name="g2121057" userId="037dc83c-fac4-4eea-acb3-34d3beafcde8" providerId="ADAL" clId="{3FD396AF-257B-49AD-85CC-1F2A89BECC51}" dt="2024-08-07T15:51:47.194" v="832" actId="1076"/>
          <ac:picMkLst>
            <pc:docMk/>
            <pc:sldMk cId="978186951" sldId="364"/>
            <ac:picMk id="1026" creationId="{42AC26F5-484B-108B-D376-DC186416BA71}"/>
          </ac:picMkLst>
        </pc:picChg>
      </pc:sldChg>
      <pc:sldChg chg="modSp new del mod">
        <pc:chgData name="g2121057" userId="037dc83c-fac4-4eea-acb3-34d3beafcde8" providerId="ADAL" clId="{3FD396AF-257B-49AD-85CC-1F2A89BECC51}" dt="2024-08-07T15:43:54.852" v="802" actId="47"/>
        <pc:sldMkLst>
          <pc:docMk/>
          <pc:sldMk cId="2916340137" sldId="364"/>
        </pc:sldMkLst>
        <pc:spChg chg="mod">
          <ac:chgData name="g2121057" userId="037dc83c-fac4-4eea-acb3-34d3beafcde8" providerId="ADAL" clId="{3FD396AF-257B-49AD-85CC-1F2A89BECC51}" dt="2024-08-07T15:43:31.790" v="800" actId="20577"/>
          <ac:spMkLst>
            <pc:docMk/>
            <pc:sldMk cId="2916340137" sldId="364"/>
            <ac:spMk id="2" creationId="{128D66D9-EBA1-4E04-2BF1-350F49F61A5C}"/>
          </ac:spMkLst>
        </pc:spChg>
      </pc:sldChg>
      <pc:sldChg chg="addSp delSp modSp new mod">
        <pc:chgData name="g2121057" userId="037dc83c-fac4-4eea-acb3-34d3beafcde8" providerId="ADAL" clId="{3FD396AF-257B-49AD-85CC-1F2A89BECC51}" dt="2024-08-07T16:05:34.535" v="1176" actId="1076"/>
        <pc:sldMkLst>
          <pc:docMk/>
          <pc:sldMk cId="3551359727" sldId="365"/>
        </pc:sldMkLst>
        <pc:spChg chg="mod">
          <ac:chgData name="g2121057" userId="037dc83c-fac4-4eea-acb3-34d3beafcde8" providerId="ADAL" clId="{3FD396AF-257B-49AD-85CC-1F2A89BECC51}" dt="2024-08-07T16:03:58.454" v="1163" actId="20577"/>
          <ac:spMkLst>
            <pc:docMk/>
            <pc:sldMk cId="3551359727" sldId="365"/>
            <ac:spMk id="2" creationId="{8C2D0A58-F12D-E921-AE3D-502C47B8F8E3}"/>
          </ac:spMkLst>
        </pc:spChg>
        <pc:spChg chg="mod">
          <ac:chgData name="g2121057" userId="037dc83c-fac4-4eea-acb3-34d3beafcde8" providerId="ADAL" clId="{3FD396AF-257B-49AD-85CC-1F2A89BECC51}" dt="2024-08-07T15:55:29.328" v="989" actId="1076"/>
          <ac:spMkLst>
            <pc:docMk/>
            <pc:sldMk cId="3551359727" sldId="365"/>
            <ac:spMk id="3" creationId="{576EE810-6D28-E86D-B624-4401E0177B06}"/>
          </ac:spMkLst>
        </pc:spChg>
        <pc:spChg chg="add mod">
          <ac:chgData name="g2121057" userId="037dc83c-fac4-4eea-acb3-34d3beafcde8" providerId="ADAL" clId="{3FD396AF-257B-49AD-85CC-1F2A89BECC51}" dt="2024-08-07T15:55:29.328" v="989" actId="1076"/>
          <ac:spMkLst>
            <pc:docMk/>
            <pc:sldMk cId="3551359727" sldId="365"/>
            <ac:spMk id="5" creationId="{CF701B4E-F250-D78D-ADCE-1158D9A32A0E}"/>
          </ac:spMkLst>
        </pc:spChg>
        <pc:spChg chg="add mod">
          <ac:chgData name="g2121057" userId="037dc83c-fac4-4eea-acb3-34d3beafcde8" providerId="ADAL" clId="{3FD396AF-257B-49AD-85CC-1F2A89BECC51}" dt="2024-08-07T15:55:29.328" v="989" actId="1076"/>
          <ac:spMkLst>
            <pc:docMk/>
            <pc:sldMk cId="3551359727" sldId="365"/>
            <ac:spMk id="6" creationId="{FF1FFF76-2161-D70E-8AB0-994D2E816E20}"/>
          </ac:spMkLst>
        </pc:spChg>
        <pc:spChg chg="add mod">
          <ac:chgData name="g2121057" userId="037dc83c-fac4-4eea-acb3-34d3beafcde8" providerId="ADAL" clId="{3FD396AF-257B-49AD-85CC-1F2A89BECC51}" dt="2024-08-07T15:55:29.328" v="989" actId="1076"/>
          <ac:spMkLst>
            <pc:docMk/>
            <pc:sldMk cId="3551359727" sldId="365"/>
            <ac:spMk id="7" creationId="{4986C4FC-283C-46DB-166F-904BE73CBE32}"/>
          </ac:spMkLst>
        </pc:spChg>
        <pc:spChg chg="add mod">
          <ac:chgData name="g2121057" userId="037dc83c-fac4-4eea-acb3-34d3beafcde8" providerId="ADAL" clId="{3FD396AF-257B-49AD-85CC-1F2A89BECC51}" dt="2024-08-07T15:55:29.328" v="989" actId="1076"/>
          <ac:spMkLst>
            <pc:docMk/>
            <pc:sldMk cId="3551359727" sldId="365"/>
            <ac:spMk id="8" creationId="{3340EE78-C682-6897-ADA4-1C3526B658B3}"/>
          </ac:spMkLst>
        </pc:spChg>
        <pc:spChg chg="add mod">
          <ac:chgData name="g2121057" userId="037dc83c-fac4-4eea-acb3-34d3beafcde8" providerId="ADAL" clId="{3FD396AF-257B-49AD-85CC-1F2A89BECC51}" dt="2024-08-07T15:55:29.328" v="989" actId="1076"/>
          <ac:spMkLst>
            <pc:docMk/>
            <pc:sldMk cId="3551359727" sldId="365"/>
            <ac:spMk id="9" creationId="{E236C174-93A4-6B75-AF23-32B4EA8A6F94}"/>
          </ac:spMkLst>
        </pc:spChg>
        <pc:spChg chg="add mod">
          <ac:chgData name="g2121057" userId="037dc83c-fac4-4eea-acb3-34d3beafcde8" providerId="ADAL" clId="{3FD396AF-257B-49AD-85CC-1F2A89BECC51}" dt="2024-08-07T15:55:29.328" v="989" actId="1076"/>
          <ac:spMkLst>
            <pc:docMk/>
            <pc:sldMk cId="3551359727" sldId="365"/>
            <ac:spMk id="10" creationId="{63953ECC-789C-6B3B-66B8-48617214A2CF}"/>
          </ac:spMkLst>
        </pc:spChg>
        <pc:spChg chg="add mod">
          <ac:chgData name="g2121057" userId="037dc83c-fac4-4eea-acb3-34d3beafcde8" providerId="ADAL" clId="{3FD396AF-257B-49AD-85CC-1F2A89BECC51}" dt="2024-08-07T15:56:56.991" v="1022" actId="1076"/>
          <ac:spMkLst>
            <pc:docMk/>
            <pc:sldMk cId="3551359727" sldId="365"/>
            <ac:spMk id="11" creationId="{48C910D4-5826-3000-8BB1-AB53A3FE9FC3}"/>
          </ac:spMkLst>
        </pc:spChg>
        <pc:spChg chg="add del mod">
          <ac:chgData name="g2121057" userId="037dc83c-fac4-4eea-acb3-34d3beafcde8" providerId="ADAL" clId="{3FD396AF-257B-49AD-85CC-1F2A89BECC51}" dt="2024-08-07T15:56:56.991" v="1022" actId="1076"/>
          <ac:spMkLst>
            <pc:docMk/>
            <pc:sldMk cId="3551359727" sldId="365"/>
            <ac:spMk id="12" creationId="{71835582-2042-7FBA-B590-66DD4BD91568}"/>
          </ac:spMkLst>
        </pc:spChg>
        <pc:spChg chg="add del mod">
          <ac:chgData name="g2121057" userId="037dc83c-fac4-4eea-acb3-34d3beafcde8" providerId="ADAL" clId="{3FD396AF-257B-49AD-85CC-1F2A89BECC51}" dt="2024-08-07T15:56:56.991" v="1022" actId="1076"/>
          <ac:spMkLst>
            <pc:docMk/>
            <pc:sldMk cId="3551359727" sldId="365"/>
            <ac:spMk id="13" creationId="{E415C00F-0EA7-1773-1DA5-34B75FDDB3A9}"/>
          </ac:spMkLst>
        </pc:spChg>
        <pc:spChg chg="add del mod">
          <ac:chgData name="g2121057" userId="037dc83c-fac4-4eea-acb3-34d3beafcde8" providerId="ADAL" clId="{3FD396AF-257B-49AD-85CC-1F2A89BECC51}" dt="2024-08-07T15:56:56.991" v="1022" actId="1076"/>
          <ac:spMkLst>
            <pc:docMk/>
            <pc:sldMk cId="3551359727" sldId="365"/>
            <ac:spMk id="14" creationId="{2E10C3E4-D186-E43E-F9C1-7DB0BD5FE170}"/>
          </ac:spMkLst>
        </pc:spChg>
        <pc:spChg chg="add del mod">
          <ac:chgData name="g2121057" userId="037dc83c-fac4-4eea-acb3-34d3beafcde8" providerId="ADAL" clId="{3FD396AF-257B-49AD-85CC-1F2A89BECC51}" dt="2024-08-07T15:56:56.991" v="1022" actId="1076"/>
          <ac:spMkLst>
            <pc:docMk/>
            <pc:sldMk cId="3551359727" sldId="365"/>
            <ac:spMk id="15" creationId="{319D3AD9-DE7A-0029-DCAA-7EC939D18BD3}"/>
          </ac:spMkLst>
        </pc:spChg>
        <pc:spChg chg="add del mod">
          <ac:chgData name="g2121057" userId="037dc83c-fac4-4eea-acb3-34d3beafcde8" providerId="ADAL" clId="{3FD396AF-257B-49AD-85CC-1F2A89BECC51}" dt="2024-08-07T15:56:56.991" v="1022" actId="1076"/>
          <ac:spMkLst>
            <pc:docMk/>
            <pc:sldMk cId="3551359727" sldId="365"/>
            <ac:spMk id="16" creationId="{D9B616E2-B550-2093-0340-D9E068D725F3}"/>
          </ac:spMkLst>
        </pc:spChg>
        <pc:spChg chg="add del mod">
          <ac:chgData name="g2121057" userId="037dc83c-fac4-4eea-acb3-34d3beafcde8" providerId="ADAL" clId="{3FD396AF-257B-49AD-85CC-1F2A89BECC51}" dt="2024-08-07T15:56:56.991" v="1022" actId="1076"/>
          <ac:spMkLst>
            <pc:docMk/>
            <pc:sldMk cId="3551359727" sldId="365"/>
            <ac:spMk id="17" creationId="{30DA4236-52F3-D7C3-DDFA-07151958C88B}"/>
          </ac:spMkLst>
        </pc:spChg>
        <pc:spChg chg="add mod ord">
          <ac:chgData name="g2121057" userId="037dc83c-fac4-4eea-acb3-34d3beafcde8" providerId="ADAL" clId="{3FD396AF-257B-49AD-85CC-1F2A89BECC51}" dt="2024-08-07T15:57:01.927" v="1023" actId="1076"/>
          <ac:spMkLst>
            <pc:docMk/>
            <pc:sldMk cId="3551359727" sldId="365"/>
            <ac:spMk id="18" creationId="{EEAD92AD-830F-8A9A-F48A-E3A1CE1DDA48}"/>
          </ac:spMkLst>
        </pc:spChg>
        <pc:spChg chg="add mod">
          <ac:chgData name="g2121057" userId="037dc83c-fac4-4eea-acb3-34d3beafcde8" providerId="ADAL" clId="{3FD396AF-257B-49AD-85CC-1F2A89BECC51}" dt="2024-08-07T16:05:34.535" v="1176" actId="1076"/>
          <ac:spMkLst>
            <pc:docMk/>
            <pc:sldMk cId="3551359727" sldId="365"/>
            <ac:spMk id="19" creationId="{66C74684-A41B-EBEE-FC66-B9F66814B4F1}"/>
          </ac:spMkLst>
        </pc:spChg>
        <pc:spChg chg="add mod">
          <ac:chgData name="g2121057" userId="037dc83c-fac4-4eea-acb3-34d3beafcde8" providerId="ADAL" clId="{3FD396AF-257B-49AD-85CC-1F2A89BECC51}" dt="2024-08-07T15:57:20.464" v="1034" actId="403"/>
          <ac:spMkLst>
            <pc:docMk/>
            <pc:sldMk cId="3551359727" sldId="365"/>
            <ac:spMk id="20" creationId="{4E4DC362-9803-41F9-E7D3-0D46845BA3B5}"/>
          </ac:spMkLst>
        </pc:spChg>
        <pc:spChg chg="add mod">
          <ac:chgData name="g2121057" userId="037dc83c-fac4-4eea-acb3-34d3beafcde8" providerId="ADAL" clId="{3FD396AF-257B-49AD-85CC-1F2A89BECC51}" dt="2024-08-07T15:57:32.288" v="1036" actId="207"/>
          <ac:spMkLst>
            <pc:docMk/>
            <pc:sldMk cId="3551359727" sldId="365"/>
            <ac:spMk id="21" creationId="{1BC5B286-8562-0578-EFFF-9DFB40240155}"/>
          </ac:spMkLst>
        </pc:spChg>
        <pc:spChg chg="add mod">
          <ac:chgData name="g2121057" userId="037dc83c-fac4-4eea-acb3-34d3beafcde8" providerId="ADAL" clId="{3FD396AF-257B-49AD-85CC-1F2A89BECC51}" dt="2024-08-07T15:57:38.559" v="1039" actId="1076"/>
          <ac:spMkLst>
            <pc:docMk/>
            <pc:sldMk cId="3551359727" sldId="365"/>
            <ac:spMk id="22" creationId="{41941E0D-C6F6-98BC-0581-3BC70C6435C3}"/>
          </ac:spMkLst>
        </pc:spChg>
        <pc:spChg chg="add del mod">
          <ac:chgData name="g2121057" userId="037dc83c-fac4-4eea-acb3-34d3beafcde8" providerId="ADAL" clId="{3FD396AF-257B-49AD-85CC-1F2A89BECC51}" dt="2024-08-07T15:58:00.510" v="1042" actId="478"/>
          <ac:spMkLst>
            <pc:docMk/>
            <pc:sldMk cId="3551359727" sldId="365"/>
            <ac:spMk id="23" creationId="{DC3C20AC-7445-F8B8-6AAD-8EAF20F68BA6}"/>
          </ac:spMkLst>
        </pc:spChg>
        <pc:spChg chg="add mod">
          <ac:chgData name="g2121057" userId="037dc83c-fac4-4eea-acb3-34d3beafcde8" providerId="ADAL" clId="{3FD396AF-257B-49AD-85CC-1F2A89BECC51}" dt="2024-08-07T15:58:18.552" v="1054" actId="403"/>
          <ac:spMkLst>
            <pc:docMk/>
            <pc:sldMk cId="3551359727" sldId="365"/>
            <ac:spMk id="24" creationId="{FF713515-E5FF-0CC4-6C16-F08F4727D000}"/>
          </ac:spMkLst>
        </pc:spChg>
        <pc:spChg chg="add mod">
          <ac:chgData name="g2121057" userId="037dc83c-fac4-4eea-acb3-34d3beafcde8" providerId="ADAL" clId="{3FD396AF-257B-49AD-85CC-1F2A89BECC51}" dt="2024-08-07T15:58:31.071" v="1062" actId="20577"/>
          <ac:spMkLst>
            <pc:docMk/>
            <pc:sldMk cId="3551359727" sldId="365"/>
            <ac:spMk id="25" creationId="{1BFA299A-4CE1-F08A-23E9-1AA673EB9CBD}"/>
          </ac:spMkLst>
        </pc:spChg>
      </pc:sldChg>
      <pc:sldChg chg="addSp delSp modSp add mod">
        <pc:chgData name="g2121057" userId="037dc83c-fac4-4eea-acb3-34d3beafcde8" providerId="ADAL" clId="{3FD396AF-257B-49AD-85CC-1F2A89BECC51}" dt="2024-08-07T16:08:43.195" v="1195" actId="1076"/>
        <pc:sldMkLst>
          <pc:docMk/>
          <pc:sldMk cId="71293690" sldId="366"/>
        </pc:sldMkLst>
        <pc:spChg chg="mod">
          <ac:chgData name="g2121057" userId="037dc83c-fac4-4eea-acb3-34d3beafcde8" providerId="ADAL" clId="{3FD396AF-257B-49AD-85CC-1F2A89BECC51}" dt="2024-08-07T16:03:44.303" v="1155" actId="1076"/>
          <ac:spMkLst>
            <pc:docMk/>
            <pc:sldMk cId="71293690" sldId="366"/>
            <ac:spMk id="2" creationId="{8C2D0A58-F12D-E921-AE3D-502C47B8F8E3}"/>
          </ac:spMkLst>
        </pc:spChg>
        <pc:spChg chg="mod">
          <ac:chgData name="g2121057" userId="037dc83c-fac4-4eea-acb3-34d3beafcde8" providerId="ADAL" clId="{3FD396AF-257B-49AD-85CC-1F2A89BECC51}" dt="2024-08-07T15:59:20.354" v="1070" actId="1076"/>
          <ac:spMkLst>
            <pc:docMk/>
            <pc:sldMk cId="71293690" sldId="366"/>
            <ac:spMk id="3" creationId="{576EE810-6D28-E86D-B624-4401E0177B06}"/>
          </ac:spMkLst>
        </pc:spChg>
        <pc:spChg chg="mod">
          <ac:chgData name="g2121057" userId="037dc83c-fac4-4eea-acb3-34d3beafcde8" providerId="ADAL" clId="{3FD396AF-257B-49AD-85CC-1F2A89BECC51}" dt="2024-08-07T15:59:04.891" v="1067" actId="14100"/>
          <ac:spMkLst>
            <pc:docMk/>
            <pc:sldMk cId="71293690" sldId="366"/>
            <ac:spMk id="4" creationId="{9D8039B2-31B0-80CD-7D7E-D929CB9C0647}"/>
          </ac:spMkLst>
        </pc:spChg>
        <pc:spChg chg="mod">
          <ac:chgData name="g2121057" userId="037dc83c-fac4-4eea-acb3-34d3beafcde8" providerId="ADAL" clId="{3FD396AF-257B-49AD-85CC-1F2A89BECC51}" dt="2024-08-07T16:01:51.974" v="1114" actId="1076"/>
          <ac:spMkLst>
            <pc:docMk/>
            <pc:sldMk cId="71293690" sldId="366"/>
            <ac:spMk id="5" creationId="{CF701B4E-F250-D78D-ADCE-1158D9A32A0E}"/>
          </ac:spMkLst>
        </pc:spChg>
        <pc:spChg chg="mod">
          <ac:chgData name="g2121057" userId="037dc83c-fac4-4eea-acb3-34d3beafcde8" providerId="ADAL" clId="{3FD396AF-257B-49AD-85CC-1F2A89BECC51}" dt="2024-08-07T15:59:30.279" v="1072" actId="1076"/>
          <ac:spMkLst>
            <pc:docMk/>
            <pc:sldMk cId="71293690" sldId="366"/>
            <ac:spMk id="6" creationId="{FF1FFF76-2161-D70E-8AB0-994D2E816E20}"/>
          </ac:spMkLst>
        </pc:spChg>
        <pc:spChg chg="mod">
          <ac:chgData name="g2121057" userId="037dc83c-fac4-4eea-acb3-34d3beafcde8" providerId="ADAL" clId="{3FD396AF-257B-49AD-85CC-1F2A89BECC51}" dt="2024-08-07T15:59:30.279" v="1072" actId="1076"/>
          <ac:spMkLst>
            <pc:docMk/>
            <pc:sldMk cId="71293690" sldId="366"/>
            <ac:spMk id="7" creationId="{4986C4FC-283C-46DB-166F-904BE73CBE32}"/>
          </ac:spMkLst>
        </pc:spChg>
        <pc:spChg chg="mod">
          <ac:chgData name="g2121057" userId="037dc83c-fac4-4eea-acb3-34d3beafcde8" providerId="ADAL" clId="{3FD396AF-257B-49AD-85CC-1F2A89BECC51}" dt="2024-08-07T16:01:50.195" v="1113" actId="1076"/>
          <ac:spMkLst>
            <pc:docMk/>
            <pc:sldMk cId="71293690" sldId="366"/>
            <ac:spMk id="8" creationId="{3340EE78-C682-6897-ADA4-1C3526B658B3}"/>
          </ac:spMkLst>
        </pc:spChg>
        <pc:spChg chg="del mod">
          <ac:chgData name="g2121057" userId="037dc83c-fac4-4eea-acb3-34d3beafcde8" providerId="ADAL" clId="{3FD396AF-257B-49AD-85CC-1F2A89BECC51}" dt="2024-08-07T16:00:43.016" v="1090" actId="478"/>
          <ac:spMkLst>
            <pc:docMk/>
            <pc:sldMk cId="71293690" sldId="366"/>
            <ac:spMk id="9" creationId="{E236C174-93A4-6B75-AF23-32B4EA8A6F94}"/>
          </ac:spMkLst>
        </pc:spChg>
        <pc:spChg chg="del mod">
          <ac:chgData name="g2121057" userId="037dc83c-fac4-4eea-acb3-34d3beafcde8" providerId="ADAL" clId="{3FD396AF-257B-49AD-85CC-1F2A89BECC51}" dt="2024-08-07T15:59:34.136" v="1073" actId="478"/>
          <ac:spMkLst>
            <pc:docMk/>
            <pc:sldMk cId="71293690" sldId="366"/>
            <ac:spMk id="10" creationId="{63953ECC-789C-6B3B-66B8-48617214A2CF}"/>
          </ac:spMkLst>
        </pc:spChg>
        <pc:spChg chg="mod">
          <ac:chgData name="g2121057" userId="037dc83c-fac4-4eea-acb3-34d3beafcde8" providerId="ADAL" clId="{3FD396AF-257B-49AD-85CC-1F2A89BECC51}" dt="2024-08-07T16:01:24.411" v="1100" actId="1076"/>
          <ac:spMkLst>
            <pc:docMk/>
            <pc:sldMk cId="71293690" sldId="366"/>
            <ac:spMk id="11" creationId="{48C910D4-5826-3000-8BB1-AB53A3FE9FC3}"/>
          </ac:spMkLst>
        </pc:spChg>
        <pc:spChg chg="mod">
          <ac:chgData name="g2121057" userId="037dc83c-fac4-4eea-acb3-34d3beafcde8" providerId="ADAL" clId="{3FD396AF-257B-49AD-85CC-1F2A89BECC51}" dt="2024-08-07T16:01:56.363" v="1115" actId="1076"/>
          <ac:spMkLst>
            <pc:docMk/>
            <pc:sldMk cId="71293690" sldId="366"/>
            <ac:spMk id="12" creationId="{71835582-2042-7FBA-B590-66DD4BD91568}"/>
          </ac:spMkLst>
        </pc:spChg>
        <pc:spChg chg="mod">
          <ac:chgData name="g2121057" userId="037dc83c-fac4-4eea-acb3-34d3beafcde8" providerId="ADAL" clId="{3FD396AF-257B-49AD-85CC-1F2A89BECC51}" dt="2024-08-07T16:01:29.347" v="1102" actId="1076"/>
          <ac:spMkLst>
            <pc:docMk/>
            <pc:sldMk cId="71293690" sldId="366"/>
            <ac:spMk id="13" creationId="{E415C00F-0EA7-1773-1DA5-34B75FDDB3A9}"/>
          </ac:spMkLst>
        </pc:spChg>
        <pc:spChg chg="mod">
          <ac:chgData name="g2121057" userId="037dc83c-fac4-4eea-acb3-34d3beafcde8" providerId="ADAL" clId="{3FD396AF-257B-49AD-85CC-1F2A89BECC51}" dt="2024-08-07T16:01:33.974" v="1105" actId="1076"/>
          <ac:spMkLst>
            <pc:docMk/>
            <pc:sldMk cId="71293690" sldId="366"/>
            <ac:spMk id="14" creationId="{2E10C3E4-D186-E43E-F9C1-7DB0BD5FE170}"/>
          </ac:spMkLst>
        </pc:spChg>
        <pc:spChg chg="mod">
          <ac:chgData name="g2121057" userId="037dc83c-fac4-4eea-acb3-34d3beafcde8" providerId="ADAL" clId="{3FD396AF-257B-49AD-85CC-1F2A89BECC51}" dt="2024-08-07T16:01:35.499" v="1106" actId="1076"/>
          <ac:spMkLst>
            <pc:docMk/>
            <pc:sldMk cId="71293690" sldId="366"/>
            <ac:spMk id="15" creationId="{319D3AD9-DE7A-0029-DCAA-7EC939D18BD3}"/>
          </ac:spMkLst>
        </pc:spChg>
        <pc:spChg chg="del mod">
          <ac:chgData name="g2121057" userId="037dc83c-fac4-4eea-acb3-34d3beafcde8" providerId="ADAL" clId="{3FD396AF-257B-49AD-85CC-1F2A89BECC51}" dt="2024-08-07T16:00:47.967" v="1092" actId="478"/>
          <ac:spMkLst>
            <pc:docMk/>
            <pc:sldMk cId="71293690" sldId="366"/>
            <ac:spMk id="16" creationId="{D9B616E2-B550-2093-0340-D9E068D725F3}"/>
          </ac:spMkLst>
        </pc:spChg>
        <pc:spChg chg="del mod">
          <ac:chgData name="g2121057" userId="037dc83c-fac4-4eea-acb3-34d3beafcde8" providerId="ADAL" clId="{3FD396AF-257B-49AD-85CC-1F2A89BECC51}" dt="2024-08-07T16:00:01.265" v="1081" actId="478"/>
          <ac:spMkLst>
            <pc:docMk/>
            <pc:sldMk cId="71293690" sldId="366"/>
            <ac:spMk id="17" creationId="{30DA4236-52F3-D7C3-DDFA-07151958C88B}"/>
          </ac:spMkLst>
        </pc:spChg>
        <pc:spChg chg="mod">
          <ac:chgData name="g2121057" userId="037dc83c-fac4-4eea-acb3-34d3beafcde8" providerId="ADAL" clId="{3FD396AF-257B-49AD-85CC-1F2A89BECC51}" dt="2024-08-07T16:01:46.879" v="1111" actId="14100"/>
          <ac:spMkLst>
            <pc:docMk/>
            <pc:sldMk cId="71293690" sldId="366"/>
            <ac:spMk id="18" creationId="{EEAD92AD-830F-8A9A-F48A-E3A1CE1DDA48}"/>
          </ac:spMkLst>
        </pc:spChg>
        <pc:spChg chg="mod">
          <ac:chgData name="g2121057" userId="037dc83c-fac4-4eea-acb3-34d3beafcde8" providerId="ADAL" clId="{3FD396AF-257B-49AD-85CC-1F2A89BECC51}" dt="2024-08-07T16:05:28.599" v="1175" actId="1076"/>
          <ac:spMkLst>
            <pc:docMk/>
            <pc:sldMk cId="71293690" sldId="366"/>
            <ac:spMk id="19" creationId="{66C74684-A41B-EBEE-FC66-B9F66814B4F1}"/>
          </ac:spMkLst>
        </pc:spChg>
        <pc:spChg chg="mod">
          <ac:chgData name="g2121057" userId="037dc83c-fac4-4eea-acb3-34d3beafcde8" providerId="ADAL" clId="{3FD396AF-257B-49AD-85CC-1F2A89BECC51}" dt="2024-08-07T16:01:41.279" v="1109" actId="1076"/>
          <ac:spMkLst>
            <pc:docMk/>
            <pc:sldMk cId="71293690" sldId="366"/>
            <ac:spMk id="20" creationId="{4E4DC362-9803-41F9-E7D3-0D46845BA3B5}"/>
          </ac:spMkLst>
        </pc:spChg>
        <pc:spChg chg="mod">
          <ac:chgData name="g2121057" userId="037dc83c-fac4-4eea-acb3-34d3beafcde8" providerId="ADAL" clId="{3FD396AF-257B-49AD-85CC-1F2A89BECC51}" dt="2024-08-07T16:01:43.138" v="1110" actId="1076"/>
          <ac:spMkLst>
            <pc:docMk/>
            <pc:sldMk cId="71293690" sldId="366"/>
            <ac:spMk id="21" creationId="{1BC5B286-8562-0578-EFFF-9DFB40240155}"/>
          </ac:spMkLst>
        </pc:spChg>
        <pc:spChg chg="mod">
          <ac:chgData name="g2121057" userId="037dc83c-fac4-4eea-acb3-34d3beafcde8" providerId="ADAL" clId="{3FD396AF-257B-49AD-85CC-1F2A89BECC51}" dt="2024-08-07T16:01:39.486" v="1108" actId="1076"/>
          <ac:spMkLst>
            <pc:docMk/>
            <pc:sldMk cId="71293690" sldId="366"/>
            <ac:spMk id="22" creationId="{41941E0D-C6F6-98BC-0581-3BC70C6435C3}"/>
          </ac:spMkLst>
        </pc:spChg>
        <pc:spChg chg="add mod ord">
          <ac:chgData name="g2121057" userId="037dc83c-fac4-4eea-acb3-34d3beafcde8" providerId="ADAL" clId="{3FD396AF-257B-49AD-85CC-1F2A89BECC51}" dt="2024-08-07T16:08:29.591" v="1188" actId="14100"/>
          <ac:spMkLst>
            <pc:docMk/>
            <pc:sldMk cId="71293690" sldId="366"/>
            <ac:spMk id="23" creationId="{1A8BCF0F-AD34-7142-EF77-3E39D9C8CF5B}"/>
          </ac:spMkLst>
        </pc:spChg>
        <pc:spChg chg="mod">
          <ac:chgData name="g2121057" userId="037dc83c-fac4-4eea-acb3-34d3beafcde8" providerId="ADAL" clId="{3FD396AF-257B-49AD-85CC-1F2A89BECC51}" dt="2024-08-07T15:59:39.315" v="1074" actId="1076"/>
          <ac:spMkLst>
            <pc:docMk/>
            <pc:sldMk cId="71293690" sldId="366"/>
            <ac:spMk id="24" creationId="{FF713515-E5FF-0CC4-6C16-F08F4727D000}"/>
          </ac:spMkLst>
        </pc:spChg>
        <pc:spChg chg="mod">
          <ac:chgData name="g2121057" userId="037dc83c-fac4-4eea-acb3-34d3beafcde8" providerId="ADAL" clId="{3FD396AF-257B-49AD-85CC-1F2A89BECC51}" dt="2024-08-07T16:01:26.719" v="1101" actId="1076"/>
          <ac:spMkLst>
            <pc:docMk/>
            <pc:sldMk cId="71293690" sldId="366"/>
            <ac:spMk id="25" creationId="{1BFA299A-4CE1-F08A-23E9-1AA673EB9CBD}"/>
          </ac:spMkLst>
        </pc:spChg>
        <pc:spChg chg="add mod">
          <ac:chgData name="g2121057" userId="037dc83c-fac4-4eea-acb3-34d3beafcde8" providerId="ADAL" clId="{3FD396AF-257B-49AD-85CC-1F2A89BECC51}" dt="2024-08-07T16:02:59.458" v="1146" actId="207"/>
          <ac:spMkLst>
            <pc:docMk/>
            <pc:sldMk cId="71293690" sldId="366"/>
            <ac:spMk id="26" creationId="{6D67E7EC-62E1-3685-BD36-3BE22AF6C206}"/>
          </ac:spMkLst>
        </pc:spChg>
        <pc:spChg chg="add mod">
          <ac:chgData name="g2121057" userId="037dc83c-fac4-4eea-acb3-34d3beafcde8" providerId="ADAL" clId="{3FD396AF-257B-49AD-85CC-1F2A89BECC51}" dt="2024-08-07T16:01:16.488" v="1098" actId="1076"/>
          <ac:spMkLst>
            <pc:docMk/>
            <pc:sldMk cId="71293690" sldId="366"/>
            <ac:spMk id="27" creationId="{189FAE4C-D384-4E8A-67D0-631D213234E3}"/>
          </ac:spMkLst>
        </pc:spChg>
        <pc:spChg chg="add mod">
          <ac:chgData name="g2121057" userId="037dc83c-fac4-4eea-acb3-34d3beafcde8" providerId="ADAL" clId="{3FD396AF-257B-49AD-85CC-1F2A89BECC51}" dt="2024-08-07T16:08:37.122" v="1192" actId="1076"/>
          <ac:spMkLst>
            <pc:docMk/>
            <pc:sldMk cId="71293690" sldId="366"/>
            <ac:spMk id="28" creationId="{F696BD23-2AA5-CE0C-D69E-8AC7B4D8C0D4}"/>
          </ac:spMkLst>
        </pc:spChg>
        <pc:spChg chg="add mod">
          <ac:chgData name="g2121057" userId="037dc83c-fac4-4eea-acb3-34d3beafcde8" providerId="ADAL" clId="{3FD396AF-257B-49AD-85CC-1F2A89BECC51}" dt="2024-08-07T16:08:34.495" v="1190" actId="1076"/>
          <ac:spMkLst>
            <pc:docMk/>
            <pc:sldMk cId="71293690" sldId="366"/>
            <ac:spMk id="29" creationId="{50697AE8-A6AE-1283-5B6D-92DFFF626E24}"/>
          </ac:spMkLst>
        </pc:spChg>
        <pc:spChg chg="add mod">
          <ac:chgData name="g2121057" userId="037dc83c-fac4-4eea-acb3-34d3beafcde8" providerId="ADAL" clId="{3FD396AF-257B-49AD-85CC-1F2A89BECC51}" dt="2024-08-07T16:08:32.491" v="1189" actId="1076"/>
          <ac:spMkLst>
            <pc:docMk/>
            <pc:sldMk cId="71293690" sldId="366"/>
            <ac:spMk id="30" creationId="{042A9B03-4FB4-DB91-38FC-A4C197CAD782}"/>
          </ac:spMkLst>
        </pc:spChg>
        <pc:spChg chg="add mod">
          <ac:chgData name="g2121057" userId="037dc83c-fac4-4eea-acb3-34d3beafcde8" providerId="ADAL" clId="{3FD396AF-257B-49AD-85CC-1F2A89BECC51}" dt="2024-08-07T16:08:35.760" v="1191" actId="1076"/>
          <ac:spMkLst>
            <pc:docMk/>
            <pc:sldMk cId="71293690" sldId="366"/>
            <ac:spMk id="31" creationId="{970C9A9B-174A-DF38-1872-783E5FD7F97F}"/>
          </ac:spMkLst>
        </pc:spChg>
        <pc:spChg chg="add mod">
          <ac:chgData name="g2121057" userId="037dc83c-fac4-4eea-acb3-34d3beafcde8" providerId="ADAL" clId="{3FD396AF-257B-49AD-85CC-1F2A89BECC51}" dt="2024-08-07T16:02:15.966" v="1121" actId="1076"/>
          <ac:spMkLst>
            <pc:docMk/>
            <pc:sldMk cId="71293690" sldId="366"/>
            <ac:spMk id="32" creationId="{9722E813-C40A-CC2B-827C-068EBE50E767}"/>
          </ac:spMkLst>
        </pc:spChg>
        <pc:spChg chg="add mod">
          <ac:chgData name="g2121057" userId="037dc83c-fac4-4eea-acb3-34d3beafcde8" providerId="ADAL" clId="{3FD396AF-257B-49AD-85CC-1F2A89BECC51}" dt="2024-08-07T16:08:43.195" v="1195" actId="1076"/>
          <ac:spMkLst>
            <pc:docMk/>
            <pc:sldMk cId="71293690" sldId="366"/>
            <ac:spMk id="33" creationId="{B0B99233-F504-4AD8-1592-4340C051742C}"/>
          </ac:spMkLst>
        </pc:spChg>
        <pc:spChg chg="add mod">
          <ac:chgData name="g2121057" userId="037dc83c-fac4-4eea-acb3-34d3beafcde8" providerId="ADAL" clId="{3FD396AF-257B-49AD-85CC-1F2A89BECC51}" dt="2024-08-07T16:02:18.836" v="1122" actId="1076"/>
          <ac:spMkLst>
            <pc:docMk/>
            <pc:sldMk cId="71293690" sldId="366"/>
            <ac:spMk id="34" creationId="{7F06840B-3993-97E8-B9AA-8655DCD646B9}"/>
          </ac:spMkLst>
        </pc:spChg>
        <pc:spChg chg="add mod">
          <ac:chgData name="g2121057" userId="037dc83c-fac4-4eea-acb3-34d3beafcde8" providerId="ADAL" clId="{3FD396AF-257B-49AD-85CC-1F2A89BECC51}" dt="2024-08-07T16:08:39.511" v="1193" actId="1076"/>
          <ac:spMkLst>
            <pc:docMk/>
            <pc:sldMk cId="71293690" sldId="366"/>
            <ac:spMk id="35" creationId="{352FCBD8-0540-5C44-206A-674F3B1DC4B7}"/>
          </ac:spMkLst>
        </pc:spChg>
        <pc:spChg chg="add mod">
          <ac:chgData name="g2121057" userId="037dc83c-fac4-4eea-acb3-34d3beafcde8" providerId="ADAL" clId="{3FD396AF-257B-49AD-85CC-1F2A89BECC51}" dt="2024-08-07T16:08:40.903" v="1194" actId="1076"/>
          <ac:spMkLst>
            <pc:docMk/>
            <pc:sldMk cId="71293690" sldId="366"/>
            <ac:spMk id="36" creationId="{B71A2F04-1BF3-93E9-0F7E-11B0DA132D30}"/>
          </ac:spMkLst>
        </pc:spChg>
        <pc:spChg chg="add mod">
          <ac:chgData name="g2121057" userId="037dc83c-fac4-4eea-acb3-34d3beafcde8" providerId="ADAL" clId="{3FD396AF-257B-49AD-85CC-1F2A89BECC51}" dt="2024-08-07T16:05:26.648" v="1174" actId="1076"/>
          <ac:spMkLst>
            <pc:docMk/>
            <pc:sldMk cId="71293690" sldId="366"/>
            <ac:spMk id="37" creationId="{75D89232-CDF4-5063-AA42-0285363FE1A2}"/>
          </ac:spMkLst>
        </pc:spChg>
        <pc:spChg chg="add mod">
          <ac:chgData name="g2121057" userId="037dc83c-fac4-4eea-acb3-34d3beafcde8" providerId="ADAL" clId="{3FD396AF-257B-49AD-85CC-1F2A89BECC51}" dt="2024-08-07T16:08:27.080" v="1187" actId="1076"/>
          <ac:spMkLst>
            <pc:docMk/>
            <pc:sldMk cId="71293690" sldId="366"/>
            <ac:spMk id="38" creationId="{1B8E5FF3-A279-28DF-6464-17AB5C0555F2}"/>
          </ac:spMkLst>
        </pc:spChg>
        <pc:spChg chg="add mod">
          <ac:chgData name="g2121057" userId="037dc83c-fac4-4eea-acb3-34d3beafcde8" providerId="ADAL" clId="{3FD396AF-257B-49AD-85CC-1F2A89BECC51}" dt="2024-08-07T16:02:45.887" v="1133" actId="1076"/>
          <ac:spMkLst>
            <pc:docMk/>
            <pc:sldMk cId="71293690" sldId="366"/>
            <ac:spMk id="39" creationId="{2C60B895-D357-3858-FA8A-3644EFEF2C45}"/>
          </ac:spMkLst>
        </pc:spChg>
        <pc:spChg chg="add mod">
          <ac:chgData name="g2121057" userId="037dc83c-fac4-4eea-acb3-34d3beafcde8" providerId="ADAL" clId="{3FD396AF-257B-49AD-85CC-1F2A89BECC51}" dt="2024-08-07T16:02:41.471" v="1131" actId="1076"/>
          <ac:spMkLst>
            <pc:docMk/>
            <pc:sldMk cId="71293690" sldId="366"/>
            <ac:spMk id="40" creationId="{3A86D8BB-C5C6-DFE0-1ED6-2B6E95E13C89}"/>
          </ac:spMkLst>
        </pc:spChg>
        <pc:spChg chg="add del mod">
          <ac:chgData name="g2121057" userId="037dc83c-fac4-4eea-acb3-34d3beafcde8" providerId="ADAL" clId="{3FD396AF-257B-49AD-85CC-1F2A89BECC51}" dt="2024-08-07T16:04:37.399" v="1167" actId="478"/>
          <ac:spMkLst>
            <pc:docMk/>
            <pc:sldMk cId="71293690" sldId="366"/>
            <ac:spMk id="41" creationId="{EF4628E5-62A6-B3B7-62F0-CE0787C648EF}"/>
          </ac:spMkLst>
        </pc:spChg>
        <pc:spChg chg="add del mod">
          <ac:chgData name="g2121057" userId="037dc83c-fac4-4eea-acb3-34d3beafcde8" providerId="ADAL" clId="{3FD396AF-257B-49AD-85CC-1F2A89BECC51}" dt="2024-08-07T16:04:38.251" v="1168" actId="478"/>
          <ac:spMkLst>
            <pc:docMk/>
            <pc:sldMk cId="71293690" sldId="366"/>
            <ac:spMk id="42" creationId="{33FB7A3F-29E6-7DB5-0AEC-0E154BFF9FFC}"/>
          </ac:spMkLst>
        </pc:spChg>
      </pc:sldChg>
      <pc:sldChg chg="new del">
        <pc:chgData name="g2121057" userId="037dc83c-fac4-4eea-acb3-34d3beafcde8" providerId="ADAL" clId="{3FD396AF-257B-49AD-85CC-1F2A89BECC51}" dt="2024-08-08T05:11:21.861" v="1250" actId="47"/>
        <pc:sldMkLst>
          <pc:docMk/>
          <pc:sldMk cId="3635813649" sldId="367"/>
        </pc:sldMkLst>
      </pc:sldChg>
      <pc:sldChg chg="new del">
        <pc:chgData name="g2121057" userId="037dc83c-fac4-4eea-acb3-34d3beafcde8" providerId="ADAL" clId="{3FD396AF-257B-49AD-85CC-1F2A89BECC51}" dt="2024-08-08T05:11:22.491" v="1251" actId="47"/>
        <pc:sldMkLst>
          <pc:docMk/>
          <pc:sldMk cId="1329199930" sldId="368"/>
        </pc:sldMkLst>
      </pc:sldChg>
      <pc:sldChg chg="addSp delSp modSp add mod modClrScheme chgLayout">
        <pc:chgData name="g2121057" userId="037dc83c-fac4-4eea-acb3-34d3beafcde8" providerId="ADAL" clId="{3FD396AF-257B-49AD-85CC-1F2A89BECC51}" dt="2024-08-07T16:15:17.435" v="1249" actId="1076"/>
        <pc:sldMkLst>
          <pc:docMk/>
          <pc:sldMk cId="1629802343" sldId="369"/>
        </pc:sldMkLst>
        <pc:spChg chg="del mod ord">
          <ac:chgData name="g2121057" userId="037dc83c-fac4-4eea-acb3-34d3beafcde8" providerId="ADAL" clId="{3FD396AF-257B-49AD-85CC-1F2A89BECC51}" dt="2024-08-07T16:14:54.115" v="1242" actId="478"/>
          <ac:spMkLst>
            <pc:docMk/>
            <pc:sldMk cId="1629802343" sldId="369"/>
            <ac:spMk id="2" creationId="{8C2D0A58-F12D-E921-AE3D-502C47B8F8E3}"/>
          </ac:spMkLst>
        </pc:spChg>
        <pc:spChg chg="mod ord">
          <ac:chgData name="g2121057" userId="037dc83c-fac4-4eea-acb3-34d3beafcde8" providerId="ADAL" clId="{3FD396AF-257B-49AD-85CC-1F2A89BECC51}" dt="2024-08-07T16:12:10.879" v="1204" actId="700"/>
          <ac:spMkLst>
            <pc:docMk/>
            <pc:sldMk cId="1629802343" sldId="369"/>
            <ac:spMk id="3" creationId="{576EE810-6D28-E86D-B624-4401E0177B06}"/>
          </ac:spMkLst>
        </pc:spChg>
        <pc:spChg chg="mod ord">
          <ac:chgData name="g2121057" userId="037dc83c-fac4-4eea-acb3-34d3beafcde8" providerId="ADAL" clId="{3FD396AF-257B-49AD-85CC-1F2A89BECC51}" dt="2024-08-07T16:12:10.879" v="1204" actId="700"/>
          <ac:spMkLst>
            <pc:docMk/>
            <pc:sldMk cId="1629802343" sldId="369"/>
            <ac:spMk id="4" creationId="{9D8039B2-31B0-80CD-7D7E-D929CB9C0647}"/>
          </ac:spMkLst>
        </pc:spChg>
        <pc:spChg chg="del">
          <ac:chgData name="g2121057" userId="037dc83c-fac4-4eea-acb3-34d3beafcde8" providerId="ADAL" clId="{3FD396AF-257B-49AD-85CC-1F2A89BECC51}" dt="2024-08-07T16:13:05.528" v="1219" actId="478"/>
          <ac:spMkLst>
            <pc:docMk/>
            <pc:sldMk cId="1629802343" sldId="369"/>
            <ac:spMk id="5" creationId="{CF701B4E-F250-D78D-ADCE-1158D9A32A0E}"/>
          </ac:spMkLst>
        </pc:spChg>
        <pc:spChg chg="mod">
          <ac:chgData name="g2121057" userId="037dc83c-fac4-4eea-acb3-34d3beafcde8" providerId="ADAL" clId="{3FD396AF-257B-49AD-85CC-1F2A89BECC51}" dt="2024-08-07T16:12:54.247" v="1216" actId="1076"/>
          <ac:spMkLst>
            <pc:docMk/>
            <pc:sldMk cId="1629802343" sldId="369"/>
            <ac:spMk id="6" creationId="{FF1FFF76-2161-D70E-8AB0-994D2E816E20}"/>
          </ac:spMkLst>
        </pc:spChg>
        <pc:spChg chg="mod">
          <ac:chgData name="g2121057" userId="037dc83c-fac4-4eea-acb3-34d3beafcde8" providerId="ADAL" clId="{3FD396AF-257B-49AD-85CC-1F2A89BECC51}" dt="2024-08-07T16:12:58.379" v="1217" actId="1076"/>
          <ac:spMkLst>
            <pc:docMk/>
            <pc:sldMk cId="1629802343" sldId="369"/>
            <ac:spMk id="7" creationId="{4986C4FC-283C-46DB-166F-904BE73CBE32}"/>
          </ac:spMkLst>
        </pc:spChg>
        <pc:spChg chg="mod">
          <ac:chgData name="g2121057" userId="037dc83c-fac4-4eea-acb3-34d3beafcde8" providerId="ADAL" clId="{3FD396AF-257B-49AD-85CC-1F2A89BECC51}" dt="2024-08-07T16:13:03.091" v="1218" actId="1076"/>
          <ac:spMkLst>
            <pc:docMk/>
            <pc:sldMk cId="1629802343" sldId="369"/>
            <ac:spMk id="8" creationId="{3340EE78-C682-6897-ADA4-1C3526B658B3}"/>
          </ac:spMkLst>
        </pc:spChg>
        <pc:spChg chg="add mod">
          <ac:chgData name="g2121057" userId="037dc83c-fac4-4eea-acb3-34d3beafcde8" providerId="ADAL" clId="{3FD396AF-257B-49AD-85CC-1F2A89BECC51}" dt="2024-08-07T16:14:50.380" v="1241" actId="1076"/>
          <ac:spMkLst>
            <pc:docMk/>
            <pc:sldMk cId="1629802343" sldId="369"/>
            <ac:spMk id="9" creationId="{BCE1DFBE-0785-FA59-2DA6-C2A408EC044B}"/>
          </ac:spMkLst>
        </pc:spChg>
        <pc:spChg chg="del">
          <ac:chgData name="g2121057" userId="037dc83c-fac4-4eea-acb3-34d3beafcde8" providerId="ADAL" clId="{3FD396AF-257B-49AD-85CC-1F2A89BECC51}" dt="2024-08-07T16:13:18.863" v="1223" actId="478"/>
          <ac:spMkLst>
            <pc:docMk/>
            <pc:sldMk cId="1629802343" sldId="369"/>
            <ac:spMk id="12" creationId="{71835582-2042-7FBA-B590-66DD4BD91568}"/>
          </ac:spMkLst>
        </pc:spChg>
        <pc:spChg chg="mod">
          <ac:chgData name="g2121057" userId="037dc83c-fac4-4eea-acb3-34d3beafcde8" providerId="ADAL" clId="{3FD396AF-257B-49AD-85CC-1F2A89BECC51}" dt="2024-08-07T16:13:40.787" v="1228" actId="1076"/>
          <ac:spMkLst>
            <pc:docMk/>
            <pc:sldMk cId="1629802343" sldId="369"/>
            <ac:spMk id="13" creationId="{E415C00F-0EA7-1773-1DA5-34B75FDDB3A9}"/>
          </ac:spMkLst>
        </pc:spChg>
        <pc:spChg chg="mod">
          <ac:chgData name="g2121057" userId="037dc83c-fac4-4eea-acb3-34d3beafcde8" providerId="ADAL" clId="{3FD396AF-257B-49AD-85CC-1F2A89BECC51}" dt="2024-08-07T16:13:53.139" v="1231" actId="1076"/>
          <ac:spMkLst>
            <pc:docMk/>
            <pc:sldMk cId="1629802343" sldId="369"/>
            <ac:spMk id="14" creationId="{2E10C3E4-D186-E43E-F9C1-7DB0BD5FE170}"/>
          </ac:spMkLst>
        </pc:spChg>
        <pc:spChg chg="mod">
          <ac:chgData name="g2121057" userId="037dc83c-fac4-4eea-acb3-34d3beafcde8" providerId="ADAL" clId="{3FD396AF-257B-49AD-85CC-1F2A89BECC51}" dt="2024-08-07T16:13:50.351" v="1230" actId="1076"/>
          <ac:spMkLst>
            <pc:docMk/>
            <pc:sldMk cId="1629802343" sldId="369"/>
            <ac:spMk id="15" creationId="{319D3AD9-DE7A-0029-DCAA-7EC939D18BD3}"/>
          </ac:spMkLst>
        </pc:spChg>
        <pc:spChg chg="add del mod">
          <ac:chgData name="g2121057" userId="037dc83c-fac4-4eea-acb3-34d3beafcde8" providerId="ADAL" clId="{3FD396AF-257B-49AD-85CC-1F2A89BECC51}" dt="2024-08-07T16:14:59.208" v="1244" actId="478"/>
          <ac:spMkLst>
            <pc:docMk/>
            <pc:sldMk cId="1629802343" sldId="369"/>
            <ac:spMk id="16" creationId="{0842D765-3945-8A79-C0AC-490A110FE993}"/>
          </ac:spMkLst>
        </pc:spChg>
        <pc:spChg chg="mod">
          <ac:chgData name="g2121057" userId="037dc83c-fac4-4eea-acb3-34d3beafcde8" providerId="ADAL" clId="{3FD396AF-257B-49AD-85CC-1F2A89BECC51}" dt="2024-08-07T16:15:03.447" v="1245" actId="14100"/>
          <ac:spMkLst>
            <pc:docMk/>
            <pc:sldMk cId="1629802343" sldId="369"/>
            <ac:spMk id="18" creationId="{EEAD92AD-830F-8A9A-F48A-E3A1CE1DDA48}"/>
          </ac:spMkLst>
        </pc:spChg>
        <pc:spChg chg="mod">
          <ac:chgData name="g2121057" userId="037dc83c-fac4-4eea-acb3-34d3beafcde8" providerId="ADAL" clId="{3FD396AF-257B-49AD-85CC-1F2A89BECC51}" dt="2024-08-07T16:12:18.711" v="1206" actId="1076"/>
          <ac:spMkLst>
            <pc:docMk/>
            <pc:sldMk cId="1629802343" sldId="369"/>
            <ac:spMk id="19" creationId="{66C74684-A41B-EBEE-FC66-B9F66814B4F1}"/>
          </ac:spMkLst>
        </pc:spChg>
        <pc:spChg chg="mod">
          <ac:chgData name="g2121057" userId="037dc83c-fac4-4eea-acb3-34d3beafcde8" providerId="ADAL" clId="{3FD396AF-257B-49AD-85CC-1F2A89BECC51}" dt="2024-08-07T16:14:03.671" v="1234" actId="1076"/>
          <ac:spMkLst>
            <pc:docMk/>
            <pc:sldMk cId="1629802343" sldId="369"/>
            <ac:spMk id="20" creationId="{4E4DC362-9803-41F9-E7D3-0D46845BA3B5}"/>
          </ac:spMkLst>
        </pc:spChg>
        <pc:spChg chg="mod">
          <ac:chgData name="g2121057" userId="037dc83c-fac4-4eea-acb3-34d3beafcde8" providerId="ADAL" clId="{3FD396AF-257B-49AD-85CC-1F2A89BECC51}" dt="2024-08-07T16:14:15.952" v="1237" actId="1076"/>
          <ac:spMkLst>
            <pc:docMk/>
            <pc:sldMk cId="1629802343" sldId="369"/>
            <ac:spMk id="21" creationId="{1BC5B286-8562-0578-EFFF-9DFB40240155}"/>
          </ac:spMkLst>
        </pc:spChg>
        <pc:spChg chg="mod">
          <ac:chgData name="g2121057" userId="037dc83c-fac4-4eea-acb3-34d3beafcde8" providerId="ADAL" clId="{3FD396AF-257B-49AD-85CC-1F2A89BECC51}" dt="2024-08-07T16:14:26.576" v="1239" actId="1076"/>
          <ac:spMkLst>
            <pc:docMk/>
            <pc:sldMk cId="1629802343" sldId="369"/>
            <ac:spMk id="22" creationId="{41941E0D-C6F6-98BC-0581-3BC70C6435C3}"/>
          </ac:spMkLst>
        </pc:spChg>
        <pc:spChg chg="del mod">
          <ac:chgData name="g2121057" userId="037dc83c-fac4-4eea-acb3-34d3beafcde8" providerId="ADAL" clId="{3FD396AF-257B-49AD-85CC-1F2A89BECC51}" dt="2024-08-07T16:12:29.060" v="1211" actId="478"/>
          <ac:spMkLst>
            <pc:docMk/>
            <pc:sldMk cId="1629802343" sldId="369"/>
            <ac:spMk id="24" creationId="{FF713515-E5FF-0CC4-6C16-F08F4727D000}"/>
          </ac:spMkLst>
        </pc:spChg>
        <pc:spChg chg="mod">
          <ac:chgData name="g2121057" userId="037dc83c-fac4-4eea-acb3-34d3beafcde8" providerId="ADAL" clId="{3FD396AF-257B-49AD-85CC-1F2A89BECC51}" dt="2024-08-07T16:15:09.135" v="1246" actId="1076"/>
          <ac:spMkLst>
            <pc:docMk/>
            <pc:sldMk cId="1629802343" sldId="369"/>
            <ac:spMk id="26" creationId="{6D67E7EC-62E1-3685-BD36-3BE22AF6C206}"/>
          </ac:spMkLst>
        </pc:spChg>
        <pc:spChg chg="mod">
          <ac:chgData name="g2121057" userId="037dc83c-fac4-4eea-acb3-34d3beafcde8" providerId="ADAL" clId="{3FD396AF-257B-49AD-85CC-1F2A89BECC51}" dt="2024-08-07T16:15:17.435" v="1249" actId="1076"/>
          <ac:spMkLst>
            <pc:docMk/>
            <pc:sldMk cId="1629802343" sldId="369"/>
            <ac:spMk id="38" creationId="{1B8E5FF3-A279-28DF-6464-17AB5C0555F2}"/>
          </ac:spMkLst>
        </pc:spChg>
      </pc:sldChg>
      <pc:sldChg chg="modSp new mod">
        <pc:chgData name="g2121057" userId="037dc83c-fac4-4eea-acb3-34d3beafcde8" providerId="ADAL" clId="{3FD396AF-257B-49AD-85CC-1F2A89BECC51}" dt="2024-08-08T05:13:46.787" v="1395" actId="14100"/>
        <pc:sldMkLst>
          <pc:docMk/>
          <pc:sldMk cId="4029962527" sldId="370"/>
        </pc:sldMkLst>
        <pc:spChg chg="mod">
          <ac:chgData name="g2121057" userId="037dc83c-fac4-4eea-acb3-34d3beafcde8" providerId="ADAL" clId="{3FD396AF-257B-49AD-85CC-1F2A89BECC51}" dt="2024-08-08T05:13:46.787" v="1395" actId="14100"/>
          <ac:spMkLst>
            <pc:docMk/>
            <pc:sldMk cId="4029962527" sldId="370"/>
            <ac:spMk id="2" creationId="{430FF15E-858B-9D51-76DA-3A1597E29DE0}"/>
          </ac:spMkLst>
        </pc:spChg>
      </pc:sldChg>
    </pc:docChg>
  </pc:docChgLst>
  <pc:docChgLst>
    <pc:chgData name="g2121057" userId="S::g2121057@tcu.ac.jp::037dc83c-fac4-4eea-acb3-34d3beafcde8" providerId="AD" clId="Web-{9807C954-67E6-C0A1-FD72-BA6463C76879}"/>
    <pc:docChg chg="mod modSld modMainMaster setSldSz">
      <pc:chgData name="g2121057" userId="S::g2121057@tcu.ac.jp::037dc83c-fac4-4eea-acb3-34d3beafcde8" providerId="AD" clId="Web-{9807C954-67E6-C0A1-FD72-BA6463C76879}" dt="2024-07-19T00:30:02.985" v="9" actId="1076"/>
      <pc:docMkLst>
        <pc:docMk/>
      </pc:docMkLst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7"/>
            <ac:spMk id="5" creationId="{0816A27B-C116-E735-8DF2-2403C50CE02D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5" creationId="{E4F53C6B-77BD-CD40-4C2B-984138EE8239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6" creationId="{29B02BD0-E107-F3EC-A027-DFBE0CA086BF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7" creationId="{84F82740-699D-64CD-DFBC-DC2D02E10CCC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0"/>
            <ac:grpSpMk id="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7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3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2"/>
            <ac:grpSpMk id="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2"/>
            <ac:grpSpMk id="9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2"/>
            <ac:picMk id="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2"/>
            <ac:picMk id="22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1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7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7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7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4" creationId="{00000000-0000-0000-0000-000000000000}"/>
          </ac:spMkLst>
        </pc:s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271"/>
            <ac:graphicFrameMk id="5" creationId="{00000000-0000-0000-0000-000000000000}"/>
          </ac:graphicFrameMkLst>
        </pc:graphicFrame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2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272"/>
            <ac:graphicFrameMk id="9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72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3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8"/>
            <ac:grpSpMk id="7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9"/>
            <ac:grpSpMk id="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6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0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0"/>
            <ac:grpSpMk id="1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1"/>
            <ac:grpSpMk id="7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9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2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5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7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7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87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87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0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0"/>
            <ac:spMk id="9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2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3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4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6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7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1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7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3"/>
            <ac:grpSpMk id="6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4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4"/>
            <ac:grpSpMk id="5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6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5"/>
            <ac:picMk id="5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6"/>
            <ac:grpSpMk id="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6"/>
            <ac:grpSpMk id="9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6"/>
            <ac:picMk id="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6"/>
            <ac:picMk id="23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1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7"/>
            <ac:grpSpMk id="5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7"/>
            <ac:picMk id="9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5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10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19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2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1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1"/>
            <ac:grpSpMk id="1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1"/>
            <ac:picMk id="11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8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28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3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4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5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13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18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3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9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13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0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8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8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10" creationId="{00000000-0000-0000-0000-000000000000}"/>
          </ac:spMkLst>
        </pc:s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6"/>
            <ac:graphicFrameMk id="6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6"/>
            <ac:picMk id="4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6"/>
            <ac:picMk id="5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6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7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7"/>
            <ac:graphicFrameMk id="7" creationId="{00000000-0000-0000-0000-000000000000}"/>
          </ac:graphicFrameMkLst>
        </pc:graphicFrame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8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8"/>
            <ac:graphicFrameMk id="7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8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9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9"/>
            <ac:graphicFrameMk id="9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9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2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2"/>
            <ac:grpSpMk id="9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4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4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14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14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59.781" v="8" actId="1076"/>
        <pc:sldMkLst>
          <pc:docMk/>
          <pc:sldMk cId="4294008939" sldId="315"/>
        </pc:sldMkLst>
        <pc:spChg chg="mod">
          <ac:chgData name="g2121057" userId="S::g2121057@tcu.ac.jp::037dc83c-fac4-4eea-acb3-34d3beafcde8" providerId="AD" clId="Web-{9807C954-67E6-C0A1-FD72-BA6463C76879}" dt="2024-07-19T00:29:57.672" v="7" actId="1076"/>
          <ac:spMkLst>
            <pc:docMk/>
            <pc:sldMk cId="4294008939" sldId="31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59.781" v="8" actId="1076"/>
          <ac:spMkLst>
            <pc:docMk/>
            <pc:sldMk cId="4294008939" sldId="31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4294008939" sldId="315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30:02.985" v="9" actId="1076"/>
        <pc:sldMkLst>
          <pc:docMk/>
          <pc:sldMk cId="695283672" sldId="31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695283672" sldId="316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52.484" v="6" actId="1076"/>
          <ac:spMkLst>
            <pc:docMk/>
            <pc:sldMk cId="695283672" sldId="316"/>
            <ac:spMk id="5" creationId="{E4F53C6B-77BD-CD40-4C2B-984138EE8239}"/>
          </ac:spMkLst>
        </pc:spChg>
        <pc:spChg chg="mod">
          <ac:chgData name="g2121057" userId="S::g2121057@tcu.ac.jp::037dc83c-fac4-4eea-acb3-34d3beafcde8" providerId="AD" clId="Web-{9807C954-67E6-C0A1-FD72-BA6463C76879}" dt="2024-07-19T00:30:02.985" v="9" actId="1076"/>
          <ac:spMkLst>
            <pc:docMk/>
            <pc:sldMk cId="695283672" sldId="316"/>
            <ac:spMk id="6" creationId="{29B02BD0-E107-F3EC-A027-DFBE0CA086BF}"/>
          </ac:spMkLst>
        </pc:spChg>
      </pc:sldChg>
      <pc:sldMasterChg chg="modSp modSldLayout">
        <pc:chgData name="g2121057" userId="S::g2121057@tcu.ac.jp::037dc83c-fac4-4eea-acb3-34d3beafcde8" providerId="AD" clId="Web-{9807C954-67E6-C0A1-FD72-BA6463C76879}" dt="2024-07-19T00:29:45.577" v="5"/>
        <pc:sldMasterMkLst>
          <pc:docMk/>
          <pc:sldMasterMk cId="0" sldId="2147483648"/>
        </pc:sldMaster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6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7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9" creationId="{00000000-0000-0000-0000-000000000000}"/>
          </ac:picMkLst>
        </pc:pic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1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2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3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4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6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7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8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9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20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21" creationId="{00000000-0000-0000-0000-000000000000}"/>
            </ac:picMkLst>
          </pc:pic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5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</pc:sldMasterChg>
    </pc:docChg>
  </pc:docChgLst>
  <pc:docChgLst>
    <pc:chgData name="g2121057" userId="037dc83c-fac4-4eea-acb3-34d3beafcde8" providerId="ADAL" clId="{9E69ADAF-61EA-4A6C-9771-9B0F26164C23}"/>
    <pc:docChg chg="undo custSel addSld delSld modSld sldOrd">
      <pc:chgData name="g2121057" userId="037dc83c-fac4-4eea-acb3-34d3beafcde8" providerId="ADAL" clId="{9E69ADAF-61EA-4A6C-9771-9B0F26164C23}" dt="2024-08-16T03:07:42.365" v="944" actId="20577"/>
      <pc:docMkLst>
        <pc:docMk/>
      </pc:docMkLst>
      <pc:sldChg chg="modSp mod">
        <pc:chgData name="g2121057" userId="037dc83c-fac4-4eea-acb3-34d3beafcde8" providerId="ADAL" clId="{9E69ADAF-61EA-4A6C-9771-9B0F26164C23}" dt="2024-08-15T04:00:46.078" v="4" actId="20577"/>
        <pc:sldMkLst>
          <pc:docMk/>
          <pc:sldMk cId="0" sldId="257"/>
        </pc:sldMkLst>
        <pc:spChg chg="mod">
          <ac:chgData name="g2121057" userId="037dc83c-fac4-4eea-acb3-34d3beafcde8" providerId="ADAL" clId="{9E69ADAF-61EA-4A6C-9771-9B0F26164C23}" dt="2024-08-15T04:00:46.078" v="4" actId="20577"/>
          <ac:spMkLst>
            <pc:docMk/>
            <pc:sldMk cId="0" sldId="257"/>
            <ac:spMk id="5" creationId="{0816A27B-C116-E735-8DF2-2403C50CE02D}"/>
          </ac:spMkLst>
        </pc:spChg>
      </pc:sldChg>
      <pc:sldChg chg="del">
        <pc:chgData name="g2121057" userId="037dc83c-fac4-4eea-acb3-34d3beafcde8" providerId="ADAL" clId="{9E69ADAF-61EA-4A6C-9771-9B0F26164C23}" dt="2024-08-15T04:00:57.193" v="6" actId="47"/>
        <pc:sldMkLst>
          <pc:docMk/>
          <pc:sldMk cId="0" sldId="258"/>
        </pc:sldMkLst>
      </pc:sldChg>
      <pc:sldChg chg="modSp mod">
        <pc:chgData name="g2121057" userId="037dc83c-fac4-4eea-acb3-34d3beafcde8" providerId="ADAL" clId="{9E69ADAF-61EA-4A6C-9771-9B0F26164C23}" dt="2024-08-15T04:09:09.721" v="140" actId="207"/>
        <pc:sldMkLst>
          <pc:docMk/>
          <pc:sldMk cId="4294008939" sldId="315"/>
        </pc:sldMkLst>
        <pc:spChg chg="mod">
          <ac:chgData name="g2121057" userId="037dc83c-fac4-4eea-acb3-34d3beafcde8" providerId="ADAL" clId="{9E69ADAF-61EA-4A6C-9771-9B0F26164C23}" dt="2024-08-15T04:09:09.721" v="140" actId="207"/>
          <ac:spMkLst>
            <pc:docMk/>
            <pc:sldMk cId="4294008939" sldId="315"/>
            <ac:spMk id="3" creationId="{00000000-0000-0000-0000-000000000000}"/>
          </ac:spMkLst>
        </pc:spChg>
      </pc:sldChg>
      <pc:sldChg chg="del">
        <pc:chgData name="g2121057" userId="037dc83c-fac4-4eea-acb3-34d3beafcde8" providerId="ADAL" clId="{9E69ADAF-61EA-4A6C-9771-9B0F26164C23}" dt="2024-08-15T04:00:56.614" v="5" actId="47"/>
        <pc:sldMkLst>
          <pc:docMk/>
          <pc:sldMk cId="3223310608" sldId="317"/>
        </pc:sldMkLst>
      </pc:sldChg>
      <pc:sldChg chg="addSp delSp modSp mod">
        <pc:chgData name="g2121057" userId="037dc83c-fac4-4eea-acb3-34d3beafcde8" providerId="ADAL" clId="{9E69ADAF-61EA-4A6C-9771-9B0F26164C23}" dt="2024-08-15T04:07:07.086" v="91" actId="1076"/>
        <pc:sldMkLst>
          <pc:docMk/>
          <pc:sldMk cId="929122317" sldId="345"/>
        </pc:sldMkLst>
        <pc:spChg chg="mod">
          <ac:chgData name="g2121057" userId="037dc83c-fac4-4eea-acb3-34d3beafcde8" providerId="ADAL" clId="{9E69ADAF-61EA-4A6C-9771-9B0F26164C23}" dt="2024-08-15T04:05:52.172" v="60" actId="1076"/>
          <ac:spMkLst>
            <pc:docMk/>
            <pc:sldMk cId="929122317" sldId="345"/>
            <ac:spMk id="3" creationId="{F0F7055B-4F49-7293-FF08-D4FB81D02228}"/>
          </ac:spMkLst>
        </pc:spChg>
        <pc:spChg chg="mod">
          <ac:chgData name="g2121057" userId="037dc83c-fac4-4eea-acb3-34d3beafcde8" providerId="ADAL" clId="{9E69ADAF-61EA-4A6C-9771-9B0F26164C23}" dt="2024-08-15T04:03:07.040" v="27" actId="1076"/>
          <ac:spMkLst>
            <pc:docMk/>
            <pc:sldMk cId="929122317" sldId="345"/>
            <ac:spMk id="4" creationId="{BF3D0AD8-71B2-F63A-0848-E744C0E4332B}"/>
          </ac:spMkLst>
        </pc:spChg>
        <pc:spChg chg="mod">
          <ac:chgData name="g2121057" userId="037dc83c-fac4-4eea-acb3-34d3beafcde8" providerId="ADAL" clId="{9E69ADAF-61EA-4A6C-9771-9B0F26164C23}" dt="2024-08-15T04:03:54.621" v="30" actId="14100"/>
          <ac:spMkLst>
            <pc:docMk/>
            <pc:sldMk cId="929122317" sldId="345"/>
            <ac:spMk id="10" creationId="{E86E3E3F-9F06-2B38-3F60-B0CF6C2030FA}"/>
          </ac:spMkLst>
        </pc:spChg>
        <pc:spChg chg="add mod">
          <ac:chgData name="g2121057" userId="037dc83c-fac4-4eea-acb3-34d3beafcde8" providerId="ADAL" clId="{9E69ADAF-61EA-4A6C-9771-9B0F26164C23}" dt="2024-08-15T04:05:31.853" v="55" actId="207"/>
          <ac:spMkLst>
            <pc:docMk/>
            <pc:sldMk cId="929122317" sldId="345"/>
            <ac:spMk id="20" creationId="{A88B631E-9269-D33C-45B0-5989B5C989B8}"/>
          </ac:spMkLst>
        </pc:spChg>
        <pc:spChg chg="add mod">
          <ac:chgData name="g2121057" userId="037dc83c-fac4-4eea-acb3-34d3beafcde8" providerId="ADAL" clId="{9E69ADAF-61EA-4A6C-9771-9B0F26164C23}" dt="2024-08-15T04:05:35.161" v="56" actId="207"/>
          <ac:spMkLst>
            <pc:docMk/>
            <pc:sldMk cId="929122317" sldId="345"/>
            <ac:spMk id="21" creationId="{EE815266-5857-6065-6E91-F811EF587C0C}"/>
          </ac:spMkLst>
        </pc:spChg>
        <pc:spChg chg="add mod">
          <ac:chgData name="g2121057" userId="037dc83c-fac4-4eea-acb3-34d3beafcde8" providerId="ADAL" clId="{9E69ADAF-61EA-4A6C-9771-9B0F26164C23}" dt="2024-08-15T04:05:38.902" v="57" actId="207"/>
          <ac:spMkLst>
            <pc:docMk/>
            <pc:sldMk cId="929122317" sldId="345"/>
            <ac:spMk id="22" creationId="{6266CEC3-03E4-44AF-70CD-912F857F8A8C}"/>
          </ac:spMkLst>
        </pc:spChg>
        <pc:spChg chg="add mod">
          <ac:chgData name="g2121057" userId="037dc83c-fac4-4eea-acb3-34d3beafcde8" providerId="ADAL" clId="{9E69ADAF-61EA-4A6C-9771-9B0F26164C23}" dt="2024-08-15T04:05:45.264" v="58" actId="207"/>
          <ac:spMkLst>
            <pc:docMk/>
            <pc:sldMk cId="929122317" sldId="345"/>
            <ac:spMk id="37" creationId="{698BCF12-5629-F0BA-D283-30E13C9DB195}"/>
          </ac:spMkLst>
        </pc:spChg>
        <pc:spChg chg="add mod">
          <ac:chgData name="g2121057" userId="037dc83c-fac4-4eea-acb3-34d3beafcde8" providerId="ADAL" clId="{9E69ADAF-61EA-4A6C-9771-9B0F26164C23}" dt="2024-08-15T04:05:50.701" v="59" actId="207"/>
          <ac:spMkLst>
            <pc:docMk/>
            <pc:sldMk cId="929122317" sldId="345"/>
            <ac:spMk id="38" creationId="{1E8720DB-2FA8-1910-13C9-B45D8D71E8E3}"/>
          </ac:spMkLst>
        </pc:spChg>
        <pc:spChg chg="add mod">
          <ac:chgData name="g2121057" userId="037dc83c-fac4-4eea-acb3-34d3beafcde8" providerId="ADAL" clId="{9E69ADAF-61EA-4A6C-9771-9B0F26164C23}" dt="2024-08-15T04:05:54.153" v="61" actId="207"/>
          <ac:spMkLst>
            <pc:docMk/>
            <pc:sldMk cId="929122317" sldId="345"/>
            <ac:spMk id="39" creationId="{5400DEE6-1ED5-4EF1-7985-7E8A72689E26}"/>
          </ac:spMkLst>
        </pc:spChg>
        <pc:spChg chg="add mod">
          <ac:chgData name="g2121057" userId="037dc83c-fac4-4eea-acb3-34d3beafcde8" providerId="ADAL" clId="{9E69ADAF-61EA-4A6C-9771-9B0F26164C23}" dt="2024-08-15T04:05:06.849" v="46" actId="1076"/>
          <ac:spMkLst>
            <pc:docMk/>
            <pc:sldMk cId="929122317" sldId="345"/>
            <ac:spMk id="40" creationId="{A8167601-1D54-8D4A-A4EB-84A65542D0B2}"/>
          </ac:spMkLst>
        </pc:spChg>
        <pc:spChg chg="add mod">
          <ac:chgData name="g2121057" userId="037dc83c-fac4-4eea-acb3-34d3beafcde8" providerId="ADAL" clId="{9E69ADAF-61EA-4A6C-9771-9B0F26164C23}" dt="2024-08-15T04:05:17.935" v="54" actId="20577"/>
          <ac:spMkLst>
            <pc:docMk/>
            <pc:sldMk cId="929122317" sldId="345"/>
            <ac:spMk id="41" creationId="{419B9D4B-31E2-7DD8-A946-B95B5032E947}"/>
          </ac:spMkLst>
        </pc:spChg>
        <pc:spChg chg="add mod">
          <ac:chgData name="g2121057" userId="037dc83c-fac4-4eea-acb3-34d3beafcde8" providerId="ADAL" clId="{9E69ADAF-61EA-4A6C-9771-9B0F26164C23}" dt="2024-08-15T04:06:16.100" v="83" actId="1076"/>
          <ac:spMkLst>
            <pc:docMk/>
            <pc:sldMk cId="929122317" sldId="345"/>
            <ac:spMk id="42" creationId="{2098F601-E50C-0F62-EE29-DE5ABE4FF15B}"/>
          </ac:spMkLst>
        </pc:spChg>
        <pc:spChg chg="add del mod">
          <ac:chgData name="g2121057" userId="037dc83c-fac4-4eea-acb3-34d3beafcde8" providerId="ADAL" clId="{9E69ADAF-61EA-4A6C-9771-9B0F26164C23}" dt="2024-08-15T04:06:44.231" v="87" actId="478"/>
          <ac:spMkLst>
            <pc:docMk/>
            <pc:sldMk cId="929122317" sldId="345"/>
            <ac:spMk id="43" creationId="{D96F31DC-C4D8-4062-BAC7-C8AFBC6EBE4F}"/>
          </ac:spMkLst>
        </pc:spChg>
        <pc:spChg chg="add mod">
          <ac:chgData name="g2121057" userId="037dc83c-fac4-4eea-acb3-34d3beafcde8" providerId="ADAL" clId="{9E69ADAF-61EA-4A6C-9771-9B0F26164C23}" dt="2024-08-15T04:07:00.478" v="89" actId="1076"/>
          <ac:spMkLst>
            <pc:docMk/>
            <pc:sldMk cId="929122317" sldId="345"/>
            <ac:spMk id="44" creationId="{7C88D862-6448-D789-4E33-B24F50A2871B}"/>
          </ac:spMkLst>
        </pc:spChg>
        <pc:spChg chg="add mod">
          <ac:chgData name="g2121057" userId="037dc83c-fac4-4eea-acb3-34d3beafcde8" providerId="ADAL" clId="{9E69ADAF-61EA-4A6C-9771-9B0F26164C23}" dt="2024-08-15T04:07:07.086" v="91" actId="1076"/>
          <ac:spMkLst>
            <pc:docMk/>
            <pc:sldMk cId="929122317" sldId="345"/>
            <ac:spMk id="47" creationId="{ABAF3BCB-BCF4-C025-F161-72340E4F139E}"/>
          </ac:spMkLst>
        </pc:spChg>
        <pc:cxnChg chg="mod">
          <ac:chgData name="g2121057" userId="037dc83c-fac4-4eea-acb3-34d3beafcde8" providerId="ADAL" clId="{9E69ADAF-61EA-4A6C-9771-9B0F26164C23}" dt="2024-08-15T04:03:50.217" v="29" actId="14100"/>
          <ac:cxnSpMkLst>
            <pc:docMk/>
            <pc:sldMk cId="929122317" sldId="345"/>
            <ac:cxnSpMk id="9" creationId="{AAFCFE7E-D5A2-499D-EDFD-ED5842996B6C}"/>
          </ac:cxnSpMkLst>
        </pc:cxnChg>
        <pc:cxnChg chg="mod">
          <ac:chgData name="g2121057" userId="037dc83c-fac4-4eea-acb3-34d3beafcde8" providerId="ADAL" clId="{9E69ADAF-61EA-4A6C-9771-9B0F26164C23}" dt="2024-08-15T04:02:22.810" v="17" actId="14100"/>
          <ac:cxnSpMkLst>
            <pc:docMk/>
            <pc:sldMk cId="929122317" sldId="345"/>
            <ac:cxnSpMk id="19" creationId="{375F02E8-4722-8C44-2333-3C9AC141C8D6}"/>
          </ac:cxnSpMkLst>
        </pc:cxnChg>
      </pc:sldChg>
      <pc:sldChg chg="del">
        <pc:chgData name="g2121057" userId="037dc83c-fac4-4eea-acb3-34d3beafcde8" providerId="ADAL" clId="{9E69ADAF-61EA-4A6C-9771-9B0F26164C23}" dt="2024-08-15T04:08:47.204" v="130" actId="47"/>
        <pc:sldMkLst>
          <pc:docMk/>
          <pc:sldMk cId="2668146924" sldId="346"/>
        </pc:sldMkLst>
      </pc:sldChg>
      <pc:sldChg chg="del">
        <pc:chgData name="g2121057" userId="037dc83c-fac4-4eea-acb3-34d3beafcde8" providerId="ADAL" clId="{9E69ADAF-61EA-4A6C-9771-9B0F26164C23}" dt="2024-08-15T04:08:48.718" v="131" actId="47"/>
        <pc:sldMkLst>
          <pc:docMk/>
          <pc:sldMk cId="2849065937" sldId="347"/>
        </pc:sldMkLst>
      </pc:sldChg>
      <pc:sldChg chg="del">
        <pc:chgData name="g2121057" userId="037dc83c-fac4-4eea-acb3-34d3beafcde8" providerId="ADAL" clId="{9E69ADAF-61EA-4A6C-9771-9B0F26164C23}" dt="2024-08-15T04:08:49.702" v="132" actId="47"/>
        <pc:sldMkLst>
          <pc:docMk/>
          <pc:sldMk cId="3954452642" sldId="348"/>
        </pc:sldMkLst>
      </pc:sldChg>
      <pc:sldChg chg="del">
        <pc:chgData name="g2121057" userId="037dc83c-fac4-4eea-acb3-34d3beafcde8" providerId="ADAL" clId="{9E69ADAF-61EA-4A6C-9771-9B0F26164C23}" dt="2024-08-15T04:08:51.039" v="134" actId="47"/>
        <pc:sldMkLst>
          <pc:docMk/>
          <pc:sldMk cId="2762244429" sldId="349"/>
        </pc:sldMkLst>
      </pc:sldChg>
      <pc:sldChg chg="del">
        <pc:chgData name="g2121057" userId="037dc83c-fac4-4eea-acb3-34d3beafcde8" providerId="ADAL" clId="{9E69ADAF-61EA-4A6C-9771-9B0F26164C23}" dt="2024-08-15T04:08:50.412" v="133" actId="47"/>
        <pc:sldMkLst>
          <pc:docMk/>
          <pc:sldMk cId="1827786370" sldId="350"/>
        </pc:sldMkLst>
      </pc:sldChg>
      <pc:sldChg chg="del">
        <pc:chgData name="g2121057" userId="037dc83c-fac4-4eea-acb3-34d3beafcde8" providerId="ADAL" clId="{9E69ADAF-61EA-4A6C-9771-9B0F26164C23}" dt="2024-08-15T04:08:53.703" v="137" actId="47"/>
        <pc:sldMkLst>
          <pc:docMk/>
          <pc:sldMk cId="4269788079" sldId="351"/>
        </pc:sldMkLst>
      </pc:sldChg>
      <pc:sldChg chg="del">
        <pc:chgData name="g2121057" userId="037dc83c-fac4-4eea-acb3-34d3beafcde8" providerId="ADAL" clId="{9E69ADAF-61EA-4A6C-9771-9B0F26164C23}" dt="2024-08-15T04:08:51.568" v="135" actId="47"/>
        <pc:sldMkLst>
          <pc:docMk/>
          <pc:sldMk cId="3483282117" sldId="352"/>
        </pc:sldMkLst>
      </pc:sldChg>
      <pc:sldChg chg="del">
        <pc:chgData name="g2121057" userId="037dc83c-fac4-4eea-acb3-34d3beafcde8" providerId="ADAL" clId="{9E69ADAF-61EA-4A6C-9771-9B0F26164C23}" dt="2024-08-15T04:08:52.620" v="136" actId="47"/>
        <pc:sldMkLst>
          <pc:docMk/>
          <pc:sldMk cId="2497686292" sldId="353"/>
        </pc:sldMkLst>
      </pc:sldChg>
      <pc:sldChg chg="modSp add del mod modClrScheme chgLayout">
        <pc:chgData name="g2121057" userId="037dc83c-fac4-4eea-acb3-34d3beafcde8" providerId="ADAL" clId="{9E69ADAF-61EA-4A6C-9771-9B0F26164C23}" dt="2024-08-15T04:37:28.091" v="724" actId="700"/>
        <pc:sldMkLst>
          <pc:docMk/>
          <pc:sldMk cId="2924220939" sldId="354"/>
        </pc:sldMkLst>
        <pc:spChg chg="mod ord">
          <ac:chgData name="g2121057" userId="037dc83c-fac4-4eea-acb3-34d3beafcde8" providerId="ADAL" clId="{9E69ADAF-61EA-4A6C-9771-9B0F26164C23}" dt="2024-08-15T04:37:28.091" v="724" actId="700"/>
          <ac:spMkLst>
            <pc:docMk/>
            <pc:sldMk cId="2924220939" sldId="354"/>
            <ac:spMk id="2" creationId="{01CE2AA4-BB86-A162-7DCB-B9B404423B8E}"/>
          </ac:spMkLst>
        </pc:spChg>
        <pc:spChg chg="mod ord">
          <ac:chgData name="g2121057" userId="037dc83c-fac4-4eea-acb3-34d3beafcde8" providerId="ADAL" clId="{9E69ADAF-61EA-4A6C-9771-9B0F26164C23}" dt="2024-08-15T04:37:28.091" v="724" actId="700"/>
          <ac:spMkLst>
            <pc:docMk/>
            <pc:sldMk cId="2924220939" sldId="354"/>
            <ac:spMk id="3" creationId="{D631ED95-059A-C644-7E86-F7022AEFD0C7}"/>
          </ac:spMkLst>
        </pc:spChg>
        <pc:spChg chg="mod ord">
          <ac:chgData name="g2121057" userId="037dc83c-fac4-4eea-acb3-34d3beafcde8" providerId="ADAL" clId="{9E69ADAF-61EA-4A6C-9771-9B0F26164C23}" dt="2024-08-15T04:37:28.091" v="724" actId="700"/>
          <ac:spMkLst>
            <pc:docMk/>
            <pc:sldMk cId="2924220939" sldId="354"/>
            <ac:spMk id="4" creationId="{41A6D4C3-76A4-2A2F-4CF3-52E1C0E11086}"/>
          </ac:spMkLst>
        </pc:spChg>
        <pc:spChg chg="mod ord">
          <ac:chgData name="g2121057" userId="037dc83c-fac4-4eea-acb3-34d3beafcde8" providerId="ADAL" clId="{9E69ADAF-61EA-4A6C-9771-9B0F26164C23}" dt="2024-08-15T04:37:28.091" v="724" actId="700"/>
          <ac:spMkLst>
            <pc:docMk/>
            <pc:sldMk cId="2924220939" sldId="354"/>
            <ac:spMk id="5" creationId="{0928D9F2-0282-224B-D23A-6378359B16E4}"/>
          </ac:spMkLst>
        </pc:spChg>
      </pc:sldChg>
      <pc:sldChg chg="del">
        <pc:chgData name="g2121057" userId="037dc83c-fac4-4eea-acb3-34d3beafcde8" providerId="ADAL" clId="{9E69ADAF-61EA-4A6C-9771-9B0F26164C23}" dt="2024-08-15T04:08:37.219" v="125" actId="47"/>
        <pc:sldMkLst>
          <pc:docMk/>
          <pc:sldMk cId="285914418" sldId="357"/>
        </pc:sldMkLst>
      </pc:sldChg>
      <pc:sldChg chg="del">
        <pc:chgData name="g2121057" userId="037dc83c-fac4-4eea-acb3-34d3beafcde8" providerId="ADAL" clId="{9E69ADAF-61EA-4A6C-9771-9B0F26164C23}" dt="2024-08-15T04:08:36.171" v="124" actId="47"/>
        <pc:sldMkLst>
          <pc:docMk/>
          <pc:sldMk cId="2299673997" sldId="358"/>
        </pc:sldMkLst>
      </pc:sldChg>
      <pc:sldChg chg="del">
        <pc:chgData name="g2121057" userId="037dc83c-fac4-4eea-acb3-34d3beafcde8" providerId="ADAL" clId="{9E69ADAF-61EA-4A6C-9771-9B0F26164C23}" dt="2024-08-15T04:08:38.599" v="126" actId="47"/>
        <pc:sldMkLst>
          <pc:docMk/>
          <pc:sldMk cId="4245845475" sldId="359"/>
        </pc:sldMkLst>
      </pc:sldChg>
      <pc:sldChg chg="del">
        <pc:chgData name="g2121057" userId="037dc83c-fac4-4eea-acb3-34d3beafcde8" providerId="ADAL" clId="{9E69ADAF-61EA-4A6C-9771-9B0F26164C23}" dt="2024-08-15T04:08:42.906" v="128" actId="47"/>
        <pc:sldMkLst>
          <pc:docMk/>
          <pc:sldMk cId="3167260823" sldId="360"/>
        </pc:sldMkLst>
      </pc:sldChg>
      <pc:sldChg chg="del">
        <pc:chgData name="g2121057" userId="037dc83c-fac4-4eea-acb3-34d3beafcde8" providerId="ADAL" clId="{9E69ADAF-61EA-4A6C-9771-9B0F26164C23}" dt="2024-08-15T04:08:39.580" v="127" actId="47"/>
        <pc:sldMkLst>
          <pc:docMk/>
          <pc:sldMk cId="3303485" sldId="361"/>
        </pc:sldMkLst>
      </pc:sldChg>
      <pc:sldChg chg="del">
        <pc:chgData name="g2121057" userId="037dc83c-fac4-4eea-acb3-34d3beafcde8" providerId="ADAL" clId="{9E69ADAF-61EA-4A6C-9771-9B0F26164C23}" dt="2024-08-15T04:08:43.928" v="129" actId="47"/>
        <pc:sldMkLst>
          <pc:docMk/>
          <pc:sldMk cId="658974329" sldId="362"/>
        </pc:sldMkLst>
      </pc:sldChg>
      <pc:sldChg chg="del">
        <pc:chgData name="g2121057" userId="037dc83c-fac4-4eea-acb3-34d3beafcde8" providerId="ADAL" clId="{9E69ADAF-61EA-4A6C-9771-9B0F26164C23}" dt="2024-08-15T04:08:33.488" v="123" actId="47"/>
        <pc:sldMkLst>
          <pc:docMk/>
          <pc:sldMk cId="4160555886" sldId="363"/>
        </pc:sldMkLst>
      </pc:sldChg>
      <pc:sldChg chg="del">
        <pc:chgData name="g2121057" userId="037dc83c-fac4-4eea-acb3-34d3beafcde8" providerId="ADAL" clId="{9E69ADAF-61EA-4A6C-9771-9B0F26164C23}" dt="2024-08-15T04:00:57.822" v="7" actId="47"/>
        <pc:sldMkLst>
          <pc:docMk/>
          <pc:sldMk cId="978186951" sldId="364"/>
        </pc:sldMkLst>
      </pc:sldChg>
      <pc:sldChg chg="del">
        <pc:chgData name="g2121057" userId="037dc83c-fac4-4eea-acb3-34d3beafcde8" providerId="ADAL" clId="{9E69ADAF-61EA-4A6C-9771-9B0F26164C23}" dt="2024-08-15T04:00:58.493" v="8" actId="47"/>
        <pc:sldMkLst>
          <pc:docMk/>
          <pc:sldMk cId="3551359727" sldId="365"/>
        </pc:sldMkLst>
      </pc:sldChg>
      <pc:sldChg chg="del">
        <pc:chgData name="g2121057" userId="037dc83c-fac4-4eea-acb3-34d3beafcde8" providerId="ADAL" clId="{9E69ADAF-61EA-4A6C-9771-9B0F26164C23}" dt="2024-08-15T04:00:59.205" v="9" actId="47"/>
        <pc:sldMkLst>
          <pc:docMk/>
          <pc:sldMk cId="71293690" sldId="366"/>
        </pc:sldMkLst>
      </pc:sldChg>
      <pc:sldChg chg="add del">
        <pc:chgData name="g2121057" userId="037dc83c-fac4-4eea-acb3-34d3beafcde8" providerId="ADAL" clId="{9E69ADAF-61EA-4A6C-9771-9B0F26164C23}" dt="2024-08-15T04:06:31.800" v="85" actId="47"/>
        <pc:sldMkLst>
          <pc:docMk/>
          <pc:sldMk cId="1629802343" sldId="369"/>
        </pc:sldMkLst>
      </pc:sldChg>
      <pc:sldChg chg="delSp modSp mod modClrScheme chgLayout">
        <pc:chgData name="g2121057" userId="037dc83c-fac4-4eea-acb3-34d3beafcde8" providerId="ADAL" clId="{9E69ADAF-61EA-4A6C-9771-9B0F26164C23}" dt="2024-08-15T04:37:42.902" v="730" actId="1076"/>
        <pc:sldMkLst>
          <pc:docMk/>
          <pc:sldMk cId="4029962527" sldId="370"/>
        </pc:sldMkLst>
        <pc:spChg chg="mod ord">
          <ac:chgData name="g2121057" userId="037dc83c-fac4-4eea-acb3-34d3beafcde8" providerId="ADAL" clId="{9E69ADAF-61EA-4A6C-9771-9B0F26164C23}" dt="2024-08-15T04:37:42.902" v="730" actId="1076"/>
          <ac:spMkLst>
            <pc:docMk/>
            <pc:sldMk cId="4029962527" sldId="370"/>
            <ac:spMk id="2" creationId="{430FF15E-858B-9D51-76DA-3A1597E29DE0}"/>
          </ac:spMkLst>
        </pc:spChg>
        <pc:spChg chg="del">
          <ac:chgData name="g2121057" userId="037dc83c-fac4-4eea-acb3-34d3beafcde8" providerId="ADAL" clId="{9E69ADAF-61EA-4A6C-9771-9B0F26164C23}" dt="2024-08-15T04:37:24.928" v="723" actId="700"/>
          <ac:spMkLst>
            <pc:docMk/>
            <pc:sldMk cId="4029962527" sldId="370"/>
            <ac:spMk id="3" creationId="{805F4E5D-A71B-86B7-248C-B4FC890FDB86}"/>
          </ac:spMkLst>
        </pc:spChg>
        <pc:spChg chg="mod ord">
          <ac:chgData name="g2121057" userId="037dc83c-fac4-4eea-acb3-34d3beafcde8" providerId="ADAL" clId="{9E69ADAF-61EA-4A6C-9771-9B0F26164C23}" dt="2024-08-15T04:37:32.053" v="725" actId="700"/>
          <ac:spMkLst>
            <pc:docMk/>
            <pc:sldMk cId="4029962527" sldId="370"/>
            <ac:spMk id="4" creationId="{26329DE1-D291-A6F2-84A5-67BC177D0843}"/>
          </ac:spMkLst>
        </pc:spChg>
      </pc:sldChg>
      <pc:sldChg chg="del">
        <pc:chgData name="g2121057" userId="037dc83c-fac4-4eea-acb3-34d3beafcde8" providerId="ADAL" clId="{9E69ADAF-61EA-4A6C-9771-9B0F26164C23}" dt="2024-08-15T04:06:30.862" v="84" actId="47"/>
        <pc:sldMkLst>
          <pc:docMk/>
          <pc:sldMk cId="588477316" sldId="371"/>
        </pc:sldMkLst>
      </pc:sldChg>
      <pc:sldChg chg="modSp add mod ord">
        <pc:chgData name="g2121057" userId="037dc83c-fac4-4eea-acb3-34d3beafcde8" providerId="ADAL" clId="{9E69ADAF-61EA-4A6C-9771-9B0F26164C23}" dt="2024-08-15T04:09:27.830" v="145" actId="207"/>
        <pc:sldMkLst>
          <pc:docMk/>
          <pc:sldMk cId="1551405662" sldId="371"/>
        </pc:sldMkLst>
        <pc:spChg chg="mod">
          <ac:chgData name="g2121057" userId="037dc83c-fac4-4eea-acb3-34d3beafcde8" providerId="ADAL" clId="{9E69ADAF-61EA-4A6C-9771-9B0F26164C23}" dt="2024-08-15T04:09:27.830" v="145" actId="207"/>
          <ac:spMkLst>
            <pc:docMk/>
            <pc:sldMk cId="1551405662" sldId="371"/>
            <ac:spMk id="3" creationId="{00000000-0000-0000-0000-000000000000}"/>
          </ac:spMkLst>
        </pc:spChg>
      </pc:sldChg>
      <pc:sldChg chg="addSp delSp modSp new mod">
        <pc:chgData name="g2121057" userId="037dc83c-fac4-4eea-acb3-34d3beafcde8" providerId="ADAL" clId="{9E69ADAF-61EA-4A6C-9771-9B0F26164C23}" dt="2024-08-15T04:58:43.459" v="746" actId="27614"/>
        <pc:sldMkLst>
          <pc:docMk/>
          <pc:sldMk cId="147322826" sldId="372"/>
        </pc:sldMkLst>
        <pc:spChg chg="mod">
          <ac:chgData name="g2121057" userId="037dc83c-fac4-4eea-acb3-34d3beafcde8" providerId="ADAL" clId="{9E69ADAF-61EA-4A6C-9771-9B0F26164C23}" dt="2024-08-15T04:12:27.935" v="164" actId="403"/>
          <ac:spMkLst>
            <pc:docMk/>
            <pc:sldMk cId="147322826" sldId="372"/>
            <ac:spMk id="2" creationId="{99E32716-1E98-B053-6EB9-E758E1D47B96}"/>
          </ac:spMkLst>
        </pc:spChg>
        <pc:picChg chg="add del mod">
          <ac:chgData name="g2121057" userId="037dc83c-fac4-4eea-acb3-34d3beafcde8" providerId="ADAL" clId="{9E69ADAF-61EA-4A6C-9771-9B0F26164C23}" dt="2024-08-15T04:44:10.865" v="740" actId="478"/>
          <ac:picMkLst>
            <pc:docMk/>
            <pc:sldMk cId="147322826" sldId="372"/>
            <ac:picMk id="6" creationId="{566BF15E-E6B2-DAD7-2113-2D9CD4537CF1}"/>
          </ac:picMkLst>
        </pc:picChg>
        <pc:picChg chg="add del mod">
          <ac:chgData name="g2121057" userId="037dc83c-fac4-4eea-acb3-34d3beafcde8" providerId="ADAL" clId="{9E69ADAF-61EA-4A6C-9771-9B0F26164C23}" dt="2024-08-15T04:44:18.592" v="744" actId="478"/>
          <ac:picMkLst>
            <pc:docMk/>
            <pc:sldMk cId="147322826" sldId="372"/>
            <ac:picMk id="8" creationId="{1BCA8ECF-D334-93A0-2ACC-622BFDDD0885}"/>
          </ac:picMkLst>
        </pc:picChg>
        <pc:picChg chg="add mod">
          <ac:chgData name="g2121057" userId="037dc83c-fac4-4eea-acb3-34d3beafcde8" providerId="ADAL" clId="{9E69ADAF-61EA-4A6C-9771-9B0F26164C23}" dt="2024-08-15T04:58:43.459" v="746" actId="27614"/>
          <ac:picMkLst>
            <pc:docMk/>
            <pc:sldMk cId="147322826" sldId="372"/>
            <ac:picMk id="10" creationId="{E7647A69-198B-06E5-4888-25C02AA64891}"/>
          </ac:picMkLst>
        </pc:picChg>
      </pc:sldChg>
      <pc:sldChg chg="addSp delSp modSp new mod">
        <pc:chgData name="g2121057" userId="037dc83c-fac4-4eea-acb3-34d3beafcde8" providerId="ADAL" clId="{9E69ADAF-61EA-4A6C-9771-9B0F26164C23}" dt="2024-08-15T04:16:15.259" v="193" actId="962"/>
        <pc:sldMkLst>
          <pc:docMk/>
          <pc:sldMk cId="226881421" sldId="373"/>
        </pc:sldMkLst>
        <pc:spChg chg="mod">
          <ac:chgData name="g2121057" userId="037dc83c-fac4-4eea-acb3-34d3beafcde8" providerId="ADAL" clId="{9E69ADAF-61EA-4A6C-9771-9B0F26164C23}" dt="2024-08-15T04:13:00.669" v="184" actId="404"/>
          <ac:spMkLst>
            <pc:docMk/>
            <pc:sldMk cId="226881421" sldId="373"/>
            <ac:spMk id="2" creationId="{A96280D6-6A82-0897-1FEF-F5BC8C138EE9}"/>
          </ac:spMkLst>
        </pc:spChg>
        <pc:picChg chg="add del mod">
          <ac:chgData name="g2121057" userId="037dc83c-fac4-4eea-acb3-34d3beafcde8" providerId="ADAL" clId="{9E69ADAF-61EA-4A6C-9771-9B0F26164C23}" dt="2024-08-15T04:16:06.814" v="189" actId="478"/>
          <ac:picMkLst>
            <pc:docMk/>
            <pc:sldMk cId="226881421" sldId="373"/>
            <ac:picMk id="6" creationId="{D301DCBF-8728-3FA5-BB20-41BFBDF33375}"/>
          </ac:picMkLst>
        </pc:picChg>
        <pc:picChg chg="add mod">
          <ac:chgData name="g2121057" userId="037dc83c-fac4-4eea-acb3-34d3beafcde8" providerId="ADAL" clId="{9E69ADAF-61EA-4A6C-9771-9B0F26164C23}" dt="2024-08-15T04:16:15.259" v="193" actId="962"/>
          <ac:picMkLst>
            <pc:docMk/>
            <pc:sldMk cId="226881421" sldId="373"/>
            <ac:picMk id="8" creationId="{9169165B-F744-C9AE-0778-B41348359B55}"/>
          </ac:picMkLst>
        </pc:picChg>
      </pc:sldChg>
      <pc:sldChg chg="addSp modSp new mod">
        <pc:chgData name="g2121057" userId="037dc83c-fac4-4eea-acb3-34d3beafcde8" providerId="ADAL" clId="{9E69ADAF-61EA-4A6C-9771-9B0F26164C23}" dt="2024-08-15T04:24:12.502" v="558" actId="20577"/>
        <pc:sldMkLst>
          <pc:docMk/>
          <pc:sldMk cId="2739181104" sldId="374"/>
        </pc:sldMkLst>
        <pc:spChg chg="mod">
          <ac:chgData name="g2121057" userId="037dc83c-fac4-4eea-acb3-34d3beafcde8" providerId="ADAL" clId="{9E69ADAF-61EA-4A6C-9771-9B0F26164C23}" dt="2024-08-15T04:24:12.502" v="558" actId="20577"/>
          <ac:spMkLst>
            <pc:docMk/>
            <pc:sldMk cId="2739181104" sldId="374"/>
            <ac:spMk id="2" creationId="{0947F324-B51A-D17E-9DFA-4E2E2B21C8B9}"/>
          </ac:spMkLst>
        </pc:spChg>
        <pc:spChg chg="mod">
          <ac:chgData name="g2121057" userId="037dc83c-fac4-4eea-acb3-34d3beafcde8" providerId="ADAL" clId="{9E69ADAF-61EA-4A6C-9771-9B0F26164C23}" dt="2024-08-15T04:21:49.287" v="457" actId="6549"/>
          <ac:spMkLst>
            <pc:docMk/>
            <pc:sldMk cId="2739181104" sldId="374"/>
            <ac:spMk id="3" creationId="{42977667-C69B-6EA3-69F7-5BD66DFB828F}"/>
          </ac:spMkLst>
        </pc:spChg>
        <pc:spChg chg="mod">
          <ac:chgData name="g2121057" userId="037dc83c-fac4-4eea-acb3-34d3beafcde8" providerId="ADAL" clId="{9E69ADAF-61EA-4A6C-9771-9B0F26164C23}" dt="2024-08-15T04:21:50.732" v="458" actId="6549"/>
          <ac:spMkLst>
            <pc:docMk/>
            <pc:sldMk cId="2739181104" sldId="374"/>
            <ac:spMk id="4" creationId="{18B7386A-3D7B-76A6-D248-EF8CB726C256}"/>
          </ac:spMkLst>
        </pc:spChg>
        <pc:spChg chg="add mod">
          <ac:chgData name="g2121057" userId="037dc83c-fac4-4eea-acb3-34d3beafcde8" providerId="ADAL" clId="{9E69ADAF-61EA-4A6C-9771-9B0F26164C23}" dt="2024-08-15T04:23:15.888" v="550" actId="20577"/>
          <ac:spMkLst>
            <pc:docMk/>
            <pc:sldMk cId="2739181104" sldId="374"/>
            <ac:spMk id="6" creationId="{0D181FF2-3360-D63F-AA5E-AEBAA8B57675}"/>
          </ac:spMkLst>
        </pc:spChg>
      </pc:sldChg>
      <pc:sldChg chg="modSp new del mod">
        <pc:chgData name="g2121057" userId="037dc83c-fac4-4eea-acb3-34d3beafcde8" providerId="ADAL" clId="{9E69ADAF-61EA-4A6C-9771-9B0F26164C23}" dt="2024-08-15T04:18:11.093" v="293" actId="47"/>
        <pc:sldMkLst>
          <pc:docMk/>
          <pc:sldMk cId="3639841670" sldId="374"/>
        </pc:sldMkLst>
        <pc:spChg chg="mod">
          <ac:chgData name="g2121057" userId="037dc83c-fac4-4eea-acb3-34d3beafcde8" providerId="ADAL" clId="{9E69ADAF-61EA-4A6C-9771-9B0F26164C23}" dt="2024-08-15T04:17:26.280" v="222" actId="20577"/>
          <ac:spMkLst>
            <pc:docMk/>
            <pc:sldMk cId="3639841670" sldId="374"/>
            <ac:spMk id="2" creationId="{55C2BC3C-5084-12B2-2E52-090CE7351DAC}"/>
          </ac:spMkLst>
        </pc:spChg>
        <pc:spChg chg="mod">
          <ac:chgData name="g2121057" userId="037dc83c-fac4-4eea-acb3-34d3beafcde8" providerId="ADAL" clId="{9E69ADAF-61EA-4A6C-9771-9B0F26164C23}" dt="2024-08-15T04:18:07.174" v="292" actId="20577"/>
          <ac:spMkLst>
            <pc:docMk/>
            <pc:sldMk cId="3639841670" sldId="374"/>
            <ac:spMk id="3" creationId="{54B44944-203C-B59A-B2A1-A4A7F91B8D2D}"/>
          </ac:spMkLst>
        </pc:spChg>
      </pc:sldChg>
      <pc:sldChg chg="addSp modSp new mod">
        <pc:chgData name="g2121057" userId="037dc83c-fac4-4eea-acb3-34d3beafcde8" providerId="ADAL" clId="{9E69ADAF-61EA-4A6C-9771-9B0F26164C23}" dt="2024-08-15T04:28:09.845" v="587" actId="20577"/>
        <pc:sldMkLst>
          <pc:docMk/>
          <pc:sldMk cId="1547264642" sldId="375"/>
        </pc:sldMkLst>
        <pc:spChg chg="mod">
          <ac:chgData name="g2121057" userId="037dc83c-fac4-4eea-acb3-34d3beafcde8" providerId="ADAL" clId="{9E69ADAF-61EA-4A6C-9771-9B0F26164C23}" dt="2024-08-15T04:28:09.845" v="587" actId="20577"/>
          <ac:spMkLst>
            <pc:docMk/>
            <pc:sldMk cId="1547264642" sldId="375"/>
            <ac:spMk id="2" creationId="{90363840-CA5B-6516-78F4-3730AE8B3DD8}"/>
          </ac:spMkLst>
        </pc:spChg>
        <pc:picChg chg="add mod">
          <ac:chgData name="g2121057" userId="037dc83c-fac4-4eea-acb3-34d3beafcde8" providerId="ADAL" clId="{9E69ADAF-61EA-4A6C-9771-9B0F26164C23}" dt="2024-08-15T04:27:54.689" v="565" actId="1076"/>
          <ac:picMkLst>
            <pc:docMk/>
            <pc:sldMk cId="1547264642" sldId="375"/>
            <ac:picMk id="6" creationId="{5B3503BA-9352-F944-E924-922F0A40CD73}"/>
          </ac:picMkLst>
        </pc:picChg>
      </pc:sldChg>
      <pc:sldChg chg="addSp delSp modSp new mod">
        <pc:chgData name="g2121057" userId="037dc83c-fac4-4eea-acb3-34d3beafcde8" providerId="ADAL" clId="{9E69ADAF-61EA-4A6C-9771-9B0F26164C23}" dt="2024-08-15T04:43:56.370" v="739" actId="1076"/>
        <pc:sldMkLst>
          <pc:docMk/>
          <pc:sldMk cId="1147598006" sldId="376"/>
        </pc:sldMkLst>
        <pc:spChg chg="mod">
          <ac:chgData name="g2121057" userId="037dc83c-fac4-4eea-acb3-34d3beafcde8" providerId="ADAL" clId="{9E69ADAF-61EA-4A6C-9771-9B0F26164C23}" dt="2024-08-15T04:28:32.054" v="627" actId="20577"/>
          <ac:spMkLst>
            <pc:docMk/>
            <pc:sldMk cId="1147598006" sldId="376"/>
            <ac:spMk id="2" creationId="{940F7E89-76F4-2FC9-282C-78DA6E601A99}"/>
          </ac:spMkLst>
        </pc:spChg>
        <pc:picChg chg="add mod modCrop">
          <ac:chgData name="g2121057" userId="037dc83c-fac4-4eea-acb3-34d3beafcde8" providerId="ADAL" clId="{9E69ADAF-61EA-4A6C-9771-9B0F26164C23}" dt="2024-08-15T04:40:35.225" v="731" actId="1076"/>
          <ac:picMkLst>
            <pc:docMk/>
            <pc:sldMk cId="1147598006" sldId="376"/>
            <ac:picMk id="6" creationId="{CA4D414D-2DDB-4577-94A2-DA84735F93F0}"/>
          </ac:picMkLst>
        </pc:picChg>
        <pc:picChg chg="add del mod">
          <ac:chgData name="g2121057" userId="037dc83c-fac4-4eea-acb3-34d3beafcde8" providerId="ADAL" clId="{9E69ADAF-61EA-4A6C-9771-9B0F26164C23}" dt="2024-08-15T04:43:23.386" v="733" actId="478"/>
          <ac:picMkLst>
            <pc:docMk/>
            <pc:sldMk cId="1147598006" sldId="376"/>
            <ac:picMk id="8" creationId="{6C838B08-9FB0-7260-6C9F-365E6912A5FB}"/>
          </ac:picMkLst>
        </pc:picChg>
        <pc:picChg chg="add mod">
          <ac:chgData name="g2121057" userId="037dc83c-fac4-4eea-acb3-34d3beafcde8" providerId="ADAL" clId="{9E69ADAF-61EA-4A6C-9771-9B0F26164C23}" dt="2024-08-15T04:43:56.370" v="739" actId="1076"/>
          <ac:picMkLst>
            <pc:docMk/>
            <pc:sldMk cId="1147598006" sldId="376"/>
            <ac:picMk id="10" creationId="{2746A39E-CB4C-DE95-AA97-2789983A8B9D}"/>
          </ac:picMkLst>
        </pc:picChg>
      </pc:sldChg>
      <pc:sldChg chg="modSp new mod">
        <pc:chgData name="g2121057" userId="037dc83c-fac4-4eea-acb3-34d3beafcde8" providerId="ADAL" clId="{9E69ADAF-61EA-4A6C-9771-9B0F26164C23}" dt="2024-08-15T04:36:41.399" v="722" actId="20577"/>
        <pc:sldMkLst>
          <pc:docMk/>
          <pc:sldMk cId="1282673368" sldId="377"/>
        </pc:sldMkLst>
        <pc:spChg chg="mod">
          <ac:chgData name="g2121057" userId="037dc83c-fac4-4eea-acb3-34d3beafcde8" providerId="ADAL" clId="{9E69ADAF-61EA-4A6C-9771-9B0F26164C23}" dt="2024-08-15T04:34:52.999" v="664" actId="20577"/>
          <ac:spMkLst>
            <pc:docMk/>
            <pc:sldMk cId="1282673368" sldId="377"/>
            <ac:spMk id="2" creationId="{E1D15E18-1DEF-B5EC-4753-EDA889C11CA6}"/>
          </ac:spMkLst>
        </pc:spChg>
        <pc:spChg chg="mod">
          <ac:chgData name="g2121057" userId="037dc83c-fac4-4eea-acb3-34d3beafcde8" providerId="ADAL" clId="{9E69ADAF-61EA-4A6C-9771-9B0F26164C23}" dt="2024-08-15T04:36:41.399" v="722" actId="20577"/>
          <ac:spMkLst>
            <pc:docMk/>
            <pc:sldMk cId="1282673368" sldId="377"/>
            <ac:spMk id="3" creationId="{521FD6C0-6280-520D-3DAC-71AAD7BA02CD}"/>
          </ac:spMkLst>
        </pc:spChg>
      </pc:sldChg>
      <pc:sldChg chg="addSp delSp modSp new mod">
        <pc:chgData name="g2121057" userId="037dc83c-fac4-4eea-acb3-34d3beafcde8" providerId="ADAL" clId="{9E69ADAF-61EA-4A6C-9771-9B0F26164C23}" dt="2024-08-16T03:07:42.365" v="944" actId="20577"/>
        <pc:sldMkLst>
          <pc:docMk/>
          <pc:sldMk cId="2802561408" sldId="378"/>
        </pc:sldMkLst>
        <pc:spChg chg="del">
          <ac:chgData name="g2121057" userId="037dc83c-fac4-4eea-acb3-34d3beafcde8" providerId="ADAL" clId="{9E69ADAF-61EA-4A6C-9771-9B0F26164C23}" dt="2024-08-16T03:04:25.571" v="748" actId="478"/>
          <ac:spMkLst>
            <pc:docMk/>
            <pc:sldMk cId="2802561408" sldId="378"/>
            <ac:spMk id="2" creationId="{227FF175-49FA-F26C-CA51-7A0E050FC580}"/>
          </ac:spMkLst>
        </pc:spChg>
        <pc:spChg chg="del">
          <ac:chgData name="g2121057" userId="037dc83c-fac4-4eea-acb3-34d3beafcde8" providerId="ADAL" clId="{9E69ADAF-61EA-4A6C-9771-9B0F26164C23}" dt="2024-08-16T03:04:26.837" v="749" actId="478"/>
          <ac:spMkLst>
            <pc:docMk/>
            <pc:sldMk cId="2802561408" sldId="378"/>
            <ac:spMk id="3" creationId="{D79B6583-D9B8-0014-CB51-D15C472341E9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5" creationId="{28B18575-6560-C7B3-F5C0-3B47B992D7AC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6" creationId="{70DC721A-8723-EC0C-325F-581B3EC0AB37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7" creationId="{D0FFD7F2-B80C-285D-79F9-65BC3D3481F5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8" creationId="{A048BC70-02F2-51AD-9DF3-E5D75F61CC91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10" creationId="{95E02B35-6D38-A861-03FD-E3827B6355B2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12" creationId="{0A9F3390-D0AE-E713-BECC-D67304F1667C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13" creationId="{8E74176D-EBF5-3503-134B-1A21F3267BF5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15" creationId="{78C55AB9-79D5-E1DD-BA64-818273D0DD6F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16" creationId="{F394DE3B-596D-5DDA-073D-F4F1E929B3E2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17" creationId="{B2DADA88-D8C6-1FD4-27EA-83F42E441D16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18" creationId="{0A4781C2-96BB-CCDC-D4A5-165C60260F5D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19" creationId="{489F4761-D0A4-8D37-3CD0-5357B1F6EC50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20" creationId="{8D9FA996-BA55-91E2-3F28-8526DF13B1F6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21" creationId="{17F22F22-46E0-32C0-B03C-22762BA58048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22" creationId="{9B4BE5F3-7DCC-30BF-29BC-B9CA30ED84E1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23" creationId="{17917034-B878-9027-916E-309672E19C14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24" creationId="{DC4E471B-B6B2-FF41-0838-AC0D225D80B3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25" creationId="{86BAA1D1-A000-AEE1-EE6F-B8A83AC7933B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26" creationId="{5A5FEB95-8D8C-F928-27A5-7D99E934CE5A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27" creationId="{1253DF77-AD81-9EC8-FF4A-CEBEB215E36C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29" creationId="{46D8A673-E113-4953-B9CA-6B6D6AE3D3E8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31" creationId="{734D64C5-43EF-018D-BFEF-E2C244D5B05A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33" creationId="{2F094BB5-5688-8FB7-21EC-5F61C17670A3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35" creationId="{A3A2057B-8998-00CC-1773-672D9C823736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36" creationId="{F9E3FEB7-7FB8-539B-6D06-BABAE125FFDD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37" creationId="{AB5C7917-7C29-C4DC-2ABB-0AAC710C2D14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38" creationId="{1217BF03-D44C-9749-1F1E-F5CB0A204ABA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39" creationId="{7CC06574-65AC-95FA-0492-2B0AA1E4684D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41" creationId="{7622E420-DC8B-AD75-75E0-CE7E2BF8FC08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42" creationId="{AD69DCC0-C801-537A-5764-F578F6219407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43" creationId="{05EA80A9-5115-6C4D-A76E-65FDFFDBC04D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44" creationId="{54EB1C0C-8699-B2A6-2841-C43570BDE974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45" creationId="{3629AAC8-88B0-D8CC-C314-B7DA7F8538C1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46" creationId="{576BDA2C-6214-C63F-3935-9EC53EB909C1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47" creationId="{D522B447-4B32-F5EC-F852-E4B8667A6E43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48" creationId="{83E06233-D59C-DB71-432B-F42777D8B73B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49" creationId="{BEA85900-EE9C-49C1-7499-1DE95F02E3D7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50" creationId="{D981B3A1-C363-44B8-C500-404745621FCC}"/>
          </ac:spMkLst>
        </pc:spChg>
        <pc:spChg chg="add mod">
          <ac:chgData name="g2121057" userId="037dc83c-fac4-4eea-acb3-34d3beafcde8" providerId="ADAL" clId="{9E69ADAF-61EA-4A6C-9771-9B0F26164C23}" dt="2024-08-16T03:04:27.900" v="750"/>
          <ac:spMkLst>
            <pc:docMk/>
            <pc:sldMk cId="2802561408" sldId="378"/>
            <ac:spMk id="51" creationId="{61AA8445-260A-1BCE-86FE-C9D4C317AA6B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52" creationId="{D7B2CBEE-9A7D-24ED-11F8-B0101D612EBE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53" creationId="{02C73ADF-358D-6ABE-7146-18BC9E3D059E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54" creationId="{485FDAD2-B2A3-16A4-2C4E-B99D9D9AC515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55" creationId="{12C4DB29-D5E2-2428-929C-5EBB49141C2E}"/>
          </ac:spMkLst>
        </pc:spChg>
        <pc:spChg chg="add mod">
          <ac:chgData name="g2121057" userId="037dc83c-fac4-4eea-acb3-34d3beafcde8" providerId="ADAL" clId="{9E69ADAF-61EA-4A6C-9771-9B0F26164C23}" dt="2024-08-16T03:05:01.091" v="795" actId="20577"/>
          <ac:spMkLst>
            <pc:docMk/>
            <pc:sldMk cId="2802561408" sldId="378"/>
            <ac:spMk id="56" creationId="{01CA08FE-FC87-6848-976F-461FF3CD96B6}"/>
          </ac:spMkLst>
        </pc:spChg>
        <pc:spChg chg="add mod">
          <ac:chgData name="g2121057" userId="037dc83c-fac4-4eea-acb3-34d3beafcde8" providerId="ADAL" clId="{9E69ADAF-61EA-4A6C-9771-9B0F26164C23}" dt="2024-08-16T03:07:42.365" v="944" actId="20577"/>
          <ac:spMkLst>
            <pc:docMk/>
            <pc:sldMk cId="2802561408" sldId="378"/>
            <ac:spMk id="58" creationId="{5E0F3C7D-CE9E-CFF8-EAD7-86D5A83D9F8A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60" creationId="{89CFDAB2-8A13-EA7D-812B-0D940360C20B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61" creationId="{4AB5CFE2-4233-5534-A555-CB81700EF203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63" creationId="{3D0ECE2A-22B5-03E9-CE04-EF5C9922B15D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64" creationId="{5989C07F-253D-1214-2227-8F29EF878E18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65" creationId="{7355BCD2-5B33-4FD1-2DB1-1EE3AADA3651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66" creationId="{F6F9F3C5-51AB-BB85-5B27-05A164D6C1CA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67" creationId="{7EACE9B8-579F-7085-4F94-7D31AB0A380F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68" creationId="{10E8AD14-492F-5F8F-9842-EF729C0F7889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69" creationId="{DC258875-9953-B59C-BF97-5819E981282F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70" creationId="{AB7ECE7F-B6B3-7C07-216D-97B8D69AF1FE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71" creationId="{FE058EAA-81EB-7AC7-BD27-7DB8824C0478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72" creationId="{D5021CDC-030D-7AC7-F1C3-DF568B3CAE73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73" creationId="{5FCC92D8-0429-CD75-96BA-A1F988BF3C14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74" creationId="{D08B45F8-E807-0830-C8C6-9D93D25941D0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75" creationId="{C4DA5EC5-908C-2FC9-609C-45220D5DE024}"/>
          </ac:spMkLst>
        </pc:spChg>
        <pc:spChg chg="add mod">
          <ac:chgData name="g2121057" userId="037dc83c-fac4-4eea-acb3-34d3beafcde8" providerId="ADAL" clId="{9E69ADAF-61EA-4A6C-9771-9B0F26164C23}" dt="2024-08-16T03:05:16.099" v="822" actId="20577"/>
          <ac:spMkLst>
            <pc:docMk/>
            <pc:sldMk cId="2802561408" sldId="378"/>
            <ac:spMk id="77" creationId="{3CA5901C-94D4-0824-63E4-80871D08962A}"/>
          </ac:spMkLst>
        </pc:spChg>
        <pc:spChg chg="add mod">
          <ac:chgData name="g2121057" userId="037dc83c-fac4-4eea-acb3-34d3beafcde8" providerId="ADAL" clId="{9E69ADAF-61EA-4A6C-9771-9B0F26164C23}" dt="2024-08-16T03:05:45.571" v="883" actId="20577"/>
          <ac:spMkLst>
            <pc:docMk/>
            <pc:sldMk cId="2802561408" sldId="378"/>
            <ac:spMk id="79" creationId="{5B87A7F6-BD38-2D52-ECBC-DF975BF8E53E}"/>
          </ac:spMkLst>
        </pc:spChg>
        <pc:spChg chg="add mod">
          <ac:chgData name="g2121057" userId="037dc83c-fac4-4eea-acb3-34d3beafcde8" providerId="ADAL" clId="{9E69ADAF-61EA-4A6C-9771-9B0F26164C23}" dt="2024-08-16T03:05:26.977" v="843" actId="6549"/>
          <ac:spMkLst>
            <pc:docMk/>
            <pc:sldMk cId="2802561408" sldId="378"/>
            <ac:spMk id="81" creationId="{F311772E-6EC5-6623-3DFD-4AC1C5EDD43C}"/>
          </ac:spMkLst>
        </pc:spChg>
        <pc:spChg chg="add mod">
          <ac:chgData name="g2121057" userId="037dc83c-fac4-4eea-acb3-34d3beafcde8" providerId="ADAL" clId="{9E69ADAF-61EA-4A6C-9771-9B0F26164C23}" dt="2024-08-16T03:05:50.947" v="897" actId="20577"/>
          <ac:spMkLst>
            <pc:docMk/>
            <pc:sldMk cId="2802561408" sldId="378"/>
            <ac:spMk id="83" creationId="{FC572479-CD3B-0A0C-8EEB-60D72C5B33E3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84" creationId="{91EEE3AF-F09A-2F0A-60CE-F5FA4918A4DF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85" creationId="{DCDD42ED-BFFA-CDF4-0D43-CF946EC0D848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86" creationId="{8F0004D0-CFB5-1E80-179D-A9D02036A66E}"/>
          </ac:spMkLst>
        </pc:spChg>
        <pc:spChg chg="add mod">
          <ac:chgData name="g2121057" userId="037dc83c-fac4-4eea-acb3-34d3beafcde8" providerId="ADAL" clId="{9E69ADAF-61EA-4A6C-9771-9B0F26164C23}" dt="2024-08-16T03:05:09.327" v="815" actId="20577"/>
          <ac:spMkLst>
            <pc:docMk/>
            <pc:sldMk cId="2802561408" sldId="378"/>
            <ac:spMk id="87" creationId="{0119A676-D7CC-F802-2579-3EB618459098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88" creationId="{45DE883B-3F7D-B643-610B-1623812329E0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90" creationId="{5C2FA449-BC63-7E6A-DB90-FE0EE67170E5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91" creationId="{3EDDEB8B-240E-594C-D0CD-DDE45FA3A336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92" creationId="{8B8714F6-5F24-CD4B-9B04-F60D897D9437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93" creationId="{7FE257C5-FDB3-12B8-46B2-BC75A1E0B320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94" creationId="{21259938-0156-DC16-E763-E265AB3AA7B2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95" creationId="{DFA4EF5D-29B6-AFD7-E0DF-63A58D9E78F3}"/>
          </ac:spMkLst>
        </pc:spChg>
        <pc:spChg chg="add mod">
          <ac:chgData name="g2121057" userId="037dc83c-fac4-4eea-acb3-34d3beafcde8" providerId="ADAL" clId="{9E69ADAF-61EA-4A6C-9771-9B0F26164C23}" dt="2024-08-16T03:07:29.023" v="917" actId="20577"/>
          <ac:spMkLst>
            <pc:docMk/>
            <pc:sldMk cId="2802561408" sldId="378"/>
            <ac:spMk id="96" creationId="{4448D544-AF95-F20F-F600-8F1FB5C25B23}"/>
          </ac:spMkLst>
        </pc:spChg>
        <pc:spChg chg="add mod">
          <ac:chgData name="g2121057" userId="037dc83c-fac4-4eea-acb3-34d3beafcde8" providerId="ADAL" clId="{9E69ADAF-61EA-4A6C-9771-9B0F26164C23}" dt="2024-08-16T03:07:36.523" v="932" actId="20577"/>
          <ac:spMkLst>
            <pc:docMk/>
            <pc:sldMk cId="2802561408" sldId="378"/>
            <ac:spMk id="97" creationId="{D398FBBD-303B-563A-6E7C-08EADA1D2BC1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98" creationId="{91612FA5-52AE-D8AB-09E6-053181294259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99" creationId="{26ABBC3F-4C23-CB68-EBB3-06D5BA9C14AE}"/>
          </ac:spMkLst>
        </pc:spChg>
        <pc:spChg chg="add mod">
          <ac:chgData name="g2121057" userId="037dc83c-fac4-4eea-acb3-34d3beafcde8" providerId="ADAL" clId="{9E69ADAF-61EA-4A6C-9771-9B0F26164C23}" dt="2024-08-16T03:04:40.118" v="751"/>
          <ac:spMkLst>
            <pc:docMk/>
            <pc:sldMk cId="2802561408" sldId="378"/>
            <ac:spMk id="100" creationId="{59D92E72-8A04-7F8C-AD17-6C829ACD7098}"/>
          </ac:spMkLst>
        </pc:spChg>
        <pc:cxnChg chg="add mod">
          <ac:chgData name="g2121057" userId="037dc83c-fac4-4eea-acb3-34d3beafcde8" providerId="ADAL" clId="{9E69ADAF-61EA-4A6C-9771-9B0F26164C23}" dt="2024-08-16T03:04:27.900" v="750"/>
          <ac:cxnSpMkLst>
            <pc:docMk/>
            <pc:sldMk cId="2802561408" sldId="378"/>
            <ac:cxnSpMk id="9" creationId="{F7C20AAD-75CD-BB8A-FDEB-4823ADED9AAE}"/>
          </ac:cxnSpMkLst>
        </pc:cxnChg>
        <pc:cxnChg chg="add mod">
          <ac:chgData name="g2121057" userId="037dc83c-fac4-4eea-acb3-34d3beafcde8" providerId="ADAL" clId="{9E69ADAF-61EA-4A6C-9771-9B0F26164C23}" dt="2024-08-16T03:04:27.900" v="750"/>
          <ac:cxnSpMkLst>
            <pc:docMk/>
            <pc:sldMk cId="2802561408" sldId="378"/>
            <ac:cxnSpMk id="11" creationId="{D5C7A2A6-9652-1BE3-0C9B-629DAAF67529}"/>
          </ac:cxnSpMkLst>
        </pc:cxnChg>
        <pc:cxnChg chg="add mod">
          <ac:chgData name="g2121057" userId="037dc83c-fac4-4eea-acb3-34d3beafcde8" providerId="ADAL" clId="{9E69ADAF-61EA-4A6C-9771-9B0F26164C23}" dt="2024-08-16T03:04:27.900" v="750"/>
          <ac:cxnSpMkLst>
            <pc:docMk/>
            <pc:sldMk cId="2802561408" sldId="378"/>
            <ac:cxnSpMk id="14" creationId="{6CF88315-C989-8DA9-97F6-4E6753DB3B4A}"/>
          </ac:cxnSpMkLst>
        </pc:cxnChg>
        <pc:cxnChg chg="add mod">
          <ac:chgData name="g2121057" userId="037dc83c-fac4-4eea-acb3-34d3beafcde8" providerId="ADAL" clId="{9E69ADAF-61EA-4A6C-9771-9B0F26164C23}" dt="2024-08-16T03:04:27.900" v="750"/>
          <ac:cxnSpMkLst>
            <pc:docMk/>
            <pc:sldMk cId="2802561408" sldId="378"/>
            <ac:cxnSpMk id="28" creationId="{33FFE60F-1959-BA56-9B8B-DCA499D22145}"/>
          </ac:cxnSpMkLst>
        </pc:cxnChg>
        <pc:cxnChg chg="add mod">
          <ac:chgData name="g2121057" userId="037dc83c-fac4-4eea-acb3-34d3beafcde8" providerId="ADAL" clId="{9E69ADAF-61EA-4A6C-9771-9B0F26164C23}" dt="2024-08-16T03:04:27.900" v="750"/>
          <ac:cxnSpMkLst>
            <pc:docMk/>
            <pc:sldMk cId="2802561408" sldId="378"/>
            <ac:cxnSpMk id="30" creationId="{39B7CF02-F351-8BD1-EF51-7AC12DE56D85}"/>
          </ac:cxnSpMkLst>
        </pc:cxnChg>
        <pc:cxnChg chg="add mod">
          <ac:chgData name="g2121057" userId="037dc83c-fac4-4eea-acb3-34d3beafcde8" providerId="ADAL" clId="{9E69ADAF-61EA-4A6C-9771-9B0F26164C23}" dt="2024-08-16T03:04:27.900" v="750"/>
          <ac:cxnSpMkLst>
            <pc:docMk/>
            <pc:sldMk cId="2802561408" sldId="378"/>
            <ac:cxnSpMk id="32" creationId="{26454185-3CA7-23C8-A07A-291D11BEE648}"/>
          </ac:cxnSpMkLst>
        </pc:cxnChg>
        <pc:cxnChg chg="add mod">
          <ac:chgData name="g2121057" userId="037dc83c-fac4-4eea-acb3-34d3beafcde8" providerId="ADAL" clId="{9E69ADAF-61EA-4A6C-9771-9B0F26164C23}" dt="2024-08-16T03:04:27.900" v="750"/>
          <ac:cxnSpMkLst>
            <pc:docMk/>
            <pc:sldMk cId="2802561408" sldId="378"/>
            <ac:cxnSpMk id="34" creationId="{E694585E-9652-35B1-2898-98F901F1E5AE}"/>
          </ac:cxnSpMkLst>
        </pc:cxnChg>
        <pc:cxnChg chg="add mod">
          <ac:chgData name="g2121057" userId="037dc83c-fac4-4eea-acb3-34d3beafcde8" providerId="ADAL" clId="{9E69ADAF-61EA-4A6C-9771-9B0F26164C23}" dt="2024-08-16T03:04:27.900" v="750"/>
          <ac:cxnSpMkLst>
            <pc:docMk/>
            <pc:sldMk cId="2802561408" sldId="378"/>
            <ac:cxnSpMk id="40" creationId="{82CFCCB5-7451-A666-2B02-E6ED8EC707EC}"/>
          </ac:cxnSpMkLst>
        </pc:cxnChg>
        <pc:cxnChg chg="add mod">
          <ac:chgData name="g2121057" userId="037dc83c-fac4-4eea-acb3-34d3beafcde8" providerId="ADAL" clId="{9E69ADAF-61EA-4A6C-9771-9B0F26164C23}" dt="2024-08-16T03:04:40.118" v="751"/>
          <ac:cxnSpMkLst>
            <pc:docMk/>
            <pc:sldMk cId="2802561408" sldId="378"/>
            <ac:cxnSpMk id="57" creationId="{4896B08B-6B98-CFF3-798C-173DEA698CF3}"/>
          </ac:cxnSpMkLst>
        </pc:cxnChg>
        <pc:cxnChg chg="add mod">
          <ac:chgData name="g2121057" userId="037dc83c-fac4-4eea-acb3-34d3beafcde8" providerId="ADAL" clId="{9E69ADAF-61EA-4A6C-9771-9B0F26164C23}" dt="2024-08-16T03:04:40.118" v="751"/>
          <ac:cxnSpMkLst>
            <pc:docMk/>
            <pc:sldMk cId="2802561408" sldId="378"/>
            <ac:cxnSpMk id="59" creationId="{DEDFE991-CA3E-ADB8-2151-69221355B812}"/>
          </ac:cxnSpMkLst>
        </pc:cxnChg>
        <pc:cxnChg chg="add mod">
          <ac:chgData name="g2121057" userId="037dc83c-fac4-4eea-acb3-34d3beafcde8" providerId="ADAL" clId="{9E69ADAF-61EA-4A6C-9771-9B0F26164C23}" dt="2024-08-16T03:04:40.118" v="751"/>
          <ac:cxnSpMkLst>
            <pc:docMk/>
            <pc:sldMk cId="2802561408" sldId="378"/>
            <ac:cxnSpMk id="62" creationId="{FACA7457-20E4-A4DD-BBB7-9415B240231E}"/>
          </ac:cxnSpMkLst>
        </pc:cxnChg>
        <pc:cxnChg chg="add mod">
          <ac:chgData name="g2121057" userId="037dc83c-fac4-4eea-acb3-34d3beafcde8" providerId="ADAL" clId="{9E69ADAF-61EA-4A6C-9771-9B0F26164C23}" dt="2024-08-16T03:04:40.118" v="751"/>
          <ac:cxnSpMkLst>
            <pc:docMk/>
            <pc:sldMk cId="2802561408" sldId="378"/>
            <ac:cxnSpMk id="76" creationId="{2C7D262E-9A3D-D082-5E59-D2483AC7AF60}"/>
          </ac:cxnSpMkLst>
        </pc:cxnChg>
        <pc:cxnChg chg="add mod">
          <ac:chgData name="g2121057" userId="037dc83c-fac4-4eea-acb3-34d3beafcde8" providerId="ADAL" clId="{9E69ADAF-61EA-4A6C-9771-9B0F26164C23}" dt="2024-08-16T03:04:40.118" v="751"/>
          <ac:cxnSpMkLst>
            <pc:docMk/>
            <pc:sldMk cId="2802561408" sldId="378"/>
            <ac:cxnSpMk id="78" creationId="{B8F6DA94-70CE-BFCE-EFB6-12276FA0450A}"/>
          </ac:cxnSpMkLst>
        </pc:cxnChg>
        <pc:cxnChg chg="add mod">
          <ac:chgData name="g2121057" userId="037dc83c-fac4-4eea-acb3-34d3beafcde8" providerId="ADAL" clId="{9E69ADAF-61EA-4A6C-9771-9B0F26164C23}" dt="2024-08-16T03:04:40.118" v="751"/>
          <ac:cxnSpMkLst>
            <pc:docMk/>
            <pc:sldMk cId="2802561408" sldId="378"/>
            <ac:cxnSpMk id="80" creationId="{9FAA3269-9B57-38A1-3BD8-D93F49339908}"/>
          </ac:cxnSpMkLst>
        </pc:cxnChg>
        <pc:cxnChg chg="add mod">
          <ac:chgData name="g2121057" userId="037dc83c-fac4-4eea-acb3-34d3beafcde8" providerId="ADAL" clId="{9E69ADAF-61EA-4A6C-9771-9B0F26164C23}" dt="2024-08-16T03:04:40.118" v="751"/>
          <ac:cxnSpMkLst>
            <pc:docMk/>
            <pc:sldMk cId="2802561408" sldId="378"/>
            <ac:cxnSpMk id="82" creationId="{DFD39994-6242-0E1C-2CC5-DE58B999A956}"/>
          </ac:cxnSpMkLst>
        </pc:cxnChg>
        <pc:cxnChg chg="add mod">
          <ac:chgData name="g2121057" userId="037dc83c-fac4-4eea-acb3-34d3beafcde8" providerId="ADAL" clId="{9E69ADAF-61EA-4A6C-9771-9B0F26164C23}" dt="2024-08-16T03:04:40.118" v="751"/>
          <ac:cxnSpMkLst>
            <pc:docMk/>
            <pc:sldMk cId="2802561408" sldId="378"/>
            <ac:cxnSpMk id="89" creationId="{4731F94E-6500-339B-FB78-00E7854BE78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8B6CE-B7E9-43B8-B218-8DB57EC1B9D7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C3954-7B0C-470D-A55E-11BA1F87C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NN</a:t>
            </a:r>
            <a:r>
              <a:rPr kumimoji="1" lang="ja-JP" altLang="en-US"/>
              <a:t>を</a:t>
            </a:r>
            <a:r>
              <a:rPr kumimoji="1" lang="en-US" altLang="ja-JP"/>
              <a:t>GNN</a:t>
            </a:r>
            <a:r>
              <a:rPr kumimoji="1" lang="ja-JP" altLang="en-US"/>
              <a:t>で適用して本当にうまくいくのかわかりやすく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C3954-7B0C-470D-A55E-11BA1F87C0D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3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993" y="1931631"/>
            <a:ext cx="485457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F583-AC3B-4888-B567-5627490BECBE}" type="datetime1">
              <a:rPr lang="en-US" altLang="ja-JP" smtClean="0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E9FA-D99A-405A-9E35-B2638A5C6C46}" type="datetime1">
              <a:rPr lang="en-US" altLang="ja-JP" smtClean="0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4D87-E652-467E-9408-B12363DB08B5}" type="datetime1">
              <a:rPr lang="en-US" altLang="ja-JP" smtClean="0"/>
              <a:t>8/16/2024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336" y="4026421"/>
            <a:ext cx="4931663" cy="4418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1735" y="3883153"/>
            <a:ext cx="2112264" cy="4419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" y="5876546"/>
            <a:ext cx="8388095" cy="981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" y="2"/>
            <a:ext cx="8388095" cy="138531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011783"/>
            <a:ext cx="946404" cy="244723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56924" y="433236"/>
            <a:ext cx="1626488" cy="634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F522-55E2-4AFC-A771-B6F79DB5B735}" type="datetime1">
              <a:rPr lang="en-US" altLang="ja-JP" smtClean="0"/>
              <a:t>8/16/2024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5C31-0D8E-4976-B812-24A255E4A20A}" type="datetime1">
              <a:rPr lang="en-US" altLang="ja-JP" smtClean="0"/>
              <a:t>8/16/2024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2024/8/16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31613" y="6291565"/>
            <a:ext cx="269240" cy="161583"/>
          </a:xfrm>
        </p:spPr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2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" y="2"/>
            <a:ext cx="1331975" cy="138531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"/>
            <a:ext cx="9144000" cy="138531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" y="5876546"/>
            <a:ext cx="9037916" cy="981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56924" y="433236"/>
            <a:ext cx="1626488" cy="634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4C29-B622-4F77-B58D-E8548654BF1F}" type="datetime1">
              <a:rPr lang="en-US" altLang="ja-JP" smtClean="0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1613" y="6291565"/>
            <a:ext cx="26924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62/1063656005682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81487" y="4114800"/>
            <a:ext cx="3343751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2400">
                <a:latin typeface="MS PGothic"/>
                <a:cs typeface="MS PGothic"/>
              </a:rPr>
              <a:t>2121057  </a:t>
            </a:r>
            <a:r>
              <a:rPr lang="ja-JP" altLang="en-US" sz="2400">
                <a:latin typeface="MS PGothic"/>
                <a:cs typeface="MS PGothic"/>
              </a:rPr>
              <a:t>清　恵人</a:t>
            </a:r>
            <a:endParaRPr lang="en-US" altLang="ja-JP" sz="2400">
              <a:latin typeface="MS PGothic"/>
              <a:cs typeface="MS PGothic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816A27B-C116-E735-8DF2-2403C50CE02D}"/>
              </a:ext>
            </a:extLst>
          </p:cNvPr>
          <p:cNvSpPr txBox="1">
            <a:spLocks/>
          </p:cNvSpPr>
          <p:nvPr/>
        </p:nvSpPr>
        <p:spPr>
          <a:xfrm>
            <a:off x="1143000" y="2921169"/>
            <a:ext cx="6858000" cy="692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ja-JP" altLang="en-US" sz="4500" dirty="0">
                <a:ea typeface="ＭＳ Ｐゴシック"/>
              </a:rPr>
              <a:t>自主ゼミ　第</a:t>
            </a:r>
            <a:r>
              <a:rPr lang="en-US" altLang="ja-JP" sz="4500" dirty="0">
                <a:ea typeface="ＭＳ Ｐゴシック"/>
              </a:rPr>
              <a:t>4</a:t>
            </a:r>
            <a:r>
              <a:rPr lang="ja-JP" altLang="en-US" sz="4500" dirty="0">
                <a:ea typeface="ＭＳ Ｐゴシック"/>
              </a:rPr>
              <a:t>回　</a:t>
            </a:r>
            <a:r>
              <a:rPr lang="en-US" altLang="ja-JP" sz="4500" dirty="0">
                <a:ea typeface="ＭＳ Ｐゴシック"/>
              </a:rPr>
              <a:t>8/15</a:t>
            </a:r>
            <a:r>
              <a:rPr lang="ja-JP" altLang="en-US" sz="4500" dirty="0">
                <a:ea typeface="ＭＳ Ｐゴシック"/>
              </a:rPr>
              <a:t>回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E400386-C3DB-4E31-E556-EEEC370F75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</a:t>
            </a:fld>
            <a:endParaRPr lang="en-US" altLang="ja-JP" spc="-38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280D6-6A82-0897-1FEF-F5BC8C13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738664"/>
          </a:xfrm>
        </p:spPr>
        <p:txBody>
          <a:bodyPr/>
          <a:lstStyle/>
          <a:p>
            <a:r>
              <a:rPr kumimoji="1" lang="ja-JP" altLang="en-US" sz="4800" dirty="0"/>
              <a:t>分割あり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9F1FF-B3FA-D2DD-C039-69A335BCF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1DD3D7-9B5A-BEAE-8A3C-1E4E482495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10</a:t>
            </a:fld>
            <a:endParaRPr lang="en-US" altLang="ja-JP" spc="-38"/>
          </a:p>
        </p:txBody>
      </p:sp>
      <p:pic>
        <p:nvPicPr>
          <p:cNvPr id="8" name="図 7" descr="グラフ, ヒストグラム&#10;&#10;自動的に生成された説明">
            <a:extLst>
              <a:ext uri="{FF2B5EF4-FFF2-40B4-BE49-F238E27FC236}">
                <a16:creationId xmlns:a16="http://schemas.microsoft.com/office/drawing/2014/main" id="{9169165B-F744-C9AE-0778-B41348359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2882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15E18-1DEF-B5EC-4753-EDA889C1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507831"/>
          </a:xfrm>
        </p:spPr>
        <p:txBody>
          <a:bodyPr/>
          <a:lstStyle/>
          <a:p>
            <a:r>
              <a:rPr kumimoji="1" lang="ja-JP" altLang="en-US" dirty="0"/>
              <a:t>最良個体の適応度の比較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1FD6C0-6280-520D-3DAC-71AAD7BA0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3724096"/>
          </a:xfrm>
        </p:spPr>
        <p:txBody>
          <a:bodyPr/>
          <a:lstStyle/>
          <a:p>
            <a:r>
              <a:rPr kumimoji="1" lang="ja-JP" altLang="en-US" sz="3200" dirty="0"/>
              <a:t>分割なし</a:t>
            </a:r>
            <a:endParaRPr kumimoji="1" lang="en-US" altLang="ja-JP" sz="3200" dirty="0"/>
          </a:p>
          <a:p>
            <a:r>
              <a:rPr kumimoji="1" lang="en-US" altLang="ja-JP" sz="3200" dirty="0"/>
              <a:t>3.5e+8</a:t>
            </a:r>
          </a:p>
          <a:p>
            <a:r>
              <a:rPr kumimoji="1" lang="ja-JP" altLang="en-US" sz="3200" dirty="0"/>
              <a:t>：</a:t>
            </a:r>
            <a:r>
              <a:rPr kumimoji="1" lang="en-US" altLang="ja-JP" sz="3200" dirty="0"/>
              <a:t>353079409.2015398</a:t>
            </a:r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分割あり</a:t>
            </a:r>
            <a:endParaRPr kumimoji="1" lang="en-US" altLang="ja-JP" sz="3200" dirty="0"/>
          </a:p>
          <a:p>
            <a:r>
              <a:rPr kumimoji="1" lang="en-US" altLang="ja-JP" sz="3200" dirty="0"/>
              <a:t>5.8e+8</a:t>
            </a:r>
          </a:p>
          <a:p>
            <a:r>
              <a:rPr kumimoji="1" lang="en-US" altLang="ja-JP" sz="3200" dirty="0"/>
              <a:t>581155400.261361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7EA4DF-A915-E374-DE01-3836F3E772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11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128267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FF15E-858B-9D51-76DA-3A1597E2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67" y="3110683"/>
            <a:ext cx="6905086" cy="1231106"/>
          </a:xfrm>
        </p:spPr>
        <p:txBody>
          <a:bodyPr/>
          <a:lstStyle/>
          <a:p>
            <a:r>
              <a:rPr kumimoji="1" lang="ja-JP" altLang="en-US" sz="4000" dirty="0"/>
              <a:t>ご清聴ありがとうございました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329DE1-D291-A6F2-84A5-67BC177D08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12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02996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E2AA4-BB86-A162-7DCB-B9B40442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err="1"/>
              <a:t>Rastrigin</a:t>
            </a:r>
            <a:r>
              <a:rPr kumimoji="1" lang="ja-JP" altLang="en-US" sz="4000"/>
              <a:t>関数 </a:t>
            </a:r>
            <a:r>
              <a:rPr kumimoji="1" lang="en-US" altLang="ja-JP" sz="4000"/>
              <a:t>(10</a:t>
            </a:r>
            <a:r>
              <a:rPr kumimoji="1" lang="ja-JP" altLang="en-US" sz="4000"/>
              <a:t>次元</a:t>
            </a:r>
            <a:r>
              <a:rPr kumimoji="1" lang="en-US" altLang="ja-JP" sz="4000"/>
              <a:t>)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A6D4C3-76A4-2A2F-4CF3-52E1C0E110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13</a:t>
            </a:fld>
            <a:endParaRPr lang="en-US" altLang="ja-JP" spc="-38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31ED95-059A-C644-7E86-F7022AEFD0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577975"/>
            <a:ext cx="3978275" cy="3322638"/>
          </a:xfrm>
        </p:spPr>
        <p:txBody>
          <a:bodyPr/>
          <a:lstStyle/>
          <a:p>
            <a:r>
              <a:rPr kumimoji="1" lang="ja-JP" altLang="en-US" sz="2400"/>
              <a:t>世代数</a:t>
            </a:r>
            <a:r>
              <a:rPr kumimoji="1" lang="en-US" altLang="ja-JP" sz="2400"/>
              <a:t>400</a:t>
            </a:r>
          </a:p>
          <a:p>
            <a:r>
              <a:rPr kumimoji="1" lang="ja-JP" altLang="en-US" sz="2400"/>
              <a:t>個体数</a:t>
            </a:r>
            <a:r>
              <a:rPr kumimoji="1" lang="en-US" altLang="ja-JP" sz="2400"/>
              <a:t>200</a:t>
            </a:r>
          </a:p>
          <a:p>
            <a:r>
              <a:rPr kumimoji="1" lang="ja-JP" altLang="en-US"/>
              <a:t>分割なし</a:t>
            </a:r>
            <a:endParaRPr kumimoji="1" lang="en-US" altLang="ja-JP"/>
          </a:p>
          <a:p>
            <a:endParaRPr kumimoji="1" lang="en-US" altLang="ja-JP" sz="2400"/>
          </a:p>
          <a:p>
            <a:r>
              <a:rPr kumimoji="1" lang="ja-JP" altLang="en-US" sz="2400"/>
              <a:t>最良個体の評価値</a:t>
            </a:r>
            <a:endParaRPr kumimoji="1" lang="en-US" altLang="ja-JP" sz="2400"/>
          </a:p>
          <a:p>
            <a:r>
              <a:rPr kumimoji="1" lang="en-US" altLang="ja-JP" sz="2400"/>
              <a:t>3410.487927473031</a:t>
            </a:r>
          </a:p>
          <a:p>
            <a:endParaRPr kumimoji="1" lang="en-US" altLang="ja-JP" sz="2400"/>
          </a:p>
          <a:p>
            <a:endParaRPr kumimoji="1" lang="en-US" altLang="ja-JP" sz="2400"/>
          </a:p>
          <a:p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28D9F2-0282-224B-D23A-6378359B16E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165725" y="1577975"/>
            <a:ext cx="3978275" cy="2584450"/>
          </a:xfrm>
        </p:spPr>
        <p:txBody>
          <a:bodyPr/>
          <a:lstStyle/>
          <a:p>
            <a:endParaRPr lang="en-US" altLang="ja-JP"/>
          </a:p>
          <a:p>
            <a:endParaRPr lang="en-US" altLang="ja-JP"/>
          </a:p>
          <a:p>
            <a:r>
              <a:rPr lang="ja-JP" altLang="en-US"/>
              <a:t>分割あり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最良個体の評価値</a:t>
            </a:r>
            <a:endParaRPr lang="en-US" altLang="ja-JP"/>
          </a:p>
          <a:p>
            <a:r>
              <a:rPr lang="en-US" altLang="ja-JP"/>
              <a:t>443.5350192909511</a:t>
            </a:r>
          </a:p>
          <a:p>
            <a:endParaRPr lang="en-US" altLang="ja-JP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FE2ED5E-6E5A-A280-32C4-8313F5C8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9" y="3768982"/>
            <a:ext cx="5635927" cy="281796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1E109C8-FACA-5C32-8492-7656D891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49" y="3873781"/>
            <a:ext cx="4110182" cy="20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2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A1D8F-5125-AA2E-DF30-4EFC726D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507831"/>
          </a:xfrm>
        </p:spPr>
        <p:txBody>
          <a:bodyPr/>
          <a:lstStyle/>
          <a:p>
            <a:r>
              <a:rPr kumimoji="1" lang="ja-JP" altLang="en-US"/>
              <a:t>部分的最適化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3EC516-BB47-D19C-CB1E-C2B2F41F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1673" y="1111380"/>
            <a:ext cx="6599382" cy="369332"/>
          </a:xfrm>
        </p:spPr>
        <p:txBody>
          <a:bodyPr/>
          <a:lstStyle/>
          <a:p>
            <a:r>
              <a:rPr kumimoji="1" lang="ja-JP" altLang="en-US"/>
              <a:t>分割あり　　　　３次元目まで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770C72-D920-BED5-5485-780F5839A23C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5EB7A4-A878-8D24-FEF3-FFA78D8228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14</a:t>
            </a:fld>
            <a:endParaRPr lang="en-US" altLang="ja-JP" spc="-38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6117D7-FFDC-B4D0-954A-8498CAA1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57734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9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8897E-A635-B6A9-AF59-6C4050C0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432882"/>
            <a:ext cx="5752465" cy="677108"/>
          </a:xfrm>
        </p:spPr>
        <p:txBody>
          <a:bodyPr/>
          <a:lstStyle/>
          <a:p>
            <a:r>
              <a:rPr kumimoji="1" lang="ja-JP" altLang="en-US" sz="4400"/>
              <a:t>今後について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3F3364-59B2-BB7F-2FB5-FF5E792A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26" y="1336495"/>
            <a:ext cx="8733348" cy="5416868"/>
          </a:xfrm>
        </p:spPr>
        <p:txBody>
          <a:bodyPr/>
          <a:lstStyle/>
          <a:p>
            <a:r>
              <a:rPr kumimoji="1" lang="en-US" altLang="ja-JP" sz="3200">
                <a:latin typeface="+mn-ea"/>
              </a:rPr>
              <a:t>1.Surrogate</a:t>
            </a:r>
            <a:r>
              <a:rPr kumimoji="1" lang="ja-JP" altLang="en-US" sz="3200">
                <a:latin typeface="+mn-ea"/>
              </a:rPr>
              <a:t>部分を</a:t>
            </a:r>
            <a:r>
              <a:rPr kumimoji="1" lang="en-US" altLang="ja-JP" sz="3200">
                <a:latin typeface="+mn-ea"/>
              </a:rPr>
              <a:t>NN</a:t>
            </a:r>
            <a:r>
              <a:rPr kumimoji="1" lang="ja-JP" altLang="en-US" sz="3200">
                <a:latin typeface="+mn-ea"/>
              </a:rPr>
              <a:t>→</a:t>
            </a:r>
            <a:r>
              <a:rPr kumimoji="1" lang="en-US" altLang="ja-JP" sz="3200">
                <a:latin typeface="+mn-ea"/>
              </a:rPr>
              <a:t>RBF</a:t>
            </a:r>
            <a:r>
              <a:rPr kumimoji="1" lang="ja-JP" altLang="en-US" sz="3200">
                <a:latin typeface="+mn-ea"/>
              </a:rPr>
              <a:t>へ</a:t>
            </a:r>
            <a:endParaRPr kumimoji="1" lang="en-US" altLang="ja-JP" sz="3200">
              <a:latin typeface="+mn-ea"/>
            </a:endParaRPr>
          </a:p>
          <a:p>
            <a:r>
              <a:rPr kumimoji="1" lang="en-US" altLang="ja-JP" sz="3200">
                <a:latin typeface="+mn-ea"/>
              </a:rPr>
              <a:t>	</a:t>
            </a:r>
          </a:p>
          <a:p>
            <a:r>
              <a:rPr kumimoji="1" lang="en-US" altLang="ja-JP" sz="3200">
                <a:latin typeface="+mn-ea"/>
              </a:rPr>
              <a:t>2.</a:t>
            </a:r>
            <a:r>
              <a:rPr kumimoji="1" lang="ja-JP" altLang="en-US" sz="3200">
                <a:latin typeface="+mn-ea"/>
              </a:rPr>
              <a:t>部分的最適化への利点</a:t>
            </a:r>
            <a:endParaRPr kumimoji="1" lang="en-US" altLang="ja-JP" sz="3200">
              <a:latin typeface="+mn-ea"/>
            </a:endParaRPr>
          </a:p>
          <a:p>
            <a:r>
              <a:rPr kumimoji="1" lang="ja-JP" altLang="en-US" sz="3200">
                <a:latin typeface="+mn-ea"/>
              </a:rPr>
              <a:t>　　</a:t>
            </a:r>
            <a:r>
              <a:rPr kumimoji="1" lang="en-US" altLang="ja-JP" sz="3200">
                <a:latin typeface="+mn-ea"/>
              </a:rPr>
              <a:t>GNN</a:t>
            </a:r>
            <a:r>
              <a:rPr kumimoji="1" lang="ja-JP" altLang="en-US" sz="3200">
                <a:latin typeface="+mn-ea"/>
              </a:rPr>
              <a:t>での分割によって分割の有用性</a:t>
            </a:r>
            <a:endParaRPr kumimoji="1" lang="en-US" altLang="ja-JP" sz="3200">
              <a:latin typeface="+mn-ea"/>
            </a:endParaRPr>
          </a:p>
          <a:p>
            <a:endParaRPr kumimoji="1" lang="en-US" altLang="ja-JP" sz="3200">
              <a:latin typeface="+mn-ea"/>
            </a:endParaRPr>
          </a:p>
          <a:p>
            <a:r>
              <a:rPr kumimoji="1" lang="en-US" altLang="ja-JP" sz="3200">
                <a:latin typeface="+mn-ea"/>
              </a:rPr>
              <a:t>3. GNN</a:t>
            </a:r>
            <a:r>
              <a:rPr kumimoji="1" lang="ja-JP" altLang="en-US" sz="3200">
                <a:latin typeface="+mn-ea"/>
              </a:rPr>
              <a:t>のクラスタリング</a:t>
            </a:r>
            <a:endParaRPr kumimoji="1" lang="en-US" altLang="ja-JP" sz="3200">
              <a:latin typeface="+mn-ea"/>
            </a:endParaRPr>
          </a:p>
          <a:p>
            <a:endParaRPr kumimoji="1" lang="en-US" altLang="ja-JP" sz="3200">
              <a:latin typeface="+mn-ea"/>
            </a:endParaRPr>
          </a:p>
          <a:p>
            <a:r>
              <a:rPr kumimoji="1" lang="en-US" altLang="ja-JP" sz="3200">
                <a:latin typeface="+mn-ea"/>
              </a:rPr>
              <a:t>4. </a:t>
            </a:r>
            <a:r>
              <a:rPr kumimoji="1" lang="en-US" altLang="ja-JP" sz="3200">
                <a:solidFill>
                  <a:srgbClr val="FF0000"/>
                </a:solidFill>
                <a:latin typeface="+mn-ea"/>
              </a:rPr>
              <a:t>NN</a:t>
            </a:r>
            <a:r>
              <a:rPr kumimoji="1" lang="ja-JP" altLang="en-US" sz="3200">
                <a:solidFill>
                  <a:srgbClr val="FF0000"/>
                </a:solidFill>
                <a:latin typeface="+mn-ea"/>
              </a:rPr>
              <a:t>の重要なエッジのみコネクションを消す</a:t>
            </a:r>
            <a:endParaRPr kumimoji="1" lang="en-US" altLang="ja-JP" sz="3200">
              <a:solidFill>
                <a:srgbClr val="FF0000"/>
              </a:solidFill>
              <a:latin typeface="+mn-ea"/>
            </a:endParaRPr>
          </a:p>
          <a:p>
            <a:endParaRPr kumimoji="1" lang="en-US" altLang="ja-JP" sz="3200">
              <a:latin typeface="+mn-ea"/>
            </a:endParaRPr>
          </a:p>
          <a:p>
            <a:r>
              <a:rPr kumimoji="1" lang="ja-JP" altLang="en-US" sz="3200">
                <a:latin typeface="+mn-ea"/>
              </a:rPr>
              <a:t>５．</a:t>
            </a:r>
            <a:r>
              <a:rPr kumimoji="1" lang="en-US" altLang="ja-JP" sz="3200">
                <a:latin typeface="+mn-ea"/>
              </a:rPr>
              <a:t>NP</a:t>
            </a:r>
            <a:r>
              <a:rPr kumimoji="1" lang="ja-JP" altLang="en-US" sz="3200">
                <a:latin typeface="+mn-ea"/>
              </a:rPr>
              <a:t>困難な問題を有限時間で解ける</a:t>
            </a:r>
            <a:endParaRPr kumimoji="1" lang="en-US" altLang="ja-JP" sz="3200">
              <a:latin typeface="+mn-ea"/>
            </a:endParaRPr>
          </a:p>
          <a:p>
            <a:r>
              <a:rPr kumimoji="1" lang="ja-JP" altLang="en-US" sz="3200">
                <a:latin typeface="+mn-ea"/>
              </a:rPr>
              <a:t>　　</a:t>
            </a:r>
            <a:endParaRPr kumimoji="1" lang="en-US" altLang="ja-JP" sz="3200">
              <a:latin typeface="+mn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F3960B-D4AC-1FE8-2B60-7D15136DA2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15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7597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8897E-A635-B6A9-AF59-6C4050C0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432882"/>
            <a:ext cx="5752465" cy="677108"/>
          </a:xfrm>
        </p:spPr>
        <p:txBody>
          <a:bodyPr/>
          <a:lstStyle/>
          <a:p>
            <a:r>
              <a:rPr kumimoji="1" lang="ja-JP" altLang="en-US" sz="4400"/>
              <a:t>今後について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3F3364-59B2-BB7F-2FB5-FF5E792A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26" y="1336495"/>
            <a:ext cx="8733348" cy="4431983"/>
          </a:xfrm>
        </p:spPr>
        <p:txBody>
          <a:bodyPr/>
          <a:lstStyle/>
          <a:p>
            <a:r>
              <a:rPr kumimoji="1" lang="en-US" altLang="ja-JP" sz="2400">
                <a:latin typeface="+mn-ea"/>
              </a:rPr>
              <a:t>1.</a:t>
            </a:r>
            <a:r>
              <a:rPr kumimoji="1" lang="ja-JP" altLang="en-US" sz="2400" strike="sngStrike">
                <a:solidFill>
                  <a:srgbClr val="FF0000"/>
                </a:solidFill>
                <a:latin typeface="+mn-ea"/>
              </a:rPr>
              <a:t>部分的に最適化を行なう</a:t>
            </a:r>
            <a:br>
              <a:rPr kumimoji="1" lang="en-US" altLang="ja-JP" sz="2400" strike="sngStrike">
                <a:solidFill>
                  <a:srgbClr val="FF0000"/>
                </a:solidFill>
                <a:latin typeface="+mn-ea"/>
              </a:rPr>
            </a:br>
            <a:r>
              <a:rPr kumimoji="1" lang="ja-JP" altLang="en-US" sz="2400" strike="sngStrike">
                <a:solidFill>
                  <a:srgbClr val="FF0000"/>
                </a:solidFill>
                <a:latin typeface="+mn-ea"/>
              </a:rPr>
              <a:t>　　　</a:t>
            </a:r>
            <a:r>
              <a:rPr kumimoji="1" lang="ja-JP" altLang="en-US" sz="2400" strike="sngStrike">
                <a:latin typeface="+mn-ea"/>
              </a:rPr>
              <a:t>すべて最適化　ｖｓ　重要部分的に最適化</a:t>
            </a:r>
            <a:endParaRPr kumimoji="1" lang="en-US" altLang="ja-JP" sz="2400" strike="sngStrike">
              <a:latin typeface="+mn-ea"/>
            </a:endParaRPr>
          </a:p>
          <a:p>
            <a:r>
              <a:rPr kumimoji="1" lang="ja-JP" altLang="en-US" sz="2400" strike="sngStrike">
                <a:latin typeface="+mn-ea"/>
              </a:rPr>
              <a:t>　　　→より素早い近似解にたどり着く　（１０次元）または高次元</a:t>
            </a:r>
            <a:endParaRPr kumimoji="1" lang="en-US" altLang="ja-JP" sz="2400" strike="sngStrike">
              <a:latin typeface="+mn-ea"/>
            </a:endParaRPr>
          </a:p>
          <a:p>
            <a:r>
              <a:rPr kumimoji="1" lang="en-US" altLang="ja-JP" sz="2400">
                <a:latin typeface="+mn-ea"/>
              </a:rPr>
              <a:t>2.</a:t>
            </a:r>
            <a:r>
              <a:rPr kumimoji="1" lang="ja-JP" altLang="en-US" sz="2400" strike="sngStrike">
                <a:latin typeface="+mn-ea"/>
              </a:rPr>
              <a:t>ＧＮＮを教師なしのクラスタリングで行う</a:t>
            </a:r>
            <a:endParaRPr kumimoji="1" lang="en-US" altLang="ja-JP" sz="2400" strike="sngStrike">
              <a:latin typeface="+mn-ea"/>
            </a:endParaRPr>
          </a:p>
          <a:p>
            <a:r>
              <a:rPr kumimoji="1" lang="en-US" altLang="ja-JP" sz="2400">
                <a:latin typeface="+mn-ea"/>
              </a:rPr>
              <a:t>3.</a:t>
            </a:r>
            <a:r>
              <a:rPr kumimoji="1" lang="ja-JP" altLang="en-US" sz="2400" strike="sngStrike">
                <a:latin typeface="+mn-ea"/>
              </a:rPr>
              <a:t>ベンチマーク関数　ＺＤＴ</a:t>
            </a:r>
            <a:r>
              <a:rPr kumimoji="1" lang="en-US" altLang="ja-JP" sz="2400" strike="sngStrike">
                <a:latin typeface="+mn-ea"/>
              </a:rPr>
              <a:t>[5]</a:t>
            </a:r>
            <a:r>
              <a:rPr kumimoji="1" lang="ja-JP" altLang="en-US" sz="2400" strike="sngStrike">
                <a:latin typeface="+mn-ea"/>
              </a:rPr>
              <a:t>で比較</a:t>
            </a:r>
            <a:endParaRPr kumimoji="1" lang="en-US" altLang="ja-JP" sz="2400" strike="sngStrike">
              <a:latin typeface="+mn-ea"/>
            </a:endParaRPr>
          </a:p>
          <a:p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「</a:t>
            </a:r>
            <a:r>
              <a:rPr kumimoji="1" lang="en-US" altLang="ja-JP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Infill</a:t>
            </a:r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Criterion</a:t>
            </a:r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Ensemble</a:t>
            </a:r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</a:t>
            </a:r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Multi-Objective Evolutionary </a:t>
            </a:r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　</a:t>
            </a:r>
            <a:endParaRPr kumimoji="1" lang="en-US" altLang="ja-JP" sz="2400" strike="sngStrike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</a:t>
            </a:r>
            <a:r>
              <a:rPr kumimoji="1" lang="en-US" altLang="ja-JP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Algorithm for Mixed-Variable Problems</a:t>
            </a:r>
            <a:r>
              <a:rPr kumimoji="1" lang="ja-JP" altLang="en-US"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」</a:t>
            </a:r>
            <a:endParaRPr kumimoji="1" lang="en-US" altLang="ja-JP" sz="2400" strike="sngStrike">
              <a:latin typeface="+mn-ea"/>
            </a:endParaRPr>
          </a:p>
          <a:p>
            <a:r>
              <a:rPr kumimoji="1" lang="en-US" altLang="ja-JP" sz="2400" strike="sngStrike">
                <a:latin typeface="+mn-ea"/>
              </a:rPr>
              <a:t>4.GNN</a:t>
            </a:r>
            <a:r>
              <a:rPr kumimoji="1" lang="ja-JP" altLang="en-US" sz="2400" strike="sngStrike">
                <a:latin typeface="+mn-ea"/>
              </a:rPr>
              <a:t>のエッジ結合を</a:t>
            </a:r>
            <a:r>
              <a:rPr kumimoji="1" lang="en-US" altLang="ja-JP" sz="2400" strike="sngStrike">
                <a:latin typeface="+mn-ea"/>
              </a:rPr>
              <a:t>NN</a:t>
            </a:r>
            <a:r>
              <a:rPr kumimoji="1" lang="ja-JP" altLang="en-US" sz="2400" strike="sngStrike">
                <a:latin typeface="+mn-ea"/>
              </a:rPr>
              <a:t>の構造から自動抽出</a:t>
            </a:r>
            <a:endParaRPr kumimoji="1" lang="en-US" altLang="ja-JP" sz="2400" strike="sngStrike">
              <a:latin typeface="+mn-ea"/>
            </a:endParaRPr>
          </a:p>
          <a:p>
            <a:r>
              <a:rPr kumimoji="1" lang="en-US" altLang="ja-JP" sz="2400">
                <a:latin typeface="+mn-ea"/>
              </a:rPr>
              <a:t>5.ML</a:t>
            </a:r>
            <a:r>
              <a:rPr kumimoji="1" lang="ja-JP" altLang="en-US" sz="2400">
                <a:latin typeface="+mn-ea"/>
              </a:rPr>
              <a:t>部分の検討　　　　　　　　　　　　　　　　　　　　</a:t>
            </a:r>
            <a:r>
              <a:rPr kumimoji="1" lang="ja-JP" altLang="en-US" sz="2400" strike="sngStrike">
                <a:latin typeface="+mn-ea"/>
              </a:rPr>
              <a:t>　</a:t>
            </a:r>
            <a:r>
              <a:rPr kumimoji="1" lang="en-US" altLang="ja-JP" sz="2400" strike="sngStrike">
                <a:latin typeface="+mn-ea"/>
              </a:rPr>
              <a:t>6.</a:t>
            </a:r>
            <a:r>
              <a:rPr kumimoji="1" lang="ja-JP" altLang="en-US" sz="2400" strike="sngStrike">
                <a:latin typeface="+mn-ea"/>
              </a:rPr>
              <a:t>論文読み</a:t>
            </a:r>
            <a:endParaRPr kumimoji="1" lang="en-US" altLang="ja-JP" sz="2400" strike="sngStrike">
              <a:latin typeface="+mn-ea"/>
            </a:endParaRPr>
          </a:p>
          <a:p>
            <a:r>
              <a:rPr kumimoji="1" lang="ja-JP" altLang="en-US" sz="2400">
                <a:latin typeface="+mn-ea"/>
              </a:rPr>
              <a:t>　　　（全結合→</a:t>
            </a:r>
            <a:r>
              <a:rPr kumimoji="1" lang="en-US" altLang="ja-JP" sz="2400">
                <a:latin typeface="+mn-ea"/>
              </a:rPr>
              <a:t>RBF</a:t>
            </a:r>
            <a:r>
              <a:rPr kumimoji="1" lang="ja-JP" altLang="en-US" sz="2400">
                <a:latin typeface="+mn-ea"/>
              </a:rPr>
              <a:t>）</a:t>
            </a:r>
            <a:endParaRPr kumimoji="1" lang="en-US" altLang="ja-JP" sz="2400">
              <a:latin typeface="+mn-ea"/>
            </a:endParaRPr>
          </a:p>
          <a:p>
            <a:r>
              <a:rPr kumimoji="1" lang="ja-JP" altLang="en-US" sz="2400">
                <a:latin typeface="+mn-ea"/>
              </a:rPr>
              <a:t>　　　メタヒューリスティック部分の検討（</a:t>
            </a:r>
            <a:r>
              <a:rPr kumimoji="1" lang="en-US" altLang="ja-JP" sz="2400">
                <a:latin typeface="+mn-ea"/>
              </a:rPr>
              <a:t>GA</a:t>
            </a:r>
            <a:r>
              <a:rPr kumimoji="1" lang="ja-JP" altLang="en-US" sz="2400">
                <a:latin typeface="+mn-ea"/>
              </a:rPr>
              <a:t>→</a:t>
            </a:r>
            <a:r>
              <a:rPr kumimoji="1" lang="en-US" altLang="ja-JP" sz="2400">
                <a:latin typeface="+mn-ea"/>
              </a:rPr>
              <a:t>PSO</a:t>
            </a:r>
            <a:r>
              <a:rPr kumimoji="1" lang="ja-JP" altLang="en-US" sz="2400">
                <a:latin typeface="+mn-ea"/>
              </a:rPr>
              <a:t>、個体数）</a:t>
            </a:r>
            <a:endParaRPr kumimoji="1" lang="en-US" altLang="ja-JP" sz="2400">
              <a:latin typeface="+mn-ea"/>
            </a:endParaRPr>
          </a:p>
          <a:p>
            <a:r>
              <a:rPr kumimoji="1" lang="ja-JP" altLang="en-US" sz="2400">
                <a:latin typeface="+mn-ea"/>
              </a:rPr>
              <a:t>　　　</a:t>
            </a:r>
            <a:r>
              <a:rPr kumimoji="1" lang="en-US" altLang="ja-JP" sz="2400">
                <a:latin typeface="+mn-ea"/>
              </a:rPr>
              <a:t>GNN</a:t>
            </a:r>
            <a:r>
              <a:rPr kumimoji="1" lang="ja-JP" altLang="en-US" sz="2400">
                <a:latin typeface="+mn-ea"/>
              </a:rPr>
              <a:t>が使えない？　</a:t>
            </a:r>
            <a:r>
              <a:rPr kumimoji="1" lang="en-US" altLang="ja-JP" sz="2400">
                <a:latin typeface="+mn-ea"/>
              </a:rPr>
              <a:t>RNF</a:t>
            </a:r>
            <a:r>
              <a:rPr kumimoji="1" lang="ja-JP" altLang="en-US" sz="2400">
                <a:latin typeface="+mn-ea"/>
              </a:rPr>
              <a:t>の方が精度がよい？（神野先生）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0AB403-42EE-CE96-182A-7AD4D5F0D791}"/>
              </a:ext>
            </a:extLst>
          </p:cNvPr>
          <p:cNvSpPr txBox="1"/>
          <p:nvPr/>
        </p:nvSpPr>
        <p:spPr>
          <a:xfrm>
            <a:off x="3048000" y="5768478"/>
            <a:ext cx="6400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[5]</a:t>
            </a:r>
            <a:r>
              <a:rPr kumimoji="1" lang="ja-JP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（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Eckart </a:t>
            </a:r>
            <a:r>
              <a:rPr lang="en-US" altLang="ja-JP" sz="1100" b="0" i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Zitzler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, </a:t>
            </a:r>
            <a:r>
              <a:rPr lang="en-US" altLang="ja-JP" sz="1100" b="0" i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Kalyanmoy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Deb, and Lothar Thiele. Comparison of </a:t>
            </a:r>
            <a:r>
              <a:rPr lang="en-US" altLang="ja-JP" sz="1100" b="0" i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multiobjective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evolutionary algorithms: empirical results. </a:t>
            </a:r>
            <a:r>
              <a:rPr lang="en-US" altLang="ja-JP" sz="1100" b="0" i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Evolutionary Computation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, 8(2):173–195, 2000. </a:t>
            </a:r>
            <a:r>
              <a:rPr lang="en-US" altLang="ja-JP" sz="1100" b="0" i="0" u="none" strike="noStrike">
                <a:solidFill>
                  <a:srgbClr val="0071BC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  <a:hlinkClick r:id="rId2"/>
              </a:rPr>
              <a:t>doi:10.1162/106365600568202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.</a:t>
            </a:r>
            <a:r>
              <a:rPr kumimoji="1" lang="ja-JP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F3960B-D4AC-1FE8-2B60-7D15136DA2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16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14361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917362" cy="225173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523876" indent="-514350">
              <a:spcBef>
                <a:spcPts val="79"/>
              </a:spcBef>
              <a:buAutoNum type="arabicPeriod"/>
              <a:tabLst>
                <a:tab pos="395764" algn="l"/>
              </a:tabLst>
            </a:pPr>
            <a:r>
              <a:rPr lang="ja-JP" altLang="en-US" sz="4800" dirty="0">
                <a:solidFill>
                  <a:srgbClr val="FF0000"/>
                </a:solidFill>
                <a:latin typeface="MS PGothic"/>
                <a:cs typeface="MS PGothic"/>
              </a:rPr>
              <a:t>研究概要</a:t>
            </a:r>
            <a:endParaRPr lang="en-US" altLang="ja-JP" sz="4800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marL="523876" indent="-514350">
              <a:spcBef>
                <a:spcPts val="79"/>
              </a:spcBef>
              <a:buAutoNum type="arabicPeriod"/>
              <a:tabLst>
                <a:tab pos="395764" algn="l"/>
              </a:tabLst>
            </a:pPr>
            <a:r>
              <a:rPr lang="ja-JP" altLang="en-US" sz="4800" dirty="0">
                <a:latin typeface="MS PGothic"/>
                <a:cs typeface="MS PGothic"/>
              </a:rPr>
              <a:t>実験</a:t>
            </a:r>
            <a:endParaRPr lang="en-US" altLang="ja-JP" sz="4800" dirty="0">
              <a:latin typeface="MS PGothic"/>
              <a:cs typeface="MS PGothic"/>
            </a:endParaRPr>
          </a:p>
          <a:p>
            <a:pPr marL="523876" indent="-514350">
              <a:spcBef>
                <a:spcPts val="79"/>
              </a:spcBef>
              <a:buAutoNum type="arabicPeriod"/>
              <a:tabLst>
                <a:tab pos="395764" algn="l"/>
              </a:tabLst>
            </a:pPr>
            <a:endParaRPr sz="48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7113C-E926-F900-DF70-468F0BA00C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2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29400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C78B271-68E0-838B-CC19-8E7608C275F7}"/>
              </a:ext>
            </a:extLst>
          </p:cNvPr>
          <p:cNvSpPr/>
          <p:nvPr/>
        </p:nvSpPr>
        <p:spPr>
          <a:xfrm>
            <a:off x="697" y="3534173"/>
            <a:ext cx="4458183" cy="22891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4D7D3A6-72DA-1483-BE60-079F0CA88970}"/>
              </a:ext>
            </a:extLst>
          </p:cNvPr>
          <p:cNvSpPr/>
          <p:nvPr/>
        </p:nvSpPr>
        <p:spPr>
          <a:xfrm>
            <a:off x="6257105" y="1242686"/>
            <a:ext cx="2696028" cy="22717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8651563-D8B1-F873-5FC8-7EA279AE5BD5}"/>
              </a:ext>
            </a:extLst>
          </p:cNvPr>
          <p:cNvSpPr/>
          <p:nvPr/>
        </p:nvSpPr>
        <p:spPr>
          <a:xfrm>
            <a:off x="4562164" y="3693719"/>
            <a:ext cx="4577252" cy="21197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0F7055B-4F49-7293-FF08-D4FB81D02228}"/>
              </a:ext>
            </a:extLst>
          </p:cNvPr>
          <p:cNvSpPr/>
          <p:nvPr/>
        </p:nvSpPr>
        <p:spPr>
          <a:xfrm>
            <a:off x="189892" y="239482"/>
            <a:ext cx="6067213" cy="32557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F8ED8A-33C6-327E-8B6C-D3F9AE31FA2F}"/>
              </a:ext>
            </a:extLst>
          </p:cNvPr>
          <p:cNvSpPr/>
          <p:nvPr/>
        </p:nvSpPr>
        <p:spPr>
          <a:xfrm>
            <a:off x="167486" y="4930804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Initialization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71E592E-56B8-DF5B-BB56-50FC903630E9}"/>
              </a:ext>
            </a:extLst>
          </p:cNvPr>
          <p:cNvCxnSpPr>
            <a:cxnSpLocks/>
          </p:cNvCxnSpPr>
          <p:nvPr/>
        </p:nvCxnSpPr>
        <p:spPr>
          <a:xfrm flipV="1">
            <a:off x="989733" y="4341685"/>
            <a:ext cx="0" cy="520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6787C2-1ABD-1D43-3793-35005B4F3668}"/>
              </a:ext>
            </a:extLst>
          </p:cNvPr>
          <p:cNvSpPr/>
          <p:nvPr/>
        </p:nvSpPr>
        <p:spPr>
          <a:xfrm>
            <a:off x="171372" y="3931224"/>
            <a:ext cx="1915136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Real Evaluation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FCFE7E-D5A2-499D-EDFD-ED5842996B6C}"/>
              </a:ext>
            </a:extLst>
          </p:cNvPr>
          <p:cNvCxnSpPr>
            <a:cxnSpLocks/>
          </p:cNvCxnSpPr>
          <p:nvPr/>
        </p:nvCxnSpPr>
        <p:spPr>
          <a:xfrm flipV="1">
            <a:off x="1028007" y="3291250"/>
            <a:ext cx="124445" cy="66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E86E3E3F-9F06-2B38-3F60-B0CF6C2030FA}"/>
              </a:ext>
            </a:extLst>
          </p:cNvPr>
          <p:cNvSpPr/>
          <p:nvPr/>
        </p:nvSpPr>
        <p:spPr>
          <a:xfrm>
            <a:off x="223271" y="728830"/>
            <a:ext cx="2568800" cy="2562419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7ECE902-028E-8335-5204-ECE3E1908DC9}"/>
              </a:ext>
            </a:extLst>
          </p:cNvPr>
          <p:cNvSpPr/>
          <p:nvPr/>
        </p:nvSpPr>
        <p:spPr>
          <a:xfrm>
            <a:off x="3700573" y="1604857"/>
            <a:ext cx="2434028" cy="1686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75F02E8-4722-8C44-2333-3C9AC141C8D6}"/>
              </a:ext>
            </a:extLst>
          </p:cNvPr>
          <p:cNvCxnSpPr>
            <a:cxnSpLocks/>
          </p:cNvCxnSpPr>
          <p:nvPr/>
        </p:nvCxnSpPr>
        <p:spPr>
          <a:xfrm flipV="1">
            <a:off x="2655631" y="2418621"/>
            <a:ext cx="1025320" cy="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9D6E9E8D-FBCE-88C9-4B18-41DD2CBDDEBA}"/>
              </a:ext>
            </a:extLst>
          </p:cNvPr>
          <p:cNvSpPr/>
          <p:nvPr/>
        </p:nvSpPr>
        <p:spPr>
          <a:xfrm>
            <a:off x="3832017" y="1632364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B099D6-E1C0-9E58-23F1-71164EC0F97B}"/>
              </a:ext>
            </a:extLst>
          </p:cNvPr>
          <p:cNvSpPr/>
          <p:nvPr/>
        </p:nvSpPr>
        <p:spPr>
          <a:xfrm>
            <a:off x="3832017" y="19696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F87421D-1512-58A7-6C12-8B6E9974DDA6}"/>
              </a:ext>
            </a:extLst>
          </p:cNvPr>
          <p:cNvSpPr/>
          <p:nvPr/>
        </p:nvSpPr>
        <p:spPr>
          <a:xfrm>
            <a:off x="3832017" y="2304110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0E93053-3872-2490-B546-C08E2F8D2E3E}"/>
              </a:ext>
            </a:extLst>
          </p:cNvPr>
          <p:cNvSpPr/>
          <p:nvPr/>
        </p:nvSpPr>
        <p:spPr>
          <a:xfrm>
            <a:off x="3832017" y="2638579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1C09E6F-01F5-DB01-E493-66489A84E2CE}"/>
              </a:ext>
            </a:extLst>
          </p:cNvPr>
          <p:cNvSpPr/>
          <p:nvPr/>
        </p:nvSpPr>
        <p:spPr>
          <a:xfrm>
            <a:off x="3832016" y="29786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2539E338-F78A-F67C-0BE0-409B535C9F3F}"/>
              </a:ext>
            </a:extLst>
          </p:cNvPr>
          <p:cNvSpPr/>
          <p:nvPr/>
        </p:nvSpPr>
        <p:spPr>
          <a:xfrm>
            <a:off x="4472846" y="2079257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61A03C4-932A-C30F-60EB-24E3BCE150C3}"/>
              </a:ext>
            </a:extLst>
          </p:cNvPr>
          <p:cNvSpPr/>
          <p:nvPr/>
        </p:nvSpPr>
        <p:spPr>
          <a:xfrm>
            <a:off x="4478468" y="244534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8359C4C-0AF4-B865-A88E-36B81946ED49}"/>
              </a:ext>
            </a:extLst>
          </p:cNvPr>
          <p:cNvSpPr/>
          <p:nvPr/>
        </p:nvSpPr>
        <p:spPr>
          <a:xfrm>
            <a:off x="4470034" y="27678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708CC18-ADE6-500D-5413-B19E88154A1D}"/>
              </a:ext>
            </a:extLst>
          </p:cNvPr>
          <p:cNvSpPr/>
          <p:nvPr/>
        </p:nvSpPr>
        <p:spPr>
          <a:xfrm>
            <a:off x="4470033" y="17131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826CF23-8E2F-FFD7-07E9-96B2B85CC2FF}"/>
              </a:ext>
            </a:extLst>
          </p:cNvPr>
          <p:cNvSpPr/>
          <p:nvPr/>
        </p:nvSpPr>
        <p:spPr>
          <a:xfrm>
            <a:off x="5001248" y="19696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F093F33-8B00-23CF-AA6F-14AC2262F684}"/>
              </a:ext>
            </a:extLst>
          </p:cNvPr>
          <p:cNvSpPr/>
          <p:nvPr/>
        </p:nvSpPr>
        <p:spPr>
          <a:xfrm>
            <a:off x="5001247" y="2368756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40BE27A-23B9-4D59-5681-13FA6ADD5AD3}"/>
              </a:ext>
            </a:extLst>
          </p:cNvPr>
          <p:cNvSpPr/>
          <p:nvPr/>
        </p:nvSpPr>
        <p:spPr>
          <a:xfrm>
            <a:off x="5001247" y="27088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D30FC556-A53F-FA9C-FEF6-BE984B2D26BE}"/>
              </a:ext>
            </a:extLst>
          </p:cNvPr>
          <p:cNvSpPr/>
          <p:nvPr/>
        </p:nvSpPr>
        <p:spPr>
          <a:xfrm>
            <a:off x="5464350" y="2296383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071E70-A604-AD0D-F6D3-CD98BE41C044}"/>
              </a:ext>
            </a:extLst>
          </p:cNvPr>
          <p:cNvCxnSpPr>
            <a:cxnSpLocks/>
          </p:cNvCxnSpPr>
          <p:nvPr/>
        </p:nvCxnSpPr>
        <p:spPr>
          <a:xfrm>
            <a:off x="6173846" y="2391788"/>
            <a:ext cx="865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A0F7E01-862D-4429-84AF-203E5950A0C2}"/>
              </a:ext>
            </a:extLst>
          </p:cNvPr>
          <p:cNvSpPr/>
          <p:nvPr/>
        </p:nvSpPr>
        <p:spPr>
          <a:xfrm>
            <a:off x="6696417" y="2152738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GNN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46A7443-CD2A-94DE-CA09-7D35C9884276}"/>
              </a:ext>
            </a:extLst>
          </p:cNvPr>
          <p:cNvCxnSpPr>
            <a:cxnSpLocks/>
          </p:cNvCxnSpPr>
          <p:nvPr/>
        </p:nvCxnSpPr>
        <p:spPr>
          <a:xfrm flipH="1">
            <a:off x="5640222" y="2710366"/>
            <a:ext cx="1976556" cy="211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2D38C1E-1293-A6BE-91C0-CDD3D1E3049E}"/>
              </a:ext>
            </a:extLst>
          </p:cNvPr>
          <p:cNvSpPr txBox="1"/>
          <p:nvPr/>
        </p:nvSpPr>
        <p:spPr>
          <a:xfrm>
            <a:off x="6562270" y="3697668"/>
            <a:ext cx="219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dimension reduction</a:t>
            </a:r>
          </a:p>
          <a:p>
            <a:r>
              <a:rPr kumimoji="1" lang="en-US" altLang="ja-JP"/>
              <a:t>(gr</a:t>
            </a:r>
            <a:r>
              <a:rPr lang="en-US" altLang="ja-JP"/>
              <a:t>oup)</a:t>
            </a:r>
            <a:endParaRPr kumimoji="1" lang="ja-JP" altLang="en-US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880CDEA-CA6A-8E21-D27B-1BDF9374ED1F}"/>
              </a:ext>
            </a:extLst>
          </p:cNvPr>
          <p:cNvCxnSpPr>
            <a:cxnSpLocks/>
          </p:cNvCxnSpPr>
          <p:nvPr/>
        </p:nvCxnSpPr>
        <p:spPr>
          <a:xfrm flipH="1">
            <a:off x="3661329" y="3242481"/>
            <a:ext cx="1025320" cy="696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4F79695-D3D9-277D-9C26-2E88DCE343F4}"/>
              </a:ext>
            </a:extLst>
          </p:cNvPr>
          <p:cNvSpPr/>
          <p:nvPr/>
        </p:nvSpPr>
        <p:spPr>
          <a:xfrm>
            <a:off x="4878683" y="4862492"/>
            <a:ext cx="1753390" cy="579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GA (reduction)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E8571E5-27AC-2C0D-E3C4-FE6F456A0732}"/>
              </a:ext>
            </a:extLst>
          </p:cNvPr>
          <p:cNvCxnSpPr/>
          <p:nvPr/>
        </p:nvCxnSpPr>
        <p:spPr>
          <a:xfrm>
            <a:off x="6631877" y="5224335"/>
            <a:ext cx="770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FA2F26A-6166-8CA7-49C8-AF276514F327}"/>
              </a:ext>
            </a:extLst>
          </p:cNvPr>
          <p:cNvSpPr/>
          <p:nvPr/>
        </p:nvSpPr>
        <p:spPr>
          <a:xfrm>
            <a:off x="7412585" y="4958311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3D0AD8-71B2-F63A-0848-E744C0E4332B}"/>
              </a:ext>
            </a:extLst>
          </p:cNvPr>
          <p:cNvSpPr txBox="1"/>
          <p:nvPr/>
        </p:nvSpPr>
        <p:spPr>
          <a:xfrm>
            <a:off x="591715" y="313333"/>
            <a:ext cx="1929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 dirty="0"/>
              <a:t>Surrogate</a:t>
            </a:r>
            <a:endParaRPr kumimoji="1" lang="ja-JP" altLang="en-US" sz="21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A898E3-D996-C3B7-4005-73F1BA190ECA}"/>
              </a:ext>
            </a:extLst>
          </p:cNvPr>
          <p:cNvSpPr txBox="1"/>
          <p:nvPr/>
        </p:nvSpPr>
        <p:spPr>
          <a:xfrm>
            <a:off x="8417999" y="3747765"/>
            <a:ext cx="1433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/>
              <a:t>GA</a:t>
            </a:r>
            <a:endParaRPr kumimoji="1" lang="ja-JP" altLang="en-US" sz="21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AC0FAC-F491-E951-5FB2-8364BECAA556}"/>
              </a:ext>
            </a:extLst>
          </p:cNvPr>
          <p:cNvSpPr txBox="1"/>
          <p:nvPr/>
        </p:nvSpPr>
        <p:spPr>
          <a:xfrm>
            <a:off x="6503999" y="1371754"/>
            <a:ext cx="2458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/>
              <a:t>Graph neural network</a:t>
            </a:r>
            <a:endParaRPr kumimoji="1" lang="ja-JP" altLang="en-US" sz="2100" b="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5BEF75-790A-6C16-4E21-5FE2BA2F18D5}"/>
              </a:ext>
            </a:extLst>
          </p:cNvPr>
          <p:cNvSpPr/>
          <p:nvPr/>
        </p:nvSpPr>
        <p:spPr>
          <a:xfrm>
            <a:off x="2290582" y="3950846"/>
            <a:ext cx="2160414" cy="400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ea typeface="ＭＳ Ｐゴシック"/>
              </a:rPr>
              <a:t>Estimate Evaluation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DC6367-3196-0225-EF2E-5FFEFDE2B53E}"/>
              </a:ext>
            </a:extLst>
          </p:cNvPr>
          <p:cNvSpPr txBox="1"/>
          <p:nvPr/>
        </p:nvSpPr>
        <p:spPr>
          <a:xfrm>
            <a:off x="2411766" y="5205616"/>
            <a:ext cx="1929617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100" b="1"/>
              <a:t>System</a:t>
            </a:r>
            <a:endParaRPr kumimoji="1" lang="ja-JP" altLang="en-US" sz="2100" b="1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8147530-C9F6-A4BD-CA86-9E57ECA7A7E3}"/>
              </a:ext>
            </a:extLst>
          </p:cNvPr>
          <p:cNvCxnSpPr/>
          <p:nvPr/>
        </p:nvCxnSpPr>
        <p:spPr>
          <a:xfrm>
            <a:off x="3545752" y="4423851"/>
            <a:ext cx="1297037" cy="708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A88B631E-9269-D33C-45B0-5989B5C989B8}"/>
              </a:ext>
            </a:extLst>
          </p:cNvPr>
          <p:cNvSpPr/>
          <p:nvPr/>
        </p:nvSpPr>
        <p:spPr>
          <a:xfrm>
            <a:off x="479289" y="2139906"/>
            <a:ext cx="224852" cy="2248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E815266-5857-6065-6E91-F811EF587C0C}"/>
              </a:ext>
            </a:extLst>
          </p:cNvPr>
          <p:cNvSpPr/>
          <p:nvPr/>
        </p:nvSpPr>
        <p:spPr>
          <a:xfrm>
            <a:off x="479289" y="2467284"/>
            <a:ext cx="224852" cy="2248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266CEC3-03E4-44AF-70CD-912F857F8A8C}"/>
              </a:ext>
            </a:extLst>
          </p:cNvPr>
          <p:cNvSpPr/>
          <p:nvPr/>
        </p:nvSpPr>
        <p:spPr>
          <a:xfrm>
            <a:off x="479289" y="2796319"/>
            <a:ext cx="224852" cy="2248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98BCF12-5629-F0BA-D283-30E13C9DB195}"/>
              </a:ext>
            </a:extLst>
          </p:cNvPr>
          <p:cNvSpPr/>
          <p:nvPr/>
        </p:nvSpPr>
        <p:spPr>
          <a:xfrm>
            <a:off x="2117362" y="2155267"/>
            <a:ext cx="224852" cy="224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E8720DB-2FA8-1910-13C9-B45D8D71E8E3}"/>
              </a:ext>
            </a:extLst>
          </p:cNvPr>
          <p:cNvSpPr/>
          <p:nvPr/>
        </p:nvSpPr>
        <p:spPr>
          <a:xfrm>
            <a:off x="2117362" y="2516156"/>
            <a:ext cx="224852" cy="224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400DEE6-1ED5-4EF1-7985-7E8A72689E26}"/>
              </a:ext>
            </a:extLst>
          </p:cNvPr>
          <p:cNvSpPr/>
          <p:nvPr/>
        </p:nvSpPr>
        <p:spPr>
          <a:xfrm>
            <a:off x="2134306" y="2877045"/>
            <a:ext cx="224852" cy="224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8167601-1D54-8D4A-A4EB-84A65542D0B2}"/>
              </a:ext>
            </a:extLst>
          </p:cNvPr>
          <p:cNvSpPr txBox="1"/>
          <p:nvPr/>
        </p:nvSpPr>
        <p:spPr>
          <a:xfrm>
            <a:off x="290839" y="1713168"/>
            <a:ext cx="114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19B9D4B-31E2-7DD8-A946-B95B5032E947}"/>
              </a:ext>
            </a:extLst>
          </p:cNvPr>
          <p:cNvSpPr txBox="1"/>
          <p:nvPr/>
        </p:nvSpPr>
        <p:spPr>
          <a:xfrm>
            <a:off x="1855101" y="1701035"/>
            <a:ext cx="114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output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098F601-E50C-0F62-EE29-DE5ABE4FF15B}"/>
              </a:ext>
            </a:extLst>
          </p:cNvPr>
          <p:cNvSpPr txBox="1"/>
          <p:nvPr/>
        </p:nvSpPr>
        <p:spPr>
          <a:xfrm>
            <a:off x="704141" y="954531"/>
            <a:ext cx="199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Training dataset</a:t>
            </a:r>
            <a:endParaRPr kumimoji="1"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7C88D862-6448-D789-4E33-B24F50A2871B}"/>
              </a:ext>
            </a:extLst>
          </p:cNvPr>
          <p:cNvSpPr/>
          <p:nvPr/>
        </p:nvSpPr>
        <p:spPr>
          <a:xfrm>
            <a:off x="1660799" y="5034003"/>
            <a:ext cx="224852" cy="2248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BAF3BCB-BCF4-C025-F161-72340E4F139E}"/>
              </a:ext>
            </a:extLst>
          </p:cNvPr>
          <p:cNvSpPr/>
          <p:nvPr/>
        </p:nvSpPr>
        <p:spPr>
          <a:xfrm>
            <a:off x="1851267" y="3970740"/>
            <a:ext cx="224852" cy="224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2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667D8D-A9EF-7150-4F03-0038C17A22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4</a:t>
            </a:fld>
            <a:endParaRPr lang="en-US" altLang="ja-JP" spc="-38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D7B2CBEE-9A7D-24ED-11F8-B0101D612EBE}"/>
              </a:ext>
            </a:extLst>
          </p:cNvPr>
          <p:cNvSpPr/>
          <p:nvPr/>
        </p:nvSpPr>
        <p:spPr>
          <a:xfrm>
            <a:off x="697" y="3534173"/>
            <a:ext cx="4458183" cy="22891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02C73ADF-358D-6ABE-7146-18BC9E3D059E}"/>
              </a:ext>
            </a:extLst>
          </p:cNvPr>
          <p:cNvSpPr/>
          <p:nvPr/>
        </p:nvSpPr>
        <p:spPr>
          <a:xfrm>
            <a:off x="6257105" y="1242686"/>
            <a:ext cx="2696028" cy="22717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485FDAD2-B2A3-16A4-2C4E-B99D9D9AC515}"/>
              </a:ext>
            </a:extLst>
          </p:cNvPr>
          <p:cNvSpPr/>
          <p:nvPr/>
        </p:nvSpPr>
        <p:spPr>
          <a:xfrm>
            <a:off x="4562164" y="3693719"/>
            <a:ext cx="4577252" cy="21197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12C4DB29-D5E2-2428-929C-5EBB49141C2E}"/>
              </a:ext>
            </a:extLst>
          </p:cNvPr>
          <p:cNvSpPr/>
          <p:nvPr/>
        </p:nvSpPr>
        <p:spPr>
          <a:xfrm>
            <a:off x="189892" y="239482"/>
            <a:ext cx="6067213" cy="32557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1CA08FE-FC87-6848-976F-461FF3CD96B6}"/>
              </a:ext>
            </a:extLst>
          </p:cNvPr>
          <p:cNvSpPr/>
          <p:nvPr/>
        </p:nvSpPr>
        <p:spPr>
          <a:xfrm>
            <a:off x="167486" y="4930804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初期固体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896B08B-6B98-CFF3-798C-173DEA698CF3}"/>
              </a:ext>
            </a:extLst>
          </p:cNvPr>
          <p:cNvCxnSpPr>
            <a:cxnSpLocks/>
          </p:cNvCxnSpPr>
          <p:nvPr/>
        </p:nvCxnSpPr>
        <p:spPr>
          <a:xfrm flipV="1">
            <a:off x="989733" y="4341685"/>
            <a:ext cx="0" cy="520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E0F3C7D-CE9E-CFF8-EAD7-86D5A83D9F8A}"/>
              </a:ext>
            </a:extLst>
          </p:cNvPr>
          <p:cNvSpPr/>
          <p:nvPr/>
        </p:nvSpPr>
        <p:spPr>
          <a:xfrm>
            <a:off x="171372" y="3931224"/>
            <a:ext cx="1915136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適応度（現実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EDFE991-CA3E-ADB8-2151-69221355B812}"/>
              </a:ext>
            </a:extLst>
          </p:cNvPr>
          <p:cNvCxnSpPr>
            <a:cxnSpLocks/>
          </p:cNvCxnSpPr>
          <p:nvPr/>
        </p:nvCxnSpPr>
        <p:spPr>
          <a:xfrm flipV="1">
            <a:off x="1028007" y="3291250"/>
            <a:ext cx="124445" cy="66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フローチャート: 磁気ディスク 59">
            <a:extLst>
              <a:ext uri="{FF2B5EF4-FFF2-40B4-BE49-F238E27FC236}">
                <a16:creationId xmlns:a16="http://schemas.microsoft.com/office/drawing/2014/main" id="{89CFDAB2-8A13-EA7D-812B-0D940360C20B}"/>
              </a:ext>
            </a:extLst>
          </p:cNvPr>
          <p:cNvSpPr/>
          <p:nvPr/>
        </p:nvSpPr>
        <p:spPr>
          <a:xfrm>
            <a:off x="223271" y="728830"/>
            <a:ext cx="2568800" cy="2562419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4AB5CFE2-4233-5534-A555-CB81700EF203}"/>
              </a:ext>
            </a:extLst>
          </p:cNvPr>
          <p:cNvSpPr/>
          <p:nvPr/>
        </p:nvSpPr>
        <p:spPr>
          <a:xfrm>
            <a:off x="3700573" y="1604857"/>
            <a:ext cx="2434028" cy="1686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ACA7457-20E4-A4DD-BBB7-9415B240231E}"/>
              </a:ext>
            </a:extLst>
          </p:cNvPr>
          <p:cNvCxnSpPr>
            <a:cxnSpLocks/>
          </p:cNvCxnSpPr>
          <p:nvPr/>
        </p:nvCxnSpPr>
        <p:spPr>
          <a:xfrm flipV="1">
            <a:off x="2655631" y="2418621"/>
            <a:ext cx="1025320" cy="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D0ECE2A-22B5-03E9-CE04-EF5C9922B15D}"/>
              </a:ext>
            </a:extLst>
          </p:cNvPr>
          <p:cNvSpPr/>
          <p:nvPr/>
        </p:nvSpPr>
        <p:spPr>
          <a:xfrm>
            <a:off x="3832017" y="1632364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5989C07F-253D-1214-2227-8F29EF878E18}"/>
              </a:ext>
            </a:extLst>
          </p:cNvPr>
          <p:cNvSpPr/>
          <p:nvPr/>
        </p:nvSpPr>
        <p:spPr>
          <a:xfrm>
            <a:off x="3832017" y="19696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7355BCD2-5B33-4FD1-2DB1-1EE3AADA3651}"/>
              </a:ext>
            </a:extLst>
          </p:cNvPr>
          <p:cNvSpPr/>
          <p:nvPr/>
        </p:nvSpPr>
        <p:spPr>
          <a:xfrm>
            <a:off x="3832017" y="2304110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F6F9F3C5-51AB-BB85-5B27-05A164D6C1CA}"/>
              </a:ext>
            </a:extLst>
          </p:cNvPr>
          <p:cNvSpPr/>
          <p:nvPr/>
        </p:nvSpPr>
        <p:spPr>
          <a:xfrm>
            <a:off x="3832017" y="2638579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7EACE9B8-579F-7085-4F94-7D31AB0A380F}"/>
              </a:ext>
            </a:extLst>
          </p:cNvPr>
          <p:cNvSpPr/>
          <p:nvPr/>
        </p:nvSpPr>
        <p:spPr>
          <a:xfrm>
            <a:off x="3832016" y="29786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10E8AD14-492F-5F8F-9842-EF729C0F7889}"/>
              </a:ext>
            </a:extLst>
          </p:cNvPr>
          <p:cNvSpPr/>
          <p:nvPr/>
        </p:nvSpPr>
        <p:spPr>
          <a:xfrm>
            <a:off x="4472846" y="2079257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DC258875-9953-B59C-BF97-5819E981282F}"/>
              </a:ext>
            </a:extLst>
          </p:cNvPr>
          <p:cNvSpPr/>
          <p:nvPr/>
        </p:nvSpPr>
        <p:spPr>
          <a:xfrm>
            <a:off x="4478468" y="244534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AB7ECE7F-B6B3-7C07-216D-97B8D69AF1FE}"/>
              </a:ext>
            </a:extLst>
          </p:cNvPr>
          <p:cNvSpPr/>
          <p:nvPr/>
        </p:nvSpPr>
        <p:spPr>
          <a:xfrm>
            <a:off x="4470034" y="27678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FE058EAA-81EB-7AC7-BD27-7DB8824C0478}"/>
              </a:ext>
            </a:extLst>
          </p:cNvPr>
          <p:cNvSpPr/>
          <p:nvPr/>
        </p:nvSpPr>
        <p:spPr>
          <a:xfrm>
            <a:off x="4470033" y="1713168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D5021CDC-030D-7AC7-F1C3-DF568B3CAE73}"/>
              </a:ext>
            </a:extLst>
          </p:cNvPr>
          <p:cNvSpPr/>
          <p:nvPr/>
        </p:nvSpPr>
        <p:spPr>
          <a:xfrm>
            <a:off x="5001248" y="19696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5FCC92D8-0429-CD75-96BA-A1F988BF3C14}"/>
              </a:ext>
            </a:extLst>
          </p:cNvPr>
          <p:cNvSpPr/>
          <p:nvPr/>
        </p:nvSpPr>
        <p:spPr>
          <a:xfrm>
            <a:off x="5001247" y="2368756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D08B45F8-E807-0830-C8C6-9D93D25941D0}"/>
              </a:ext>
            </a:extLst>
          </p:cNvPr>
          <p:cNvSpPr/>
          <p:nvPr/>
        </p:nvSpPr>
        <p:spPr>
          <a:xfrm>
            <a:off x="5001247" y="270884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C4DA5EC5-908C-2FC9-609C-45220D5DE024}"/>
              </a:ext>
            </a:extLst>
          </p:cNvPr>
          <p:cNvSpPr/>
          <p:nvPr/>
        </p:nvSpPr>
        <p:spPr>
          <a:xfrm>
            <a:off x="5464350" y="2296383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C7D262E-9A3D-D082-5E59-D2483AC7AF60}"/>
              </a:ext>
            </a:extLst>
          </p:cNvPr>
          <p:cNvCxnSpPr>
            <a:cxnSpLocks/>
          </p:cNvCxnSpPr>
          <p:nvPr/>
        </p:nvCxnSpPr>
        <p:spPr>
          <a:xfrm>
            <a:off x="6173846" y="2391788"/>
            <a:ext cx="865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A5901C-94D4-0824-63E4-80871D08962A}"/>
              </a:ext>
            </a:extLst>
          </p:cNvPr>
          <p:cNvSpPr/>
          <p:nvPr/>
        </p:nvSpPr>
        <p:spPr>
          <a:xfrm>
            <a:off x="6696417" y="2152738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ノード分類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8F6DA94-70CE-BFCE-EFB6-12276FA0450A}"/>
              </a:ext>
            </a:extLst>
          </p:cNvPr>
          <p:cNvCxnSpPr>
            <a:cxnSpLocks/>
          </p:cNvCxnSpPr>
          <p:nvPr/>
        </p:nvCxnSpPr>
        <p:spPr>
          <a:xfrm flipH="1">
            <a:off x="5640222" y="2710366"/>
            <a:ext cx="1976556" cy="211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B87A7F6-BD38-2D52-ECBC-DF975BF8E53E}"/>
              </a:ext>
            </a:extLst>
          </p:cNvPr>
          <p:cNvSpPr txBox="1"/>
          <p:nvPr/>
        </p:nvSpPr>
        <p:spPr>
          <a:xfrm>
            <a:off x="6562270" y="3697668"/>
            <a:ext cx="219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グループ分割</a:t>
            </a:r>
            <a:endParaRPr kumimoji="1" lang="en-US" altLang="ja-JP" dirty="0"/>
          </a:p>
          <a:p>
            <a:r>
              <a:rPr kumimoji="1" lang="ja-JP" altLang="en-US" dirty="0"/>
              <a:t>（低次元に分割）</a:t>
            </a: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9FAA3269-9B57-38A1-3BD8-D93F49339908}"/>
              </a:ext>
            </a:extLst>
          </p:cNvPr>
          <p:cNvCxnSpPr>
            <a:cxnSpLocks/>
          </p:cNvCxnSpPr>
          <p:nvPr/>
        </p:nvCxnSpPr>
        <p:spPr>
          <a:xfrm flipH="1">
            <a:off x="3661329" y="3242481"/>
            <a:ext cx="1025320" cy="696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311772E-6EC5-6623-3DFD-4AC1C5EDD43C}"/>
              </a:ext>
            </a:extLst>
          </p:cNvPr>
          <p:cNvSpPr/>
          <p:nvPr/>
        </p:nvSpPr>
        <p:spPr>
          <a:xfrm>
            <a:off x="4878683" y="4862492"/>
            <a:ext cx="1753390" cy="579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進化計算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FD39994-6242-0E1C-2CC5-DE58B999A956}"/>
              </a:ext>
            </a:extLst>
          </p:cNvPr>
          <p:cNvCxnSpPr/>
          <p:nvPr/>
        </p:nvCxnSpPr>
        <p:spPr>
          <a:xfrm>
            <a:off x="6631877" y="5224335"/>
            <a:ext cx="770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C572479-CD3B-0A0C-8EEB-60D72C5B33E3}"/>
              </a:ext>
            </a:extLst>
          </p:cNvPr>
          <p:cNvSpPr/>
          <p:nvPr/>
        </p:nvSpPr>
        <p:spPr>
          <a:xfrm>
            <a:off x="7412585" y="4958311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出力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1EEE3AF-F09A-2F0A-60CE-F5FA4918A4DF}"/>
              </a:ext>
            </a:extLst>
          </p:cNvPr>
          <p:cNvSpPr txBox="1"/>
          <p:nvPr/>
        </p:nvSpPr>
        <p:spPr>
          <a:xfrm>
            <a:off x="591715" y="313333"/>
            <a:ext cx="1929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 dirty="0"/>
              <a:t>Surrogate</a:t>
            </a:r>
            <a:endParaRPr kumimoji="1" lang="ja-JP" altLang="en-US" sz="2100" b="1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CDD42ED-BFFA-CDF4-0D43-CF946EC0D848}"/>
              </a:ext>
            </a:extLst>
          </p:cNvPr>
          <p:cNvSpPr txBox="1"/>
          <p:nvPr/>
        </p:nvSpPr>
        <p:spPr>
          <a:xfrm>
            <a:off x="8417999" y="3747765"/>
            <a:ext cx="1433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/>
              <a:t>GA</a:t>
            </a:r>
            <a:endParaRPr kumimoji="1" lang="ja-JP" altLang="en-US" sz="2100" b="1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0004D0-CFB5-1E80-179D-A9D02036A66E}"/>
              </a:ext>
            </a:extLst>
          </p:cNvPr>
          <p:cNvSpPr txBox="1"/>
          <p:nvPr/>
        </p:nvSpPr>
        <p:spPr>
          <a:xfrm>
            <a:off x="6503999" y="1371754"/>
            <a:ext cx="2458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/>
              <a:t>Graph neural network</a:t>
            </a:r>
            <a:endParaRPr kumimoji="1" lang="ja-JP" altLang="en-US" sz="2100" b="1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0119A676-D7CC-F802-2579-3EB618459098}"/>
              </a:ext>
            </a:extLst>
          </p:cNvPr>
          <p:cNvSpPr/>
          <p:nvPr/>
        </p:nvSpPr>
        <p:spPr>
          <a:xfrm>
            <a:off x="2290582" y="3950846"/>
            <a:ext cx="2160414" cy="400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ea typeface="ＭＳ Ｐゴシック"/>
              </a:rPr>
              <a:t>適応度（推定）</a:t>
            </a:r>
            <a:endParaRPr kumimoji="1" lang="en-US" altLang="ja-JP" dirty="0">
              <a:solidFill>
                <a:schemeClr val="tx1"/>
              </a:solidFill>
              <a:ea typeface="ＭＳ Ｐゴシック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5DE883B-3F7D-B643-610B-1623812329E0}"/>
              </a:ext>
            </a:extLst>
          </p:cNvPr>
          <p:cNvSpPr txBox="1"/>
          <p:nvPr/>
        </p:nvSpPr>
        <p:spPr>
          <a:xfrm>
            <a:off x="2411766" y="5205616"/>
            <a:ext cx="1929617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100" b="1"/>
              <a:t>System</a:t>
            </a:r>
            <a:endParaRPr kumimoji="1" lang="ja-JP" altLang="en-US" sz="2100" b="1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731F94E-6500-339B-FB78-00E7854BE786}"/>
              </a:ext>
            </a:extLst>
          </p:cNvPr>
          <p:cNvCxnSpPr/>
          <p:nvPr/>
        </p:nvCxnSpPr>
        <p:spPr>
          <a:xfrm>
            <a:off x="3545752" y="4423851"/>
            <a:ext cx="1297037" cy="708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5C2FA449-BC63-7E6A-DB90-FE0EE67170E5}"/>
              </a:ext>
            </a:extLst>
          </p:cNvPr>
          <p:cNvSpPr/>
          <p:nvPr/>
        </p:nvSpPr>
        <p:spPr>
          <a:xfrm>
            <a:off x="479289" y="2139906"/>
            <a:ext cx="224852" cy="2248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3EDDEB8B-240E-594C-D0CD-DDE45FA3A336}"/>
              </a:ext>
            </a:extLst>
          </p:cNvPr>
          <p:cNvSpPr/>
          <p:nvPr/>
        </p:nvSpPr>
        <p:spPr>
          <a:xfrm>
            <a:off x="479289" y="2467284"/>
            <a:ext cx="224852" cy="2248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8B8714F6-5F24-CD4B-9B04-F60D897D9437}"/>
              </a:ext>
            </a:extLst>
          </p:cNvPr>
          <p:cNvSpPr/>
          <p:nvPr/>
        </p:nvSpPr>
        <p:spPr>
          <a:xfrm>
            <a:off x="479289" y="2796319"/>
            <a:ext cx="224852" cy="2248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FE257C5-FDB3-12B8-46B2-BC75A1E0B320}"/>
              </a:ext>
            </a:extLst>
          </p:cNvPr>
          <p:cNvSpPr/>
          <p:nvPr/>
        </p:nvSpPr>
        <p:spPr>
          <a:xfrm>
            <a:off x="2117362" y="2155267"/>
            <a:ext cx="224852" cy="224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21259938-0156-DC16-E763-E265AB3AA7B2}"/>
              </a:ext>
            </a:extLst>
          </p:cNvPr>
          <p:cNvSpPr/>
          <p:nvPr/>
        </p:nvSpPr>
        <p:spPr>
          <a:xfrm>
            <a:off x="2117362" y="2516156"/>
            <a:ext cx="224852" cy="224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DFA4EF5D-29B6-AFD7-E0DF-63A58D9E78F3}"/>
              </a:ext>
            </a:extLst>
          </p:cNvPr>
          <p:cNvSpPr/>
          <p:nvPr/>
        </p:nvSpPr>
        <p:spPr>
          <a:xfrm>
            <a:off x="2134306" y="2877045"/>
            <a:ext cx="224852" cy="224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448D544-AF95-F20F-F600-8F1FB5C25B23}"/>
              </a:ext>
            </a:extLst>
          </p:cNvPr>
          <p:cNvSpPr txBox="1"/>
          <p:nvPr/>
        </p:nvSpPr>
        <p:spPr>
          <a:xfrm>
            <a:off x="290839" y="1713168"/>
            <a:ext cx="114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398FBBD-303B-563A-6E7C-08EADA1D2BC1}"/>
              </a:ext>
            </a:extLst>
          </p:cNvPr>
          <p:cNvSpPr txBox="1"/>
          <p:nvPr/>
        </p:nvSpPr>
        <p:spPr>
          <a:xfrm>
            <a:off x="1855101" y="1701035"/>
            <a:ext cx="114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出力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91612FA5-52AE-D8AB-09E6-053181294259}"/>
              </a:ext>
            </a:extLst>
          </p:cNvPr>
          <p:cNvSpPr txBox="1"/>
          <p:nvPr/>
        </p:nvSpPr>
        <p:spPr>
          <a:xfrm>
            <a:off x="704141" y="954531"/>
            <a:ext cx="199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Training dataset</a:t>
            </a:r>
            <a:endParaRPr kumimoji="1" lang="ja-JP" altLang="en-US" dirty="0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26ABBC3F-4C23-CB68-EBB3-06D5BA9C14AE}"/>
              </a:ext>
            </a:extLst>
          </p:cNvPr>
          <p:cNvSpPr/>
          <p:nvPr/>
        </p:nvSpPr>
        <p:spPr>
          <a:xfrm>
            <a:off x="1660799" y="5034003"/>
            <a:ext cx="224852" cy="2248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59D92E72-8A04-7F8C-AD17-6C829ACD7098}"/>
              </a:ext>
            </a:extLst>
          </p:cNvPr>
          <p:cNvSpPr/>
          <p:nvPr/>
        </p:nvSpPr>
        <p:spPr>
          <a:xfrm>
            <a:off x="1851267" y="3970740"/>
            <a:ext cx="224852" cy="224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56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917362" cy="225173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523876" indent="-514350">
              <a:spcBef>
                <a:spcPts val="79"/>
              </a:spcBef>
              <a:buAutoNum type="arabicPeriod"/>
              <a:tabLst>
                <a:tab pos="395764" algn="l"/>
              </a:tabLst>
            </a:pPr>
            <a:r>
              <a:rPr lang="ja-JP" altLang="en-US" sz="4800" dirty="0">
                <a:solidFill>
                  <a:schemeClr val="tx1"/>
                </a:solidFill>
                <a:latin typeface="MS PGothic"/>
                <a:cs typeface="MS PGothic"/>
              </a:rPr>
              <a:t>研究概要</a:t>
            </a:r>
            <a:endParaRPr lang="en-US" altLang="ja-JP" sz="4800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523876" indent="-514350">
              <a:spcBef>
                <a:spcPts val="79"/>
              </a:spcBef>
              <a:buAutoNum type="arabicPeriod"/>
              <a:tabLst>
                <a:tab pos="395764" algn="l"/>
              </a:tabLst>
            </a:pPr>
            <a:r>
              <a:rPr lang="ja-JP" altLang="en-US" sz="4800" dirty="0">
                <a:solidFill>
                  <a:srgbClr val="FF0000"/>
                </a:solidFill>
                <a:latin typeface="MS PGothic"/>
                <a:cs typeface="MS PGothic"/>
              </a:rPr>
              <a:t>実験</a:t>
            </a:r>
            <a:endParaRPr lang="en-US" altLang="ja-JP" sz="4800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marL="523876" indent="-514350">
              <a:spcBef>
                <a:spcPts val="79"/>
              </a:spcBef>
              <a:buAutoNum type="arabicPeriod"/>
              <a:tabLst>
                <a:tab pos="395764" algn="l"/>
              </a:tabLst>
            </a:pPr>
            <a:endParaRPr sz="48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7113C-E926-F900-DF70-468F0BA00C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5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155140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7F324-B51A-D17E-9DFA-4E2E2B21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507831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77667-C69B-6EA3-69F7-5BD66DFB8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04486"/>
            <a:ext cx="3977640" cy="738664"/>
          </a:xfrm>
        </p:spPr>
        <p:txBody>
          <a:bodyPr/>
          <a:lstStyle/>
          <a:p>
            <a:r>
              <a:rPr kumimoji="1" lang="ja-JP" altLang="en-US" dirty="0"/>
              <a:t>分割なし</a:t>
            </a:r>
            <a:endParaRPr kumimoji="1" lang="en-US" altLang="ja-JP" dirty="0"/>
          </a:p>
          <a:p>
            <a:r>
              <a:rPr kumimoji="1" lang="ja-JP" altLang="en-US" dirty="0"/>
              <a:t>・世代数：</a:t>
            </a:r>
            <a:r>
              <a:rPr kumimoji="1" lang="en-US" altLang="ja-JP" dirty="0"/>
              <a:t>9000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7386A-3D7B-76A6-D248-EF8CB726C256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738664"/>
          </a:xfrm>
        </p:spPr>
        <p:txBody>
          <a:bodyPr/>
          <a:lstStyle/>
          <a:p>
            <a:r>
              <a:rPr kumimoji="1" lang="ja-JP" altLang="en-US" dirty="0"/>
              <a:t>分割あり</a:t>
            </a:r>
            <a:endParaRPr kumimoji="1" lang="en-US" altLang="ja-JP" dirty="0"/>
          </a:p>
          <a:p>
            <a:r>
              <a:rPr kumimoji="1" lang="ja-JP" altLang="en-US" dirty="0"/>
              <a:t>・世代数</a:t>
            </a:r>
            <a:r>
              <a:rPr kumimoji="1" lang="en-US" altLang="ja-JP" dirty="0"/>
              <a:t>:4000(</a:t>
            </a:r>
            <a:r>
              <a:rPr kumimoji="1" lang="ja-JP" altLang="en-US" dirty="0"/>
              <a:t>分割ごとに</a:t>
            </a:r>
            <a:r>
              <a:rPr kumimoji="1" lang="en-US" altLang="ja-JP" dirty="0"/>
              <a:t>)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0DEB8D-BC6B-541C-3E39-071E7EEE66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6</a:t>
            </a:fld>
            <a:endParaRPr lang="en-US" altLang="ja-JP" spc="-38"/>
          </a:p>
        </p:txBody>
      </p:sp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0D181FF2-3360-D63F-AA5E-AEBAA8B57675}"/>
              </a:ext>
            </a:extLst>
          </p:cNvPr>
          <p:cNvSpPr txBox="1">
            <a:spLocks/>
          </p:cNvSpPr>
          <p:nvPr/>
        </p:nvSpPr>
        <p:spPr>
          <a:xfrm>
            <a:off x="567372" y="2796509"/>
            <a:ext cx="8033481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HGPSoeiKakugothicUB"/>
                <a:ea typeface="+mn-ea"/>
                <a:cs typeface="HGPSoeiKakugothicUB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/>
              <a:t>エリート選択</a:t>
            </a:r>
            <a:endParaRPr kumimoji="1" lang="en-US" altLang="ja-JP" dirty="0"/>
          </a:p>
          <a:p>
            <a:r>
              <a:rPr kumimoji="1" lang="ja-JP" altLang="en-US" dirty="0"/>
              <a:t>枝刈り</a:t>
            </a:r>
            <a:r>
              <a:rPr kumimoji="1" lang="en-US" altLang="ja-JP" dirty="0"/>
              <a:t>0.4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0.9</a:t>
            </a:r>
            <a:r>
              <a:rPr kumimoji="1" lang="ja-JP" altLang="en-US" dirty="0"/>
              <a:t>まで上げていく。</a:t>
            </a:r>
            <a:r>
              <a:rPr kumimoji="1" lang="en-US" altLang="ja-JP" dirty="0"/>
              <a:t>(epoch</a:t>
            </a:r>
            <a:r>
              <a:rPr kumimoji="1" lang="ja-JP" altLang="en-US" dirty="0"/>
              <a:t>ごとに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epoch:80</a:t>
            </a:r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918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63840-CA5B-6516-78F4-3730AE8B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738664"/>
          </a:xfrm>
        </p:spPr>
        <p:txBody>
          <a:bodyPr/>
          <a:lstStyle/>
          <a:p>
            <a:r>
              <a:rPr kumimoji="1" lang="ja-JP" altLang="en-US" sz="4800" dirty="0"/>
              <a:t>枝刈りでの</a:t>
            </a:r>
            <a:r>
              <a:rPr kumimoji="1" lang="en-US" altLang="ja-JP" sz="4800" dirty="0"/>
              <a:t>loss</a:t>
            </a:r>
            <a:endParaRPr kumimoji="1" lang="ja-JP" altLang="en-US" sz="4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98889-D957-405D-3F45-5E5EE7253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84D852-3067-D04C-1943-CE706C621E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7</a:t>
            </a:fld>
            <a:endParaRPr lang="en-US" altLang="ja-JP" spc="-38"/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5B3503BA-9352-F944-E924-922F0A40C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7" y="1256920"/>
            <a:ext cx="7468106" cy="56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6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F7E89-76F4-2FC9-282C-78DA6E60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355271"/>
            <a:ext cx="5752465" cy="738664"/>
          </a:xfrm>
        </p:spPr>
        <p:txBody>
          <a:bodyPr/>
          <a:lstStyle/>
          <a:p>
            <a:r>
              <a:rPr kumimoji="1" lang="en-US" altLang="ja-JP" sz="4800" dirty="0"/>
              <a:t>Graph Neural Network</a:t>
            </a:r>
            <a:endParaRPr kumimoji="1" lang="ja-JP" altLang="en-US" sz="4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034EB3-9986-C4A9-552F-E11FFA4E1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61FA9B-107A-7490-E1C4-80356EBE31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8</a:t>
            </a:fld>
            <a:endParaRPr lang="en-US" altLang="ja-JP" spc="-38"/>
          </a:p>
        </p:txBody>
      </p:sp>
      <p:pic>
        <p:nvPicPr>
          <p:cNvPr id="6" name="図 5" descr="鉛筆で書かれた数字と文字の加工写真&#10;&#10;低い精度で自動的に生成された説明">
            <a:extLst>
              <a:ext uri="{FF2B5EF4-FFF2-40B4-BE49-F238E27FC236}">
                <a16:creationId xmlns:a16="http://schemas.microsoft.com/office/drawing/2014/main" id="{CA4D414D-2DDB-4577-94A2-DA84735F9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5" t="14207" r="12379" b="13662"/>
          <a:stretch/>
        </p:blipFill>
        <p:spPr>
          <a:xfrm>
            <a:off x="3628920" y="1344810"/>
            <a:ext cx="5515080" cy="551319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746A39E-CB4C-DE95-AA97-2789983A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7416"/>
            <a:ext cx="5007386" cy="49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9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32716-1E98-B053-6EB9-E758E1D4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830997"/>
          </a:xfrm>
        </p:spPr>
        <p:txBody>
          <a:bodyPr/>
          <a:lstStyle/>
          <a:p>
            <a:r>
              <a:rPr kumimoji="1" lang="ja-JP" altLang="en-US" sz="5400" dirty="0"/>
              <a:t>分割なし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5F0D2E-32C8-757D-2CFA-09770C425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581375-6F8C-F294-DBAA-A4F5DA5840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9</a:t>
            </a:fld>
            <a:endParaRPr lang="en-US" altLang="ja-JP" spc="-38"/>
          </a:p>
        </p:txBody>
      </p:sp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E7647A69-198B-06E5-4888-25C02AA64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422</Words>
  <Application>Microsoft Office PowerPoint</Application>
  <PresentationFormat>画面に合わせる (4:3)</PresentationFormat>
  <Paragraphs>117</Paragraphs>
  <Slides>16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HGPSoeiKakugothicUB</vt:lpstr>
      <vt:lpstr>ＭＳ Ｐゴシック</vt:lpstr>
      <vt:lpstr>ＭＳ Ｐゴシック</vt:lpstr>
      <vt:lpstr>游ゴシック</vt:lpstr>
      <vt:lpstr>PT Sans</vt:lpstr>
      <vt:lpstr>Times New Roman</vt:lpstr>
      <vt:lpstr>Office Theme</vt:lpstr>
      <vt:lpstr>PowerPoint プレゼンテーション</vt:lpstr>
      <vt:lpstr>目次</vt:lpstr>
      <vt:lpstr>PowerPoint プレゼンテーション</vt:lpstr>
      <vt:lpstr>PowerPoint プレゼンテーション</vt:lpstr>
      <vt:lpstr>目次</vt:lpstr>
      <vt:lpstr>概要</vt:lpstr>
      <vt:lpstr>枝刈りでのloss</vt:lpstr>
      <vt:lpstr>Graph Neural Network</vt:lpstr>
      <vt:lpstr>分割なし</vt:lpstr>
      <vt:lpstr>分割あり</vt:lpstr>
      <vt:lpstr>最良個体の適応度の比較</vt:lpstr>
      <vt:lpstr>ご清聴ありがとうございました</vt:lpstr>
      <vt:lpstr>Rastrigin関数 (10次元)</vt:lpstr>
      <vt:lpstr>部分的最適化</vt:lpstr>
      <vt:lpstr>今後について</vt:lpstr>
      <vt:lpstr>今後について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パワポ作成について</dc:title>
  <dc:creator>shin</dc:creator>
  <cp:lastModifiedBy>g2121057</cp:lastModifiedBy>
  <cp:revision>15</cp:revision>
  <dcterms:created xsi:type="dcterms:W3CDTF">2023-12-11T06:36:08Z</dcterms:created>
  <dcterms:modified xsi:type="dcterms:W3CDTF">2024-08-16T03:07:50Z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2023-10-06T00:00:00Z</vt:filetime>
  </property>
  <property fmtid="{D5CDD505-2E9C-101B-9397-08002B2CF9AE}" pid="3" name="Creator">
    <vt:lpwstr>PowerPoint 用 Acrobat PDFMaker 23</vt:lpwstr>
  </property>
  <property fmtid="{D5CDD505-2E9C-101B-9397-08002B2CF9AE}" pid="4" name="LastSaved">
    <vt:filetime>2023-12-11T00:00:00Z</vt:filetime>
  </property>
  <property fmtid="{D5CDD505-2E9C-101B-9397-08002B2CF9AE}" pid="5" name="Producer">
    <vt:lpwstr>Adobe PDF Library 23.6.96</vt:lpwstr>
  </property>
</Properties>
</file>