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FEEF5-F6BE-F5D1-7763-B3C31790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94C588-1FB3-9587-AD6B-3AC5BB6D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94FC7-E539-AC2E-6A44-080653C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49DF9-19D1-E024-9883-3E9090B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547CF-AE26-0ADF-538D-F946FDAE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6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2A8B6-C482-404E-CD34-8D496A51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48C98C-64ED-373C-BD18-7E5F341A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6EBE9-C234-0825-DF59-22153D7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F896F9-326C-E91C-5202-D57E7B16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5380B-10B5-F035-FCC3-D597164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25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D9261A-DF37-2211-E2A5-0D1753C28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13D1C3-D379-C0C7-1B58-DE0E92098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87A269-936C-3B94-4D75-8CC557F7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2DE8A-4E6B-83DF-1DE2-7B26AF5F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50875-AE18-E729-E9E7-218925A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6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64E33-8589-DDE4-5607-B540B8E1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A10CF-BAB6-3D82-74C4-C7E13997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F9892D-6DBD-48A9-338A-9082E639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1E9F1-DDB8-3F08-6C30-3C76E088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8FC69-50B2-DB59-88AF-233D412D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50D53-9D65-EC77-08D9-B1304F83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081B6-6ED0-0209-646B-47D864CD0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D38ED-54B0-508D-E56C-EADB634C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21237-FAB6-E7D9-A102-45507280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426A6-C799-0642-3A9D-82FD77EA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2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AE44F-A8CA-A902-F4A2-24D803E9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A9F3C2-D808-7B47-0BD3-D1A6ACCF2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F1E518-47DC-2A3C-7B7F-DE62597A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F66136-9010-E1A7-08EE-64236FED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A0AF1-C85D-7D65-A050-C529FD68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827DE-366E-63A0-805B-9665991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1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7D63A-387D-D3A8-1108-2615F0D3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781A4A-5760-D602-8BDC-27DB458C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FDA6D0-EB32-B7D2-6595-56AB6031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DED98-0A92-0A8E-432B-C4099221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19AC9F-2BBF-2BD9-5D2D-98DF63CA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54148B-12B6-6275-E34F-D3F61566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523D7-69FB-9F78-5C8B-420B1C89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013FE-F276-8B74-2DB7-BF71D5B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4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0E9E6-05A5-B28B-59AE-B7DDE687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2E9E8A-0D19-9AC7-090C-0E7B324E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028020-EE30-FA14-826E-8202539A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3D5EB6-7106-3EB7-6B7E-9C6D2F5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B994D7-2AB3-2775-74D4-6B3D23F6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0DADF4-40E4-7095-008F-6373DA58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E097AC-11DE-4035-325E-EB3F6F3E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8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7EC29-250E-1785-37FE-8F3439FB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CFFE2-1EFC-F94E-65BE-7E3D38C2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9246CA-9D4E-D474-05D0-9CA8EAD7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D74AA-2F7D-EF71-0D41-931BA513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CDBA4-A0D3-D5F3-E6AC-B031C7B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44B1D-7DB8-E514-FA48-B27AA0EA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32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B77FA-095C-0DDA-C0E2-14FFA0E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E6D9CB-A20F-EDD9-3C96-FAECCD444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FCC7-EABB-55C3-889A-D4A046A4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45FD71-38AD-62B5-39A2-9296C6B3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67B3D-E105-9D98-5F64-B98E6C8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A8ACA-0272-51BB-C277-E909DAFE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6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4FA4A7-793E-87C9-00FC-BE23A95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D8F6AB-463A-BF8D-157E-DAA869EA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228F2-64CD-75FA-10AB-C97CF0F8C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5A443-7934-4F76-B154-9723975D0C08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6EB89-63CF-BE6A-F02B-B26B788EA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0DB05F-CCCF-6DC6-27DF-F1CC9E5B6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C2E6-ED23-41C7-88AE-B866A81CF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0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3FCC-181B-24DC-C862-CE5DB8089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331BD9-8F7B-A206-779E-908539E3D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4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5"/>
          <a:stretch/>
        </p:blipFill>
        <p:spPr>
          <a:xfrm>
            <a:off x="0" y="3028014"/>
            <a:ext cx="12745385" cy="638441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2019945" y="2658682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8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4"/>
          <a:stretch/>
        </p:blipFill>
        <p:spPr>
          <a:xfrm>
            <a:off x="0" y="3282846"/>
            <a:ext cx="12745385" cy="61295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54243" y="2863121"/>
            <a:ext cx="96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24 25  26  27   28  29   30  31  32  33   34  35  36  37  38   39   40  41  42 43   44  45   46  47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75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3"/>
          <a:stretch/>
        </p:blipFill>
        <p:spPr>
          <a:xfrm>
            <a:off x="0" y="3625548"/>
            <a:ext cx="12745385" cy="578687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05545" y="3232452"/>
            <a:ext cx="98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48  49  50   51   52  53  54  55  56  57  58   59  60   61  62  63   64  65  66   67 68   69  70  71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2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69"/>
          <a:stretch/>
        </p:blipFill>
        <p:spPr>
          <a:xfrm>
            <a:off x="0" y="3822492"/>
            <a:ext cx="12745385" cy="55899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05545" y="3232452"/>
            <a:ext cx="98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72  73  74  75  76  77  78   79  80  81   82  83  84    85  86  87  88   89  90   91 92  93    94  95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7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86"/>
          <a:stretch/>
        </p:blipFill>
        <p:spPr>
          <a:xfrm>
            <a:off x="0" y="4152275"/>
            <a:ext cx="12745385" cy="52601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05545" y="3782943"/>
            <a:ext cx="98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96  97  98  99  100  1   2    3     4    5     6   7      8   9   10   11   12  13   14  15  16  17  18   19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19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14"/>
          <a:stretch/>
        </p:blipFill>
        <p:spPr>
          <a:xfrm>
            <a:off x="0" y="4362137"/>
            <a:ext cx="12745385" cy="50502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05545" y="3992805"/>
            <a:ext cx="98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20  21  22  23 24   25  26   27   28 29    30  31  32  33   34   35  36  37  38  39   40  41  42  43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99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E8539E-571A-0A52-1B51-1819B679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3"/>
          <a:stretch/>
        </p:blipFill>
        <p:spPr>
          <a:xfrm>
            <a:off x="0" y="4706911"/>
            <a:ext cx="12745385" cy="47055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06DE0-FC62-0617-78DE-4F8F43AECC98}"/>
              </a:ext>
            </a:extLst>
          </p:cNvPr>
          <p:cNvSpPr txBox="1"/>
          <p:nvPr/>
        </p:nvSpPr>
        <p:spPr>
          <a:xfrm>
            <a:off x="1105545" y="1983361"/>
            <a:ext cx="9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0     1    2   3     4    5    6    7     8     9  10   11 12   13  14   15  16  17  18   19  20   21  22 23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01580D-6148-CE75-5B20-E075FAF865C0}"/>
              </a:ext>
            </a:extLst>
          </p:cNvPr>
          <p:cNvSpPr txBox="1"/>
          <p:nvPr/>
        </p:nvSpPr>
        <p:spPr>
          <a:xfrm>
            <a:off x="1105545" y="4320642"/>
            <a:ext cx="98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44  45  46   47  48  49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55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294</Words>
  <Application>Microsoft Office PowerPoint</Application>
  <PresentationFormat>ワイド画面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g2121057</cp:lastModifiedBy>
  <cp:revision>1</cp:revision>
  <dcterms:created xsi:type="dcterms:W3CDTF">2024-08-16T00:44:09Z</dcterms:created>
  <dcterms:modified xsi:type="dcterms:W3CDTF">2024-08-16T05:06:24Z</dcterms:modified>
</cp:coreProperties>
</file>