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1BB2F-5427-4A5B-A26D-32DB62AD5D2C}" v="1853" dt="2024-06-14T03:52:06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1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0201BB2F-5427-4A5B-A26D-32DB62AD5D2C}"/>
    <pc:docChg chg="undo custSel addSld delSld modSld">
      <pc:chgData name="g2121057" userId="037dc83c-fac4-4eea-acb3-34d3beafcde8" providerId="ADAL" clId="{0201BB2F-5427-4A5B-A26D-32DB62AD5D2C}" dt="2024-06-14T03:52:06.580" v="4147" actId="20577"/>
      <pc:docMkLst>
        <pc:docMk/>
      </pc:docMkLst>
      <pc:sldChg chg="add del">
        <pc:chgData name="g2121057" userId="037dc83c-fac4-4eea-acb3-34d3beafcde8" providerId="ADAL" clId="{0201BB2F-5427-4A5B-A26D-32DB62AD5D2C}" dt="2024-06-14T03:41:21.595" v="4042" actId="47"/>
        <pc:sldMkLst>
          <pc:docMk/>
          <pc:sldMk cId="866891534" sldId="256"/>
        </pc:sldMkLst>
      </pc:sldChg>
      <pc:sldChg chg="addSp delSp modSp mod modNotesTx">
        <pc:chgData name="g2121057" userId="037dc83c-fac4-4eea-acb3-34d3beafcde8" providerId="ADAL" clId="{0201BB2F-5427-4A5B-A26D-32DB62AD5D2C}" dt="2024-06-14T03:41:17.407" v="4041" actId="20577"/>
        <pc:sldMkLst>
          <pc:docMk/>
          <pc:sldMk cId="145311208" sldId="261"/>
        </pc:sldMkLst>
        <pc:spChg chg="mod">
          <ac:chgData name="g2121057" userId="037dc83c-fac4-4eea-acb3-34d3beafcde8" providerId="ADAL" clId="{0201BB2F-5427-4A5B-A26D-32DB62AD5D2C}" dt="2024-06-14T01:44:20.393" v="953" actId="115"/>
          <ac:spMkLst>
            <pc:docMk/>
            <pc:sldMk cId="145311208" sldId="261"/>
            <ac:spMk id="2" creationId="{6C6DB89F-715F-5F5D-0F68-6705364B5AF3}"/>
          </ac:spMkLst>
        </pc:spChg>
        <pc:spChg chg="del">
          <ac:chgData name="g2121057" userId="037dc83c-fac4-4eea-acb3-34d3beafcde8" providerId="ADAL" clId="{0201BB2F-5427-4A5B-A26D-32DB62AD5D2C}" dt="2024-06-14T01:15:43.734" v="51" actId="478"/>
          <ac:spMkLst>
            <pc:docMk/>
            <pc:sldMk cId="145311208" sldId="261"/>
            <ac:spMk id="3" creationId="{4DE7E9B4-2137-A63D-A9B8-2BB03DB4C63A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4" creationId="{918DD241-A1C3-192E-0BD9-196C82049016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5" creationId="{2312EF9C-5C64-6AF4-1718-29C0145903BD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6" creationId="{CC53B45A-273A-B9B0-0FD4-618A664267B9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7" creationId="{B37539BE-A48E-24E9-747F-9D75BE70AF2E}"/>
          </ac:spMkLst>
        </pc:spChg>
        <pc:spChg chg="add mod">
          <ac:chgData name="g2121057" userId="037dc83c-fac4-4eea-acb3-34d3beafcde8" providerId="ADAL" clId="{0201BB2F-5427-4A5B-A26D-32DB62AD5D2C}" dt="2024-06-14T03:28:38.203" v="3790" actId="14100"/>
          <ac:spMkLst>
            <pc:docMk/>
            <pc:sldMk cId="145311208" sldId="261"/>
            <ac:spMk id="16" creationId="{838ECBF9-AABC-C1D8-C756-B1E096531047}"/>
          </ac:spMkLst>
        </pc:spChg>
        <pc:spChg chg="add mod">
          <ac:chgData name="g2121057" userId="037dc83c-fac4-4eea-acb3-34d3beafcde8" providerId="ADAL" clId="{0201BB2F-5427-4A5B-A26D-32DB62AD5D2C}" dt="2024-06-14T03:27:39.004" v="3726" actId="1076"/>
          <ac:spMkLst>
            <pc:docMk/>
            <pc:sldMk cId="145311208" sldId="261"/>
            <ac:spMk id="17" creationId="{6B6D1570-5377-200C-7557-42BAEF9E9FED}"/>
          </ac:spMkLst>
        </pc:spChg>
        <pc:spChg chg="add mod">
          <ac:chgData name="g2121057" userId="037dc83c-fac4-4eea-acb3-34d3beafcde8" providerId="ADAL" clId="{0201BB2F-5427-4A5B-A26D-32DB62AD5D2C}" dt="2024-06-14T03:28:43.218" v="3791" actId="1076"/>
          <ac:spMkLst>
            <pc:docMk/>
            <pc:sldMk cId="145311208" sldId="261"/>
            <ac:spMk id="18" creationId="{10CEFBE2-038A-8573-12D7-678FBB61AC09}"/>
          </ac:spMkLst>
        </pc:spChg>
        <pc:spChg chg="add mod">
          <ac:chgData name="g2121057" userId="037dc83c-fac4-4eea-acb3-34d3beafcde8" providerId="ADAL" clId="{0201BB2F-5427-4A5B-A26D-32DB62AD5D2C}" dt="2024-06-14T03:27:42.156" v="3727" actId="1076"/>
          <ac:spMkLst>
            <pc:docMk/>
            <pc:sldMk cId="145311208" sldId="261"/>
            <ac:spMk id="19" creationId="{B027AEAF-D8A2-8F8D-7B2D-DBEE54DC55BA}"/>
          </ac:spMkLst>
        </pc:spChg>
        <pc:spChg chg="add del mod">
          <ac:chgData name="g2121057" userId="037dc83c-fac4-4eea-acb3-34d3beafcde8" providerId="ADAL" clId="{0201BB2F-5427-4A5B-A26D-32DB62AD5D2C}" dt="2024-06-14T01:26:47.218" v="362" actId="478"/>
          <ac:spMkLst>
            <pc:docMk/>
            <pc:sldMk cId="145311208" sldId="261"/>
            <ac:spMk id="20" creationId="{2BD78409-D03F-E5A0-02B8-40C4102FAE13}"/>
          </ac:spMkLst>
        </pc:spChg>
        <pc:spChg chg="add mod">
          <ac:chgData name="g2121057" userId="037dc83c-fac4-4eea-acb3-34d3beafcde8" providerId="ADAL" clId="{0201BB2F-5427-4A5B-A26D-32DB62AD5D2C}" dt="2024-06-14T03:30:30.699" v="3867" actId="1076"/>
          <ac:spMkLst>
            <pc:docMk/>
            <pc:sldMk cId="145311208" sldId="261"/>
            <ac:spMk id="21" creationId="{60101088-0EB0-752F-1896-97725BE20AEC}"/>
          </ac:spMkLst>
        </pc:spChg>
        <pc:spChg chg="add mod">
          <ac:chgData name="g2121057" userId="037dc83c-fac4-4eea-acb3-34d3beafcde8" providerId="ADAL" clId="{0201BB2F-5427-4A5B-A26D-32DB62AD5D2C}" dt="2024-06-14T03:30:34.240" v="3868" actId="1076"/>
          <ac:spMkLst>
            <pc:docMk/>
            <pc:sldMk cId="145311208" sldId="261"/>
            <ac:spMk id="22" creationId="{CD2CC612-FA68-D2BC-94DF-843A603685C4}"/>
          </ac:spMkLst>
        </pc:spChg>
        <pc:spChg chg="add mod">
          <ac:chgData name="g2121057" userId="037dc83c-fac4-4eea-acb3-34d3beafcde8" providerId="ADAL" clId="{0201BB2F-5427-4A5B-A26D-32DB62AD5D2C}" dt="2024-06-14T01:33:07.397" v="595" actId="1076"/>
          <ac:spMkLst>
            <pc:docMk/>
            <pc:sldMk cId="145311208" sldId="261"/>
            <ac:spMk id="23" creationId="{5F6C0441-B72A-2843-F437-4EAC443217F4}"/>
          </ac:spMkLst>
        </pc:spChg>
        <pc:spChg chg="add mod">
          <ac:chgData name="g2121057" userId="037dc83c-fac4-4eea-acb3-34d3beafcde8" providerId="ADAL" clId="{0201BB2F-5427-4A5B-A26D-32DB62AD5D2C}" dt="2024-06-14T01:33:20.347" v="598" actId="1076"/>
          <ac:spMkLst>
            <pc:docMk/>
            <pc:sldMk cId="145311208" sldId="261"/>
            <ac:spMk id="24" creationId="{71F53790-72E3-D5CF-5B63-12B31F4DB384}"/>
          </ac:spMkLst>
        </pc:spChg>
        <pc:spChg chg="add">
          <ac:chgData name="g2121057" userId="037dc83c-fac4-4eea-acb3-34d3beafcde8" providerId="ADAL" clId="{0201BB2F-5427-4A5B-A26D-32DB62AD5D2C}" dt="2024-06-14T01:33:27.419" v="599" actId="11529"/>
          <ac:spMkLst>
            <pc:docMk/>
            <pc:sldMk cId="145311208" sldId="261"/>
            <ac:spMk id="25" creationId="{44662FE2-2D27-A87F-1EE8-AE650186075F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6" creationId="{BBA209CE-3ADB-A1C3-D3E8-A6CAE356F213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7" creationId="{07200844-43B2-7F4E-8F60-C2F0B97E6E85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8" creationId="{93BE1D9D-8FFA-B70D-D61F-7E02F1824ECD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9" creationId="{0E1931CD-8EAF-CA41-0F77-43651C818AF1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35" creationId="{303EE412-221E-538E-271E-4EC196B77749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37" creationId="{DE843D1C-A549-87AC-950E-E2C46799AB64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38" creationId="{B46828CD-955C-875F-F2B3-D783FC80210E}"/>
          </ac:spMkLst>
        </pc:spChg>
        <pc:spChg chg="add mod">
          <ac:chgData name="g2121057" userId="037dc83c-fac4-4eea-acb3-34d3beafcde8" providerId="ADAL" clId="{0201BB2F-5427-4A5B-A26D-32DB62AD5D2C}" dt="2024-06-14T03:35:13.171" v="3975" actId="1076"/>
          <ac:spMkLst>
            <pc:docMk/>
            <pc:sldMk cId="145311208" sldId="261"/>
            <ac:spMk id="39" creationId="{583A231A-AF09-869B-5900-E9CF6B6C7B0A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40" creationId="{A0C82E2A-22F4-7907-7FB5-26CA67D7DBDF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46" creationId="{B597CF3B-C6C1-DB50-3A1F-56EA4AA3254F}"/>
          </ac:spMkLst>
        </pc:sp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9" creationId="{B7EBFC95-792B-2867-C029-186D5B3F0667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1" creationId="{6ACAC964-3C45-B3AB-A9E9-7A0E3F45657F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3" creationId="{AA077100-BE21-4DBD-3389-3214661FD312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5" creationId="{FDC7075C-2691-5095-12B7-61FE552422E8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0" creationId="{F026E518-7418-A176-D868-09B222F173F4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1" creationId="{8E6CDB5F-1B8C-6999-CE93-6A05D711F952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2" creationId="{904F0E22-F96D-FAED-ADE9-48EE94711125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3" creationId="{C8FB2960-5CFE-3C4C-0679-CBF58ECA19E5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4" creationId="{897C3E30-27F9-6AFF-D4CB-994257C245B9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6" creationId="{7DC2C29E-1458-893B-C2CB-A4DF7251113B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1" creationId="{E36E7EDD-C5BE-57B6-64BC-96DB885AE49F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2" creationId="{E207EBC5-46D5-2E58-43CA-49810D47C94C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3" creationId="{5DB47E84-9071-D01E-4768-4BF47BDDD4FC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4" creationId="{A020192C-0C7E-3CC7-1AC8-4515D1BB5640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5" creationId="{A1D95EB0-8349-8B6D-666D-4DAF6551880A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7" creationId="{516F515B-4DF2-3040-313F-0F4E7D476F61}"/>
          </ac:cxnSpMkLst>
        </pc:cxnChg>
      </pc:sldChg>
      <pc:sldChg chg="modSp add mod">
        <pc:chgData name="g2121057" userId="037dc83c-fac4-4eea-acb3-34d3beafcde8" providerId="ADAL" clId="{0201BB2F-5427-4A5B-A26D-32DB62AD5D2C}" dt="2024-06-14T03:42:16.952" v="4090" actId="20577"/>
        <pc:sldMkLst>
          <pc:docMk/>
          <pc:sldMk cId="0" sldId="262"/>
        </pc:sldMkLst>
        <pc:spChg chg="mod">
          <ac:chgData name="g2121057" userId="037dc83c-fac4-4eea-acb3-34d3beafcde8" providerId="ADAL" clId="{0201BB2F-5427-4A5B-A26D-32DB62AD5D2C}" dt="2024-06-14T03:42:16.952" v="4090" actId="20577"/>
          <ac:spMkLst>
            <pc:docMk/>
            <pc:sldMk cId="0" sldId="262"/>
            <ac:spMk id="8" creationId="{00000000-0000-0000-0000-000000000000}"/>
          </ac:spMkLst>
        </pc:spChg>
        <pc:picChg chg="mod">
          <ac:chgData name="g2121057" userId="037dc83c-fac4-4eea-acb3-34d3beafcde8" providerId="ADAL" clId="{0201BB2F-5427-4A5B-A26D-32DB62AD5D2C}" dt="2024-06-14T01:13:07.993" v="5" actId="1076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3:03.769" v="4" actId="1076"/>
          <ac:picMkLst>
            <pc:docMk/>
            <pc:sldMk cId="0" sldId="262"/>
            <ac:picMk id="3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41.833" v="2" actId="14100"/>
          <ac:picMkLst>
            <pc:docMk/>
            <pc:sldMk cId="0" sldId="262"/>
            <ac:picMk id="4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54.426" v="3" actId="14100"/>
          <ac:picMkLst>
            <pc:docMk/>
            <pc:sldMk cId="0" sldId="262"/>
            <ac:picMk id="5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31.550" v="1" actId="1076"/>
          <ac:picMkLst>
            <pc:docMk/>
            <pc:sldMk cId="0" sldId="262"/>
            <ac:picMk id="6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3:11.866" v="6" actId="1076"/>
          <ac:picMkLst>
            <pc:docMk/>
            <pc:sldMk cId="0" sldId="262"/>
            <ac:picMk id="7" creationId="{00000000-0000-0000-0000-000000000000}"/>
          </ac:picMkLst>
        </pc:picChg>
      </pc:sldChg>
      <pc:sldChg chg="addSp delSp modSp new mod">
        <pc:chgData name="g2121057" userId="037dc83c-fac4-4eea-acb3-34d3beafcde8" providerId="ADAL" clId="{0201BB2F-5427-4A5B-A26D-32DB62AD5D2C}" dt="2024-06-14T03:33:43.763" v="3974" actId="478"/>
        <pc:sldMkLst>
          <pc:docMk/>
          <pc:sldMk cId="1484332015" sldId="263"/>
        </pc:sldMkLst>
        <pc:spChg chg="mod">
          <ac:chgData name="g2121057" userId="037dc83c-fac4-4eea-acb3-34d3beafcde8" providerId="ADAL" clId="{0201BB2F-5427-4A5B-A26D-32DB62AD5D2C}" dt="2024-06-14T01:44:11.406" v="951" actId="1076"/>
          <ac:spMkLst>
            <pc:docMk/>
            <pc:sldMk cId="1484332015" sldId="263"/>
            <ac:spMk id="2" creationId="{B9B59867-7C94-120C-990F-3D11A50A0BD8}"/>
          </ac:spMkLst>
        </pc:spChg>
        <pc:spChg chg="mod">
          <ac:chgData name="g2121057" userId="037dc83c-fac4-4eea-acb3-34d3beafcde8" providerId="ADAL" clId="{0201BB2F-5427-4A5B-A26D-32DB62AD5D2C}" dt="2024-06-14T03:33:36.099" v="3972" actId="1076"/>
          <ac:spMkLst>
            <pc:docMk/>
            <pc:sldMk cId="1484332015" sldId="263"/>
            <ac:spMk id="3" creationId="{52229C39-4C4D-A7DE-8D07-B1651DA24979}"/>
          </ac:spMkLst>
        </pc:spChg>
        <pc:spChg chg="add mod">
          <ac:chgData name="g2121057" userId="037dc83c-fac4-4eea-acb3-34d3beafcde8" providerId="ADAL" clId="{0201BB2F-5427-4A5B-A26D-32DB62AD5D2C}" dt="2024-06-14T01:45:48.012" v="989" actId="1076"/>
          <ac:spMkLst>
            <pc:docMk/>
            <pc:sldMk cId="1484332015" sldId="263"/>
            <ac:spMk id="4" creationId="{48A0D4B4-42DD-3F9F-9F6F-1285687F28BA}"/>
          </ac:spMkLst>
        </pc:spChg>
        <pc:spChg chg="add del mod">
          <ac:chgData name="g2121057" userId="037dc83c-fac4-4eea-acb3-34d3beafcde8" providerId="ADAL" clId="{0201BB2F-5427-4A5B-A26D-32DB62AD5D2C}" dt="2024-06-14T03:31:03.086" v="3869" actId="478"/>
          <ac:spMkLst>
            <pc:docMk/>
            <pc:sldMk cId="1484332015" sldId="263"/>
            <ac:spMk id="5" creationId="{D86F26A8-AAAD-D888-4D72-FC7FCF6FF6FC}"/>
          </ac:spMkLst>
        </pc:spChg>
        <pc:spChg chg="add mod">
          <ac:chgData name="g2121057" userId="037dc83c-fac4-4eea-acb3-34d3beafcde8" providerId="ADAL" clId="{0201BB2F-5427-4A5B-A26D-32DB62AD5D2C}" dt="2024-06-14T03:33:27.624" v="3968" actId="1076"/>
          <ac:spMkLst>
            <pc:docMk/>
            <pc:sldMk cId="1484332015" sldId="263"/>
            <ac:spMk id="6" creationId="{D8E0CAC5-EA9D-F6C7-7302-9923789E6483}"/>
          </ac:spMkLst>
        </pc:spChg>
        <pc:spChg chg="add del mod">
          <ac:chgData name="g2121057" userId="037dc83c-fac4-4eea-acb3-34d3beafcde8" providerId="ADAL" clId="{0201BB2F-5427-4A5B-A26D-32DB62AD5D2C}" dt="2024-06-14T03:33:43.763" v="3974" actId="478"/>
          <ac:spMkLst>
            <pc:docMk/>
            <pc:sldMk cId="1484332015" sldId="263"/>
            <ac:spMk id="7" creationId="{C6A5CE05-C94C-DDC7-5354-93323AD8A2D0}"/>
          </ac:spMkLst>
        </pc:spChg>
        <pc:spChg chg="add mod">
          <ac:chgData name="g2121057" userId="037dc83c-fac4-4eea-acb3-34d3beafcde8" providerId="ADAL" clId="{0201BB2F-5427-4A5B-A26D-32DB62AD5D2C}" dt="2024-06-14T03:31:21.384" v="3872" actId="1076"/>
          <ac:spMkLst>
            <pc:docMk/>
            <pc:sldMk cId="1484332015" sldId="263"/>
            <ac:spMk id="8" creationId="{6A816ECF-A80B-D9F2-F14E-3E7F52E566E5}"/>
          </ac:spMkLst>
        </pc:spChg>
        <pc:spChg chg="add mod">
          <ac:chgData name="g2121057" userId="037dc83c-fac4-4eea-acb3-34d3beafcde8" providerId="ADAL" clId="{0201BB2F-5427-4A5B-A26D-32DB62AD5D2C}" dt="2024-06-14T03:31:14.882" v="3871" actId="1076"/>
          <ac:spMkLst>
            <pc:docMk/>
            <pc:sldMk cId="1484332015" sldId="263"/>
            <ac:spMk id="9" creationId="{B75FED61-959C-A8EE-5D50-0988C3BAAEE2}"/>
          </ac:spMkLst>
        </pc:spChg>
      </pc:sldChg>
      <pc:sldChg chg="addSp delSp modSp new mod">
        <pc:chgData name="g2121057" userId="037dc83c-fac4-4eea-acb3-34d3beafcde8" providerId="ADAL" clId="{0201BB2F-5427-4A5B-A26D-32DB62AD5D2C}" dt="2024-06-14T03:25:54.040" v="3637" actId="1076"/>
        <pc:sldMkLst>
          <pc:docMk/>
          <pc:sldMk cId="4266098053" sldId="264"/>
        </pc:sldMkLst>
        <pc:spChg chg="mod">
          <ac:chgData name="g2121057" userId="037dc83c-fac4-4eea-acb3-34d3beafcde8" providerId="ADAL" clId="{0201BB2F-5427-4A5B-A26D-32DB62AD5D2C}" dt="2024-06-14T02:18:32.097" v="1837" actId="1076"/>
          <ac:spMkLst>
            <pc:docMk/>
            <pc:sldMk cId="4266098053" sldId="264"/>
            <ac:spMk id="2" creationId="{24525615-1477-398E-DABC-C857F7F73115}"/>
          </ac:spMkLst>
        </pc:spChg>
        <pc:spChg chg="add del mod">
          <ac:chgData name="g2121057" userId="037dc83c-fac4-4eea-acb3-34d3beafcde8" providerId="ADAL" clId="{0201BB2F-5427-4A5B-A26D-32DB62AD5D2C}" dt="2024-06-14T03:25:54.040" v="3637" actId="1076"/>
          <ac:spMkLst>
            <pc:docMk/>
            <pc:sldMk cId="4266098053" sldId="264"/>
            <ac:spMk id="3" creationId="{231D8E5D-3D05-48DD-EA71-48C87140A281}"/>
          </ac:spMkLst>
        </pc:spChg>
        <pc:spChg chg="add mod">
          <ac:chgData name="g2121057" userId="037dc83c-fac4-4eea-acb3-34d3beafcde8" providerId="ADAL" clId="{0201BB2F-5427-4A5B-A26D-32DB62AD5D2C}" dt="2024-06-14T03:24:02.557" v="3586" actId="1076"/>
          <ac:spMkLst>
            <pc:docMk/>
            <pc:sldMk cId="4266098053" sldId="264"/>
            <ac:spMk id="4" creationId="{77AEC66D-4230-1B85-B7F2-AA777214275E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5" creationId="{C469D5E9-E7E6-C9C9-3546-ADF16D84FE84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6" creationId="{D7123CC6-BE3F-35CB-38D7-2E9B98EA88AF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7" creationId="{4F2A2633-1632-D4FD-34EF-C22D5423FAD2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8" creationId="{15F13176-E0F1-7847-BC04-44228D385A9F}"/>
          </ac:spMkLst>
        </pc:spChg>
        <pc:spChg chg="add mod">
          <ac:chgData name="g2121057" userId="037dc83c-fac4-4eea-acb3-34d3beafcde8" providerId="ADAL" clId="{0201BB2F-5427-4A5B-A26D-32DB62AD5D2C}" dt="2024-06-14T03:16:26.816" v="3331" actId="1076"/>
          <ac:spMkLst>
            <pc:docMk/>
            <pc:sldMk cId="4266098053" sldId="264"/>
            <ac:spMk id="13" creationId="{C89A64EF-DB3C-DCA5-722A-0A7E919FFE14}"/>
          </ac:spMkLst>
        </pc:spChg>
        <pc:spChg chg="add mod">
          <ac:chgData name="g2121057" userId="037dc83c-fac4-4eea-acb3-34d3beafcde8" providerId="ADAL" clId="{0201BB2F-5427-4A5B-A26D-32DB62AD5D2C}" dt="2024-06-14T03:24:06.712" v="3587" actId="1076"/>
          <ac:spMkLst>
            <pc:docMk/>
            <pc:sldMk cId="4266098053" sldId="264"/>
            <ac:spMk id="14" creationId="{62DE765F-B94B-FA3C-E044-04C34804482A}"/>
          </ac:spMkLst>
        </pc:spChg>
        <pc:spChg chg="add mod">
          <ac:chgData name="g2121057" userId="037dc83c-fac4-4eea-acb3-34d3beafcde8" providerId="ADAL" clId="{0201BB2F-5427-4A5B-A26D-32DB62AD5D2C}" dt="2024-06-14T03:16:35.303" v="3333" actId="1076"/>
          <ac:spMkLst>
            <pc:docMk/>
            <pc:sldMk cId="4266098053" sldId="264"/>
            <ac:spMk id="15" creationId="{69B70117-D5BA-8DE3-1F2A-647CFEE49513}"/>
          </ac:spMkLst>
        </pc:spChg>
        <pc:spChg chg="add mod">
          <ac:chgData name="g2121057" userId="037dc83c-fac4-4eea-acb3-34d3beafcde8" providerId="ADAL" clId="{0201BB2F-5427-4A5B-A26D-32DB62AD5D2C}" dt="2024-06-14T03:24:28.637" v="3594" actId="1076"/>
          <ac:spMkLst>
            <pc:docMk/>
            <pc:sldMk cId="4266098053" sldId="264"/>
            <ac:spMk id="16" creationId="{99605B17-BED0-2481-1B65-B944AEBD3641}"/>
          </ac:spMkLst>
        </pc:spChg>
        <pc:spChg chg="add mod">
          <ac:chgData name="g2121057" userId="037dc83c-fac4-4eea-acb3-34d3beafcde8" providerId="ADAL" clId="{0201BB2F-5427-4A5B-A26D-32DB62AD5D2C}" dt="2024-06-14T02:05:17.104" v="1835" actId="1582"/>
          <ac:spMkLst>
            <pc:docMk/>
            <pc:sldMk cId="4266098053" sldId="264"/>
            <ac:spMk id="21" creationId="{6D24C6AE-7DAE-D44C-DD6F-25CB2237B7E3}"/>
          </ac:spMkLst>
        </pc:spChg>
        <pc:spChg chg="add mod">
          <ac:chgData name="g2121057" userId="037dc83c-fac4-4eea-acb3-34d3beafcde8" providerId="ADAL" clId="{0201BB2F-5427-4A5B-A26D-32DB62AD5D2C}" dt="2024-06-14T03:24:26.019" v="3593" actId="1076"/>
          <ac:spMkLst>
            <pc:docMk/>
            <pc:sldMk cId="4266098053" sldId="264"/>
            <ac:spMk id="40" creationId="{BA9942EB-A558-BC6E-BEEC-C726DD459022}"/>
          </ac:spMkLst>
        </pc:spChg>
        <pc:picChg chg="add del mod">
          <ac:chgData name="g2121057" userId="037dc83c-fac4-4eea-acb3-34d3beafcde8" providerId="ADAL" clId="{0201BB2F-5427-4A5B-A26D-32DB62AD5D2C}" dt="2024-06-14T03:16:19.435" v="3329" actId="478"/>
          <ac:picMkLst>
            <pc:docMk/>
            <pc:sldMk cId="4266098053" sldId="264"/>
            <ac:picMk id="2050" creationId="{1B4ADDB0-BF6C-9040-FDD2-C5FC03D02B8E}"/>
          </ac:picMkLst>
        </pc:pic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9" creationId="{2B91EE93-1CC7-C1BC-8776-D90EE4924139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0" creationId="{7B75C9E5-8C11-8FD1-B571-A43FE640BC41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1" creationId="{7E3A497B-D409-99D3-D1E8-BC0EA44E873A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2" creationId="{2BF2E884-6CE8-A991-F300-09A73373CD52}"/>
          </ac:cxnSpMkLst>
        </pc:cxnChg>
        <pc:cxnChg chg="add mod">
          <ac:chgData name="g2121057" userId="037dc83c-fac4-4eea-acb3-34d3beafcde8" providerId="ADAL" clId="{0201BB2F-5427-4A5B-A26D-32DB62AD5D2C}" dt="2024-06-14T03:24:06.712" v="3587" actId="1076"/>
          <ac:cxnSpMkLst>
            <pc:docMk/>
            <pc:sldMk cId="4266098053" sldId="264"/>
            <ac:cxnSpMk id="17" creationId="{8445A115-C228-8680-82F9-804ECFBA2959}"/>
          </ac:cxnSpMkLst>
        </pc:cxnChg>
        <pc:cxnChg chg="add mod">
          <ac:chgData name="g2121057" userId="037dc83c-fac4-4eea-acb3-34d3beafcde8" providerId="ADAL" clId="{0201BB2F-5427-4A5B-A26D-32DB62AD5D2C}" dt="2024-06-14T03:24:06.712" v="3587" actId="1076"/>
          <ac:cxnSpMkLst>
            <pc:docMk/>
            <pc:sldMk cId="4266098053" sldId="264"/>
            <ac:cxnSpMk id="18" creationId="{B58E7919-FABE-C6AD-D34C-3BB757DD5F5F}"/>
          </ac:cxnSpMkLst>
        </pc:cxnChg>
        <pc:cxnChg chg="add mod">
          <ac:chgData name="g2121057" userId="037dc83c-fac4-4eea-acb3-34d3beafcde8" providerId="ADAL" clId="{0201BB2F-5427-4A5B-A26D-32DB62AD5D2C}" dt="2024-06-14T03:24:28.637" v="3594" actId="1076"/>
          <ac:cxnSpMkLst>
            <pc:docMk/>
            <pc:sldMk cId="4266098053" sldId="264"/>
            <ac:cxnSpMk id="19" creationId="{89E506F8-59B5-5062-1BA3-CDCFB338CD19}"/>
          </ac:cxnSpMkLst>
        </pc:cxnChg>
        <pc:cxnChg chg="add mod">
          <ac:chgData name="g2121057" userId="037dc83c-fac4-4eea-acb3-34d3beafcde8" providerId="ADAL" clId="{0201BB2F-5427-4A5B-A26D-32DB62AD5D2C}" dt="2024-06-14T03:24:28.637" v="3594" actId="1076"/>
          <ac:cxnSpMkLst>
            <pc:docMk/>
            <pc:sldMk cId="4266098053" sldId="264"/>
            <ac:cxnSpMk id="20" creationId="{2B0495FE-397B-226D-88FA-48F65161D6D7}"/>
          </ac:cxnSpMkLst>
        </pc:cxnChg>
        <pc:cxnChg chg="add mod">
          <ac:chgData name="g2121057" userId="037dc83c-fac4-4eea-acb3-34d3beafcde8" providerId="ADAL" clId="{0201BB2F-5427-4A5B-A26D-32DB62AD5D2C}" dt="2024-06-14T03:16:35.303" v="3333" actId="1076"/>
          <ac:cxnSpMkLst>
            <pc:docMk/>
            <pc:sldMk cId="4266098053" sldId="264"/>
            <ac:cxnSpMk id="22" creationId="{4B1550D1-6D42-4053-889D-E964A62F5B25}"/>
          </ac:cxnSpMkLst>
        </pc:cxnChg>
        <pc:cxnChg chg="add mod">
          <ac:chgData name="g2121057" userId="037dc83c-fac4-4eea-acb3-34d3beafcde8" providerId="ADAL" clId="{0201BB2F-5427-4A5B-A26D-32DB62AD5D2C}" dt="2024-06-14T03:24:31.271" v="3595" actId="14100"/>
          <ac:cxnSpMkLst>
            <pc:docMk/>
            <pc:sldMk cId="4266098053" sldId="264"/>
            <ac:cxnSpMk id="41" creationId="{68F7CD84-3ABF-7142-032D-B96216DF384A}"/>
          </ac:cxnSpMkLst>
        </pc:cxnChg>
      </pc:sldChg>
      <pc:sldChg chg="addSp delSp modSp new mod modNotesTx">
        <pc:chgData name="g2121057" userId="037dc83c-fac4-4eea-acb3-34d3beafcde8" providerId="ADAL" clId="{0201BB2F-5427-4A5B-A26D-32DB62AD5D2C}" dt="2024-06-14T02:39:52.518" v="2461" actId="20577"/>
        <pc:sldMkLst>
          <pc:docMk/>
          <pc:sldMk cId="1348777147" sldId="265"/>
        </pc:sldMkLst>
        <pc:spChg chg="mod">
          <ac:chgData name="g2121057" userId="037dc83c-fac4-4eea-acb3-34d3beafcde8" providerId="ADAL" clId="{0201BB2F-5427-4A5B-A26D-32DB62AD5D2C}" dt="2024-06-14T02:33:36.143" v="2114" actId="20577"/>
          <ac:spMkLst>
            <pc:docMk/>
            <pc:sldMk cId="1348777147" sldId="265"/>
            <ac:spMk id="2" creationId="{5849466B-77FA-DF6E-9B2D-6A6053971322}"/>
          </ac:spMkLst>
        </pc:spChg>
        <pc:spChg chg="add mod">
          <ac:chgData name="g2121057" userId="037dc83c-fac4-4eea-acb3-34d3beafcde8" providerId="ADAL" clId="{0201BB2F-5427-4A5B-A26D-32DB62AD5D2C}" dt="2024-06-14T02:30:55.064" v="1954" actId="1076"/>
          <ac:spMkLst>
            <pc:docMk/>
            <pc:sldMk cId="1348777147" sldId="265"/>
            <ac:spMk id="4" creationId="{BE8F8100-8034-54B3-FFBD-50D52B7A687D}"/>
          </ac:spMkLst>
        </pc:spChg>
        <pc:spChg chg="add mod">
          <ac:chgData name="g2121057" userId="037dc83c-fac4-4eea-acb3-34d3beafcde8" providerId="ADAL" clId="{0201BB2F-5427-4A5B-A26D-32DB62AD5D2C}" dt="2024-06-14T02:33:08.675" v="2046" actId="1076"/>
          <ac:spMkLst>
            <pc:docMk/>
            <pc:sldMk cId="1348777147" sldId="265"/>
            <ac:spMk id="5" creationId="{60AC5D2C-BFC7-90BC-29F7-4FD72A84F04A}"/>
          </ac:spMkLst>
        </pc:spChg>
        <pc:spChg chg="add mod">
          <ac:chgData name="g2121057" userId="037dc83c-fac4-4eea-acb3-34d3beafcde8" providerId="ADAL" clId="{0201BB2F-5427-4A5B-A26D-32DB62AD5D2C}" dt="2024-06-14T02:31:26.796" v="1976" actId="1076"/>
          <ac:spMkLst>
            <pc:docMk/>
            <pc:sldMk cId="1348777147" sldId="265"/>
            <ac:spMk id="6" creationId="{4CD37E9F-B3E2-22F9-7DB7-2B524FF4B034}"/>
          </ac:spMkLst>
        </pc:spChg>
        <pc:spChg chg="add mod">
          <ac:chgData name="g2121057" userId="037dc83c-fac4-4eea-acb3-34d3beafcde8" providerId="ADAL" clId="{0201BB2F-5427-4A5B-A26D-32DB62AD5D2C}" dt="2024-06-14T02:32:04.747" v="2011" actId="403"/>
          <ac:spMkLst>
            <pc:docMk/>
            <pc:sldMk cId="1348777147" sldId="265"/>
            <ac:spMk id="7" creationId="{CEAB32A6-DC09-0333-0E01-503F61E03085}"/>
          </ac:spMkLst>
        </pc:spChg>
        <pc:spChg chg="add mod">
          <ac:chgData name="g2121057" userId="037dc83c-fac4-4eea-acb3-34d3beafcde8" providerId="ADAL" clId="{0201BB2F-5427-4A5B-A26D-32DB62AD5D2C}" dt="2024-06-14T02:32:01.750" v="2010" actId="1076"/>
          <ac:spMkLst>
            <pc:docMk/>
            <pc:sldMk cId="1348777147" sldId="265"/>
            <ac:spMk id="8" creationId="{504907FA-B502-E5E2-95F1-AFD4889F98F6}"/>
          </ac:spMkLst>
        </pc:spChg>
        <pc:spChg chg="add mod">
          <ac:chgData name="g2121057" userId="037dc83c-fac4-4eea-acb3-34d3beafcde8" providerId="ADAL" clId="{0201BB2F-5427-4A5B-A26D-32DB62AD5D2C}" dt="2024-06-14T02:32:32.580" v="2023" actId="1076"/>
          <ac:spMkLst>
            <pc:docMk/>
            <pc:sldMk cId="1348777147" sldId="265"/>
            <ac:spMk id="9" creationId="{C422A1B3-2475-D9DB-F85B-8B8E40AA5462}"/>
          </ac:spMkLst>
        </pc:spChg>
        <pc:spChg chg="add mod">
          <ac:chgData name="g2121057" userId="037dc83c-fac4-4eea-acb3-34d3beafcde8" providerId="ADAL" clId="{0201BB2F-5427-4A5B-A26D-32DB62AD5D2C}" dt="2024-06-14T02:34:48.826" v="2226" actId="1076"/>
          <ac:spMkLst>
            <pc:docMk/>
            <pc:sldMk cId="1348777147" sldId="265"/>
            <ac:spMk id="10" creationId="{1D6E9107-80CF-82BB-C278-ABCEB2A32D08}"/>
          </ac:spMkLst>
        </pc:spChg>
        <pc:picChg chg="add del mod">
          <ac:chgData name="g2121057" userId="037dc83c-fac4-4eea-acb3-34d3beafcde8" providerId="ADAL" clId="{0201BB2F-5427-4A5B-A26D-32DB62AD5D2C}" dt="2024-06-14T02:29:39.448" v="1890" actId="478"/>
          <ac:picMkLst>
            <pc:docMk/>
            <pc:sldMk cId="1348777147" sldId="265"/>
            <ac:picMk id="1026" creationId="{E2929C9A-2ACE-D301-D11F-6DE047B37ECE}"/>
          </ac:picMkLst>
        </pc:picChg>
        <pc:picChg chg="add del mod">
          <ac:chgData name="g2121057" userId="037dc83c-fac4-4eea-acb3-34d3beafcde8" providerId="ADAL" clId="{0201BB2F-5427-4A5B-A26D-32DB62AD5D2C}" dt="2024-06-14T02:29:40.812" v="1891" actId="478"/>
          <ac:picMkLst>
            <pc:docMk/>
            <pc:sldMk cId="1348777147" sldId="265"/>
            <ac:picMk id="1028" creationId="{25D02FF2-DDD6-6E94-C17C-79A11CE17051}"/>
          </ac:picMkLst>
        </pc:picChg>
        <pc:picChg chg="add mod">
          <ac:chgData name="g2121057" userId="037dc83c-fac4-4eea-acb3-34d3beafcde8" providerId="ADAL" clId="{0201BB2F-5427-4A5B-A26D-32DB62AD5D2C}" dt="2024-06-14T02:33:54.662" v="2120" actId="1076"/>
          <ac:picMkLst>
            <pc:docMk/>
            <pc:sldMk cId="1348777147" sldId="265"/>
            <ac:picMk id="1030" creationId="{4B1B1D49-7798-4401-947C-F6C3E6AC58AF}"/>
          </ac:picMkLst>
        </pc:picChg>
      </pc:sldChg>
      <pc:sldChg chg="addSp modSp new mod">
        <pc:chgData name="g2121057" userId="037dc83c-fac4-4eea-acb3-34d3beafcde8" providerId="ADAL" clId="{0201BB2F-5427-4A5B-A26D-32DB62AD5D2C}" dt="2024-06-14T02:52:36.597" v="2732" actId="20577"/>
        <pc:sldMkLst>
          <pc:docMk/>
          <pc:sldMk cId="4263267937" sldId="266"/>
        </pc:sldMkLst>
        <pc:spChg chg="mod">
          <ac:chgData name="g2121057" userId="037dc83c-fac4-4eea-acb3-34d3beafcde8" providerId="ADAL" clId="{0201BB2F-5427-4A5B-A26D-32DB62AD5D2C}" dt="2024-06-14T02:51:26.170" v="2711" actId="1076"/>
          <ac:spMkLst>
            <pc:docMk/>
            <pc:sldMk cId="4263267937" sldId="266"/>
            <ac:spMk id="2" creationId="{E4DA044E-6FEB-E4B0-51AA-983753169BDE}"/>
          </ac:spMkLst>
        </pc:spChg>
        <pc:spChg chg="mod">
          <ac:chgData name="g2121057" userId="037dc83c-fac4-4eea-acb3-34d3beafcde8" providerId="ADAL" clId="{0201BB2F-5427-4A5B-A26D-32DB62AD5D2C}" dt="2024-06-14T02:52:36.597" v="2732" actId="20577"/>
          <ac:spMkLst>
            <pc:docMk/>
            <pc:sldMk cId="4263267937" sldId="266"/>
            <ac:spMk id="3" creationId="{1F8326A1-B068-CD44-F122-BC1D40CD6C43}"/>
          </ac:spMkLst>
        </pc:spChg>
        <pc:picChg chg="add mod">
          <ac:chgData name="g2121057" userId="037dc83c-fac4-4eea-acb3-34d3beafcde8" providerId="ADAL" clId="{0201BB2F-5427-4A5B-A26D-32DB62AD5D2C}" dt="2024-06-14T02:51:28.388" v="2712" actId="1076"/>
          <ac:picMkLst>
            <pc:docMk/>
            <pc:sldMk cId="4263267937" sldId="266"/>
            <ac:picMk id="5" creationId="{06ABF348-A88D-D81D-C43B-12CDACCCFA62}"/>
          </ac:picMkLst>
        </pc:picChg>
      </pc:sldChg>
      <pc:sldChg chg="addSp modSp new add del mod">
        <pc:chgData name="g2121057" userId="037dc83c-fac4-4eea-acb3-34d3beafcde8" providerId="ADAL" clId="{0201BB2F-5427-4A5B-A26D-32DB62AD5D2C}" dt="2024-06-14T03:52:06.580" v="4147" actId="20577"/>
        <pc:sldMkLst>
          <pc:docMk/>
          <pc:sldMk cId="1161420673" sldId="267"/>
        </pc:sldMkLst>
        <pc:spChg chg="mod">
          <ac:chgData name="g2121057" userId="037dc83c-fac4-4eea-acb3-34d3beafcde8" providerId="ADAL" clId="{0201BB2F-5427-4A5B-A26D-32DB62AD5D2C}" dt="2024-06-14T03:07:51.329" v="3312" actId="20577"/>
          <ac:spMkLst>
            <pc:docMk/>
            <pc:sldMk cId="1161420673" sldId="267"/>
            <ac:spMk id="2" creationId="{8D03E849-A32D-478D-2BC3-E109B3383BC9}"/>
          </ac:spMkLst>
        </pc:spChg>
        <pc:spChg chg="mod">
          <ac:chgData name="g2121057" userId="037dc83c-fac4-4eea-acb3-34d3beafcde8" providerId="ADAL" clId="{0201BB2F-5427-4A5B-A26D-32DB62AD5D2C}" dt="2024-06-14T03:52:06.580" v="4147" actId="20577"/>
          <ac:spMkLst>
            <pc:docMk/>
            <pc:sldMk cId="1161420673" sldId="267"/>
            <ac:spMk id="3" creationId="{9A67DC40-8B27-6EC4-9CC1-7EE38F1995F3}"/>
          </ac:spMkLst>
        </pc:spChg>
        <pc:spChg chg="add mod">
          <ac:chgData name="g2121057" userId="037dc83c-fac4-4eea-acb3-34d3beafcde8" providerId="ADAL" clId="{0201BB2F-5427-4A5B-A26D-32DB62AD5D2C}" dt="2024-06-14T03:07:00.464" v="3280" actId="1076"/>
          <ac:spMkLst>
            <pc:docMk/>
            <pc:sldMk cId="1161420673" sldId="267"/>
            <ac:spMk id="4" creationId="{B3F14ED3-90D7-F1E7-DF1F-E50F62D1C4A8}"/>
          </ac:spMkLst>
        </pc:spChg>
        <pc:spChg chg="add mod">
          <ac:chgData name="g2121057" userId="037dc83c-fac4-4eea-acb3-34d3beafcde8" providerId="ADAL" clId="{0201BB2F-5427-4A5B-A26D-32DB62AD5D2C}" dt="2024-06-14T03:07:11.987" v="3285" actId="1076"/>
          <ac:spMkLst>
            <pc:docMk/>
            <pc:sldMk cId="1161420673" sldId="267"/>
            <ac:spMk id="9" creationId="{DF6607A1-2F34-3B48-AE2C-DE381CD9DF93}"/>
          </ac:spMkLst>
        </pc:spChg>
        <pc:spChg chg="add mod">
          <ac:chgData name="g2121057" userId="037dc83c-fac4-4eea-acb3-34d3beafcde8" providerId="ADAL" clId="{0201BB2F-5427-4A5B-A26D-32DB62AD5D2C}" dt="2024-06-14T03:07:26.178" v="3291" actId="1076"/>
          <ac:spMkLst>
            <pc:docMk/>
            <pc:sldMk cId="1161420673" sldId="267"/>
            <ac:spMk id="12" creationId="{41346FFF-4579-87E7-8CAA-C8A4624DDE59}"/>
          </ac:spMkLst>
        </pc:spChg>
        <pc:cxnChg chg="add mod">
          <ac:chgData name="g2121057" userId="037dc83c-fac4-4eea-acb3-34d3beafcde8" providerId="ADAL" clId="{0201BB2F-5427-4A5B-A26D-32DB62AD5D2C}" dt="2024-06-14T03:06:52.953" v="3276" actId="14100"/>
          <ac:cxnSpMkLst>
            <pc:docMk/>
            <pc:sldMk cId="1161420673" sldId="267"/>
            <ac:cxnSpMk id="6" creationId="{683FC935-3949-0962-5480-1B0FED131E14}"/>
          </ac:cxnSpMkLst>
        </pc:cxnChg>
        <pc:cxnChg chg="add mod">
          <ac:chgData name="g2121057" userId="037dc83c-fac4-4eea-acb3-34d3beafcde8" providerId="ADAL" clId="{0201BB2F-5427-4A5B-A26D-32DB62AD5D2C}" dt="2024-06-14T03:07:03.285" v="3281" actId="1076"/>
          <ac:cxnSpMkLst>
            <pc:docMk/>
            <pc:sldMk cId="1161420673" sldId="267"/>
            <ac:cxnSpMk id="8" creationId="{73B37E24-DB18-3538-A917-4350FBCCF144}"/>
          </ac:cxnSpMkLst>
        </pc:cxnChg>
        <pc:cxnChg chg="add mod">
          <ac:chgData name="g2121057" userId="037dc83c-fac4-4eea-acb3-34d3beafcde8" providerId="ADAL" clId="{0201BB2F-5427-4A5B-A26D-32DB62AD5D2C}" dt="2024-06-14T03:07:15.481" v="3286" actId="1076"/>
          <ac:cxnSpMkLst>
            <pc:docMk/>
            <pc:sldMk cId="1161420673" sldId="267"/>
            <ac:cxnSpMk id="11" creationId="{D4784F67-9249-8E13-6284-102EDFFF82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8A74-1F65-45CB-9F2F-43EF8C659494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FDCF-4BBD-4BA8-B28A-57786FFD8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80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ノードの接続と、特徴</a:t>
            </a:r>
            <a:r>
              <a:rPr kumimoji="1" lang="ja-JP" altLang="en-US"/>
              <a:t>ベクトルが</a:t>
            </a:r>
            <a:endParaRPr kumimoji="1" lang="en-US" altLang="ja-JP" dirty="0"/>
          </a:p>
          <a:p>
            <a:r>
              <a:rPr kumimoji="1" lang="ja-JP" altLang="en-US" dirty="0"/>
              <a:t>隣接行列：ノードに接続されていれば１、されていなければ０</a:t>
            </a:r>
            <a:endParaRPr kumimoji="1" lang="en-US" altLang="ja-JP" dirty="0"/>
          </a:p>
          <a:p>
            <a:r>
              <a:rPr kumimoji="1" lang="ja-JP" altLang="en-US" dirty="0"/>
              <a:t>次数行列：ノードに接続されている。エッジの数。</a:t>
            </a:r>
            <a:endParaRPr kumimoji="1" lang="en-US" altLang="ja-JP" dirty="0"/>
          </a:p>
          <a:p>
            <a:r>
              <a:rPr kumimoji="1" lang="ja-JP" altLang="en-US" dirty="0"/>
              <a:t>グラフラプラシアン行列：次数行列から隣接行列を引いたもの。</a:t>
            </a:r>
            <a:endParaRPr kumimoji="1" lang="en-US" altLang="ja-JP" dirty="0"/>
          </a:p>
          <a:p>
            <a:r>
              <a:rPr kumimoji="1" lang="ja-JP" altLang="en-US" dirty="0"/>
              <a:t>エッジ情報とノードの情報をまとめたもの。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各固有値に対する固有ベクトルのスペクトルを時系列データの周波数として対応付けフーリエ変換を行う。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14B8D-AD11-FA3D-6D09-2F1930D4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C0FEDA-E47C-9B61-67DA-3E18875E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F3C83-2DBF-E186-2C22-D993A9B7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4D1F3-DAA9-BDCD-87B4-9961AE14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BBC49-598B-1E3E-6A7E-1B740A3E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4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DB6F8-27AB-C07A-0F92-B8E38F2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034B2A-A1A3-88BF-7737-0ED767DF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71803F-8DFB-5F21-B289-E4ADB2C3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BF061-51FA-E23D-FDFC-020572B5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96B58-1FD0-084A-7D2E-4779BE86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4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FB9885-303D-9FDC-94E0-59D10D6F3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87F57F-D23B-040E-F8BD-C013AC75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9645E-ABA5-E956-3C18-65733321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5B31A-F035-D508-03D7-5E738635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68486-6003-35B7-F8C6-3783ECD1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0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2657" y="1975229"/>
            <a:ext cx="64727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3820">
              <a:lnSpc>
                <a:spcPts val="1630"/>
              </a:lnSpc>
            </a:pPr>
            <a:fld id="{81D60167-4931-47E6-BA6A-407CBD079E47}" type="slidenum">
              <a:rPr lang="en-US" altLang="ja-JP" spc="-50" smtClean="0"/>
              <a:pPr marL="83820">
                <a:lnSpc>
                  <a:spcPts val="1630"/>
                </a:lnSpc>
              </a:pPr>
              <a:t>‹#›</a:t>
            </a:fld>
            <a:endParaRPr lang="en-US" altLang="ja-JP" spc="-50" dirty="0"/>
          </a:p>
        </p:txBody>
      </p:sp>
    </p:spTree>
    <p:extLst>
      <p:ext uri="{BB962C8B-B14F-4D97-AF65-F5344CB8AC3E}">
        <p14:creationId xmlns:p14="http://schemas.microsoft.com/office/powerpoint/2010/main" val="24092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829E-C98B-8540-28C4-E7EBEECA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A9655-0250-A529-E582-A015F5BC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1B4F1-D723-07D2-FCE8-CE5C03AE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57DB9-863F-FEAE-2AE3-5E2CA8C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60AB-7824-FE25-2851-3428E8CA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92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EBA4C-FBB4-42B0-A427-C8D386BD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93BA5-4179-266D-59CC-AD445209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C7F47-CC9E-8981-DC6F-A9B689FC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7BEAB-6DAA-E9E7-E9CF-08E362D3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B60B3-346F-234E-8D63-A1FA500F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6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F00A8-0646-B0AF-597C-E9E91FBF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A1773-917E-DD46-53C8-A1D2E003E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9EAB14-A184-B208-67C7-1786C0A5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883345-1770-8888-D54B-02FD27DA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8A898-4C4D-B2EC-EDDA-4FA03A44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B116B7-0833-91DD-3A97-81F0A780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45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457F0-8D5A-F863-BBD9-47030058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F259-B107-E620-DD56-3B371E37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8D007B-93EB-3623-E1DD-0744A574F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646996-C950-5B43-6137-27A425E1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664CBB-9BFB-4F4C-37B5-76408F1B0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CFCC0E-7374-0FE5-F362-00C27AF7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EE7661-656E-E3F8-8993-2B5C3552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3F2EB8-19E3-7C8D-6AC6-89C4D720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61551-2B07-1FD7-1AF6-29132A86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C36787-1722-5F93-5B1F-6CBA5708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E485FD-6F6E-25A2-32E2-947AE10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C45852-A480-35E8-6BC4-1057BE01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18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4465B5-7ACE-0F03-F31B-92A0A69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9F2836-7723-8220-DE16-9B2E0000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743F3C-207A-0EAF-7DE9-BD2BA926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8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0450E-1552-B5BE-A6CA-4C5EAA6E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BECAF-B9D9-E12C-B0BA-BB1BAF9D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B04FA0-EE76-17D8-11AA-2879EA55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6EEA9C-C763-CE8A-31EC-2D26B5D5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0E97E7-9C77-CC27-78E8-3AF0834D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D9117-D062-75CF-E131-12D51348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8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73523-9A37-DF17-41C9-3B6ED753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3A1352-1D0F-EE56-DCB9-D5B198C6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B71B98-9A0A-FF0B-D764-1D6148EF3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BD8A0C-3053-FA42-5045-E4F5169F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4A32B8-2C72-8B72-E95D-A53BC4B8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0A4005-774E-BA1A-382F-9952F09A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4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0B2C6-93F1-7266-56EC-86DF8A48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FB0A3-C688-86F9-5A66-A417992D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96C56-2FE9-47A5-97BD-A1E8827F3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0CC54-CFB3-CA8F-986F-1238271F6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A8881-2C8E-F3D2-79A6-F271D7A46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0337" y="4042738"/>
            <a:ext cx="4931663" cy="441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9736" y="3763079"/>
            <a:ext cx="2112264" cy="441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4"/>
            <a:ext cx="12118108" cy="9814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0"/>
            <a:ext cx="12191999" cy="13853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1"/>
            <a:ext cx="946404" cy="2447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22624" y="276217"/>
            <a:ext cx="1626488" cy="6347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2229683" y="1469695"/>
            <a:ext cx="8452832" cy="250645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5400" spc="-40" dirty="0">
                <a:latin typeface="MS PGothic"/>
                <a:cs typeface="MS PGothic"/>
              </a:rPr>
              <a:t>ゼミ発表３回目</a:t>
            </a:r>
            <a:br>
              <a:rPr lang="en-US" altLang="ja-JP" sz="5400" spc="-40" dirty="0">
                <a:latin typeface="MS PGothic"/>
                <a:cs typeface="MS PGothic"/>
              </a:rPr>
            </a:br>
            <a:br>
              <a:rPr lang="en-US" altLang="ja-JP" sz="5400" spc="-40" dirty="0">
                <a:latin typeface="MS PGothic"/>
                <a:cs typeface="MS PGothic"/>
              </a:rPr>
            </a:br>
            <a:r>
              <a:rPr lang="ja-JP" altLang="en-US" sz="5400" spc="-40" dirty="0">
                <a:latin typeface="MS PGothic"/>
                <a:cs typeface="MS PGothic"/>
              </a:rPr>
              <a:t>　　　　　　　清　恵人</a:t>
            </a:r>
            <a:endParaRPr sz="5400" spc="-4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A044E-6FEB-E4B0-51AA-98375316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294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グラフフーリエ変換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8326A1-B068-CD44-F122-BC1D40CD6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73" y="5211546"/>
                <a:ext cx="119518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　　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sz="3200" dirty="0">
                    <a:latin typeface="+mn-ea"/>
                  </a:rPr>
                  <a:t>逆グラフフーリエ変換</a:t>
                </a:r>
                <a:r>
                  <a:rPr lang="en-US" altLang="ja-JP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en-US" altLang="ja-JP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sz="3200" b="0" dirty="0">
                    <a:ea typeface="Cambria Math" panose="02040503050406030204" pitchFamily="18" charset="0"/>
                  </a:rPr>
                  <a:t>Q:</a:t>
                </a:r>
                <a14:m>
                  <m:oMath xmlns:m="http://schemas.openxmlformats.org/officeDocument/2006/math">
                    <m:r>
                      <a:rPr lang="ja-JP" altLang="en-US" sz="3200" i="0">
                        <a:latin typeface="+mn-ea"/>
                      </a:rPr>
                      <m:t>正規化グラフラプラシアン行列</m:t>
                    </m:r>
                    <m:r>
                      <a:rPr lang="ja-JP" altLang="en-US" sz="3200" i="0" smtClean="0">
                        <a:latin typeface="+mn-ea"/>
                      </a:rPr>
                      <m:t>の</m:t>
                    </m:r>
                    <m:r>
                      <a:rPr lang="ja-JP" altLang="en-US" sz="3200" i="0">
                        <a:latin typeface="+mn-ea"/>
                      </a:rPr>
                      <m:t>固有ベクトル</m:t>
                    </m:r>
                    <m:r>
                      <a:rPr kumimoji="1" lang="en-US" altLang="ja-JP" sz="3200" b="0" i="0" smtClean="0">
                        <a:latin typeface="+mn-ea"/>
                      </a:rPr>
                      <m:t> </m:t>
                    </m:r>
                  </m:oMath>
                </a14:m>
                <a:r>
                  <a:rPr kumimoji="1" lang="ja-JP" altLang="en-US" sz="3200" dirty="0">
                    <a:latin typeface="+mn-ea"/>
                  </a:rPr>
                  <a:t>を</a:t>
                </a:r>
                <a:r>
                  <a:rPr kumimoji="1" lang="ja-JP" altLang="en-US" sz="3200" dirty="0"/>
                  <a:t>並べた行列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ｘ：全ノードの特徴を並べたもの</a:t>
                </a:r>
                <a:endParaRPr lang="en-US" altLang="ja-JP" sz="32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8326A1-B068-CD44-F122-BC1D40CD6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73" y="5211546"/>
                <a:ext cx="11951854" cy="4351338"/>
              </a:xfrm>
              <a:blipFill>
                <a:blip r:embed="rId2"/>
                <a:stretch>
                  <a:fillRect l="-1327" t="-3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06ABF348-A88D-D81D-C43B-12CDACCC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618"/>
            <a:ext cx="12265891" cy="46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3E849-A32D-478D-2BC3-E109B33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Spectral Convolution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A67DC40-8B27-6EC4-9CC1-7EE38F199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01600" y="1224230"/>
                <a:ext cx="12293600" cy="5102680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/>
                  <a:t>特徴ベクトルｘとフィルタ</a:t>
                </a:r>
                <a:r>
                  <a:rPr kumimoji="1" lang="en-US" altLang="ja-JP" sz="3600" dirty="0"/>
                  <a:t>g</a:t>
                </a:r>
                <a:r>
                  <a:rPr kumimoji="1" lang="ja-JP" altLang="en-US" sz="3600" dirty="0"/>
                  <a:t>を用いた畳み込み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kumimoji="1" lang="en-US" altLang="ja-JP" sz="36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𝑄𝑥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600" dirty="0"/>
                  <a:t>より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3600" dirty="0"/>
                  <a:t>とおき、これを重み（パラメーター）とする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𝑇𝑥</m:t>
                          </m:r>
                        </m:sup>
                      </m:sSup>
                    </m:oMath>
                  </m:oMathPara>
                </a14:m>
                <a:endParaRPr kumimoji="1" lang="en-US" altLang="ja-JP" sz="3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kumimoji="1" lang="ja-JP" altLang="en-US" sz="3600" dirty="0"/>
                  <a:t>要素積をなくすために、</a:t>
                </a:r>
                <a:r>
                  <a:rPr lang="en-US" altLang="ja-JP" sz="3600" dirty="0"/>
                  <a:t>θ</a:t>
                </a:r>
                <a:r>
                  <a:rPr lang="ja-JP" altLang="en-US" sz="3600" dirty="0"/>
                  <a:t>の要素を対角行列にまとめ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ja-JP" altLang="en-US" sz="3600" dirty="0"/>
                  <a:t>とおく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A67DC40-8B27-6EC4-9CC1-7EE38F199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1600" y="1224230"/>
                <a:ext cx="12293600" cy="5102680"/>
              </a:xfrm>
              <a:blipFill>
                <a:blip r:embed="rId2"/>
                <a:stretch>
                  <a:fillRect l="-1339" t="-2867" r="-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F14ED3-90D7-F1E7-DF1F-E50F62D1C4A8}"/>
              </a:ext>
            </a:extLst>
          </p:cNvPr>
          <p:cNvSpPr txBox="1"/>
          <p:nvPr/>
        </p:nvSpPr>
        <p:spPr>
          <a:xfrm>
            <a:off x="7786255" y="5588560"/>
            <a:ext cx="341632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グラフフーリエ変換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3FC935-3949-0962-5480-1B0FED131E14}"/>
              </a:ext>
            </a:extLst>
          </p:cNvPr>
          <p:cNvCxnSpPr>
            <a:cxnSpLocks/>
          </p:cNvCxnSpPr>
          <p:nvPr/>
        </p:nvCxnSpPr>
        <p:spPr>
          <a:xfrm>
            <a:off x="6742545" y="6155602"/>
            <a:ext cx="914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3B37E24-DB18-3538-A917-4350FBCCF144}"/>
              </a:ext>
            </a:extLst>
          </p:cNvPr>
          <p:cNvCxnSpPr/>
          <p:nvPr/>
        </p:nvCxnSpPr>
        <p:spPr>
          <a:xfrm>
            <a:off x="6437744" y="6155602"/>
            <a:ext cx="24014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6607A1-2F34-3B48-AE2C-DE381CD9DF93}"/>
              </a:ext>
            </a:extLst>
          </p:cNvPr>
          <p:cNvSpPr txBox="1"/>
          <p:nvPr/>
        </p:nvSpPr>
        <p:spPr>
          <a:xfrm>
            <a:off x="5542155" y="6326910"/>
            <a:ext cx="3057247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重みパラメーター</a:t>
            </a:r>
            <a:endParaRPr kumimoji="1" lang="ja-JP" altLang="en-US" sz="2800" b="1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4784F67-9249-8E13-6284-102EDFFF8200}"/>
              </a:ext>
            </a:extLst>
          </p:cNvPr>
          <p:cNvCxnSpPr/>
          <p:nvPr/>
        </p:nvCxnSpPr>
        <p:spPr>
          <a:xfrm flipH="1">
            <a:off x="6012872" y="6111780"/>
            <a:ext cx="387927" cy="0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346FFF-4579-87E7-8CAA-C8A4624DDE59}"/>
              </a:ext>
            </a:extLst>
          </p:cNvPr>
          <p:cNvSpPr txBox="1"/>
          <p:nvPr/>
        </p:nvSpPr>
        <p:spPr>
          <a:xfrm>
            <a:off x="1430438" y="6111780"/>
            <a:ext cx="377539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逆グラフフーリエ変換</a:t>
            </a:r>
          </a:p>
        </p:txBody>
      </p:sp>
    </p:spTree>
    <p:extLst>
      <p:ext uri="{BB962C8B-B14F-4D97-AF65-F5344CB8AC3E}">
        <p14:creationId xmlns:p14="http://schemas.microsoft.com/office/powerpoint/2010/main" val="11614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8E7286-EB44-A3E0-457E-932BC021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75" y="-384119"/>
            <a:ext cx="7539925" cy="724211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BBFD3-6FAB-07D8-D117-95B97E0B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1" y="1253330"/>
            <a:ext cx="5427689" cy="56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空手クラブネットワーク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・ノード数：会員</a:t>
            </a:r>
            <a:r>
              <a:rPr kumimoji="1" lang="en-US" altLang="ja-JP" sz="3600" dirty="0"/>
              <a:t>34</a:t>
            </a:r>
            <a:r>
              <a:rPr kumimoji="1" lang="ja-JP" altLang="en-US" sz="3600" dirty="0"/>
              <a:t>人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・特徴量：会員ナンバーワンホットベクトル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・ラベル：</a:t>
            </a:r>
            <a:r>
              <a:rPr kumimoji="1" lang="en-US" altLang="ja-JP" sz="3600" dirty="0"/>
              <a:t>4</a:t>
            </a:r>
            <a:r>
              <a:rPr kumimoji="1" lang="ja-JP" altLang="en-US" sz="3600" dirty="0"/>
              <a:t>グループ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・エッジ：会員同士の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交友関係１５６本</a:t>
            </a:r>
            <a:endParaRPr kumimoji="1" lang="ja-JP" altLang="en-US" sz="3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0A4F56-02BA-55C5-2C6C-F6EDE9E2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1" y="214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Graph Neural Network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30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7395F-31AF-72D0-240D-7513D3398203}"/>
              </a:ext>
            </a:extLst>
          </p:cNvPr>
          <p:cNvSpPr txBox="1"/>
          <p:nvPr/>
        </p:nvSpPr>
        <p:spPr>
          <a:xfrm>
            <a:off x="0" y="104931"/>
            <a:ext cx="1208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グラフ構造</a:t>
            </a:r>
            <a:r>
              <a:rPr kumimoji="1" lang="en-US" altLang="ja-JP" sz="3600" dirty="0"/>
              <a:t>: Data(x=[34, 34], </a:t>
            </a:r>
            <a:r>
              <a:rPr kumimoji="1" lang="en-US" altLang="ja-JP" sz="3600" dirty="0" err="1"/>
              <a:t>edge_index</a:t>
            </a:r>
            <a:r>
              <a:rPr kumimoji="1" lang="en-US" altLang="ja-JP" sz="3600" dirty="0"/>
              <a:t>=[2, 156], y=[34], </a:t>
            </a:r>
            <a:r>
              <a:rPr kumimoji="1" lang="en-US" altLang="ja-JP" sz="3600" dirty="0" err="1"/>
              <a:t>train_mask</a:t>
            </a:r>
            <a:r>
              <a:rPr kumimoji="1" lang="en-US" altLang="ja-JP" sz="3600" dirty="0"/>
              <a:t>=[34])</a:t>
            </a:r>
            <a:endParaRPr kumimoji="1" lang="ja-JP" altLang="en-US" sz="3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96BBEB-D00D-6FB2-A55F-A61BCE07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260"/>
            <a:ext cx="8468447" cy="6362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A23727-F1DB-B8F6-52AE-74AF1C3B6BB6}"/>
              </a:ext>
            </a:extLst>
          </p:cNvPr>
          <p:cNvSpPr txBox="1"/>
          <p:nvPr/>
        </p:nvSpPr>
        <p:spPr>
          <a:xfrm>
            <a:off x="6511755" y="705095"/>
            <a:ext cx="568024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epoch:100</a:t>
            </a:r>
          </a:p>
          <a:p>
            <a:r>
              <a:rPr lang="ja-JP" altLang="en-US" sz="3600" dirty="0"/>
              <a:t>最適化</a:t>
            </a:r>
            <a:r>
              <a:rPr lang="en-US" altLang="ja-JP" sz="3600" dirty="0"/>
              <a:t>:</a:t>
            </a:r>
            <a:r>
              <a:rPr lang="en-US" altLang="ja-JP" sz="3600" dirty="0" err="1"/>
              <a:t>Adam,lr</a:t>
            </a:r>
            <a:r>
              <a:rPr lang="en-US" altLang="ja-JP" sz="3600" dirty="0"/>
              <a:t>=0.01</a:t>
            </a:r>
          </a:p>
          <a:p>
            <a:r>
              <a:rPr kumimoji="1" lang="ja-JP" altLang="en-US" sz="3600" dirty="0"/>
              <a:t>損失：クロスエントロピー</a:t>
            </a:r>
            <a:endParaRPr kumimoji="1" lang="en-US" altLang="ja-JP" sz="3600" dirty="0"/>
          </a:p>
          <a:p>
            <a:r>
              <a:rPr kumimoji="1" lang="en-US" altLang="ja-JP" sz="3600" dirty="0" err="1"/>
              <a:t>pytro</a:t>
            </a:r>
            <a:r>
              <a:rPr lang="en-US" altLang="ja-JP" sz="3600" dirty="0" err="1"/>
              <a:t>ch_geometirc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214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A8EC5-FD5D-926C-D2FC-A374B20A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2" y="35560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実験結果　</a:t>
            </a:r>
            <a:r>
              <a:rPr lang="ja-JP" altLang="en-US" sz="6600" dirty="0"/>
              <a:t>すべて正解</a:t>
            </a:r>
            <a:endParaRPr kumimoji="1" lang="ja-JP" altLang="en-US" sz="66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ABFA62-E4E5-9E84-BF25-CC6FFCFB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モデルの予測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1A1378-92DE-339E-7A22-F09EB282F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[1, 1, 1, 1, 3, 3, 3, 1, 0, 1, 3, 1, 1, 1, 0, 0, 3, 1, 0, 1, 0, 1, 0, 0,  2, 2, 0, 0, 2, 0, 0, 2, 0, 0]</a:t>
            </a:r>
            <a:endParaRPr kumimoji="1" lang="ja-JP" altLang="en-US" sz="48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6BBE6-B23F-F154-17D8-86E439511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ラベル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3FF1D6-02A0-374F-A290-ACBC42AACC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[1, 1, 1, 1, 3, 3, 3, 1, 0, 1, 3, 1, 1, 1, 0, 0, 3, 1, 0, 1, 0, 1, 0, 0,2, 2, 0, 0, 2, 0, 0, 2, 0, 0]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688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4B6BD-B95F-B9A9-5FFA-C64969C03CFF}"/>
              </a:ext>
            </a:extLst>
          </p:cNvPr>
          <p:cNvSpPr txBox="1"/>
          <p:nvPr/>
        </p:nvSpPr>
        <p:spPr>
          <a:xfrm>
            <a:off x="209862" y="0"/>
            <a:ext cx="119821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torch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nn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Module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super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conv1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GCNConv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dataset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.num_node_features,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conv2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GCNConv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torch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nn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dataset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.num_classes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forward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.x</a:t>
            </a:r>
            <a:r>
              <a:rPr lang="ja-JP" alt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　</a:t>
            </a:r>
            <a:endParaRPr lang="en-US" altLang="ja-JP" sz="24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.edge_index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　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conv1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relu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conv2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relu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en-US" altLang="ja-JP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EF9BEF-C65C-7E54-F1F7-3CF6C2E928F0}"/>
              </a:ext>
            </a:extLst>
          </p:cNvPr>
          <p:cNvSpPr txBox="1"/>
          <p:nvPr/>
        </p:nvSpPr>
        <p:spPr>
          <a:xfrm>
            <a:off x="6316203" y="3076891"/>
            <a:ext cx="62889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各ノードの特徴ベクトル（会員情報）</a:t>
            </a:r>
            <a:endParaRPr kumimoji="1" lang="en-US" altLang="ja-JP" sz="2800" dirty="0"/>
          </a:p>
          <a:p>
            <a:r>
              <a:rPr kumimoji="1" lang="ja-JP" altLang="en-US" sz="2800" dirty="0"/>
              <a:t>エッジ情報を取り出す。</a:t>
            </a:r>
            <a:endParaRPr kumimoji="1" lang="en-US" altLang="ja-JP" sz="2800" dirty="0"/>
          </a:p>
          <a:p>
            <a:r>
              <a:rPr lang="ja-JP" altLang="en-US" sz="2800" dirty="0"/>
              <a:t>１層目のグラフ畳み込み</a:t>
            </a:r>
            <a:endParaRPr lang="en-US" altLang="ja-JP" sz="2800" dirty="0"/>
          </a:p>
          <a:p>
            <a:r>
              <a:rPr kumimoji="1" lang="ja-JP" altLang="en-US" sz="2800" dirty="0"/>
              <a:t>活性化関数</a:t>
            </a:r>
            <a:r>
              <a:rPr kumimoji="1" lang="en-US" altLang="ja-JP" sz="2800" dirty="0" err="1"/>
              <a:t>ReLU</a:t>
            </a:r>
            <a:endParaRPr kumimoji="1" lang="en-US" altLang="ja-JP" sz="2800" dirty="0"/>
          </a:p>
          <a:p>
            <a:r>
              <a:rPr kumimoji="1" lang="ja-JP" altLang="en-US" sz="2800" dirty="0"/>
              <a:t>２</a:t>
            </a:r>
            <a:r>
              <a:rPr lang="ja-JP" altLang="en-US" sz="2800" dirty="0"/>
              <a:t>層目のグラフ畳み込み</a:t>
            </a:r>
            <a:endParaRPr lang="en-US" altLang="ja-JP" sz="2800" dirty="0"/>
          </a:p>
          <a:p>
            <a:r>
              <a:rPr kumimoji="1" lang="ja-JP" altLang="en-US" sz="2800" dirty="0"/>
              <a:t>活性化関数</a:t>
            </a:r>
            <a:r>
              <a:rPr kumimoji="1" lang="en-US" altLang="ja-JP" sz="2800" dirty="0" err="1"/>
              <a:t>ReLu</a:t>
            </a:r>
            <a:endParaRPr kumimoji="1" lang="en-US" altLang="ja-JP" sz="2800" dirty="0"/>
          </a:p>
          <a:p>
            <a:r>
              <a:rPr kumimoji="1" lang="ja-JP" altLang="en-US" sz="2800" dirty="0"/>
              <a:t>３層目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149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DB89F-715F-5F5D-0F68-6705364B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427"/>
            <a:ext cx="11408765" cy="1325563"/>
          </a:xfrm>
        </p:spPr>
        <p:txBody>
          <a:bodyPr>
            <a:normAutofit/>
          </a:bodyPr>
          <a:lstStyle/>
          <a:p>
            <a:r>
              <a:rPr kumimoji="1" lang="en-US" altLang="ja-JP" sz="6000" u="sng" dirty="0"/>
              <a:t>Graph neural network convolution</a:t>
            </a:r>
            <a:endParaRPr kumimoji="1" lang="ja-JP" altLang="en-US" sz="60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8ECBF9-AABC-C1D8-C756-B1E096531047}"/>
                  </a:ext>
                </a:extLst>
              </p:cNvPr>
              <p:cNvSpPr txBox="1"/>
              <p:nvPr/>
            </p:nvSpPr>
            <p:spPr>
              <a:xfrm>
                <a:off x="7474857" y="835711"/>
                <a:ext cx="4782941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8ECBF9-AABC-C1D8-C756-B1E09653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57" y="835711"/>
                <a:ext cx="4782941" cy="2830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6D1570-5377-200C-7557-42BAEF9E9FED}"/>
                  </a:ext>
                </a:extLst>
              </p:cNvPr>
              <p:cNvSpPr txBox="1"/>
              <p:nvPr/>
            </p:nvSpPr>
            <p:spPr>
              <a:xfrm>
                <a:off x="3144125" y="849270"/>
                <a:ext cx="467935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6D1570-5377-200C-7557-42BAEF9E9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25" y="849270"/>
                <a:ext cx="4679359" cy="28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CEFBE2-038A-8573-12D7-678FBB61AC09}"/>
              </a:ext>
            </a:extLst>
          </p:cNvPr>
          <p:cNvSpPr txBox="1"/>
          <p:nvPr/>
        </p:nvSpPr>
        <p:spPr>
          <a:xfrm>
            <a:off x="9301022" y="3090206"/>
            <a:ext cx="275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隣接行列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027AEAF-D8A2-8F8D-7B2D-DBEE54DC55BA}"/>
              </a:ext>
            </a:extLst>
          </p:cNvPr>
          <p:cNvSpPr txBox="1"/>
          <p:nvPr/>
        </p:nvSpPr>
        <p:spPr>
          <a:xfrm>
            <a:off x="3699361" y="3236942"/>
            <a:ext cx="275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次数行列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101088-0EB0-752F-1896-97725BE20AEC}"/>
                  </a:ext>
                </a:extLst>
              </p:cNvPr>
              <p:cNvSpPr txBox="1"/>
              <p:nvPr/>
            </p:nvSpPr>
            <p:spPr>
              <a:xfrm>
                <a:off x="5149270" y="4037943"/>
                <a:ext cx="621109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101088-0EB0-752F-1896-97725BE20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0" y="4037943"/>
                <a:ext cx="6211099" cy="2830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2CC612-FA68-D2BC-94DF-843A603685C4}"/>
              </a:ext>
            </a:extLst>
          </p:cNvPr>
          <p:cNvSpPr txBox="1"/>
          <p:nvPr/>
        </p:nvSpPr>
        <p:spPr>
          <a:xfrm>
            <a:off x="6899557" y="6334780"/>
            <a:ext cx="366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グラフラプラシアン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F6C0441-B72A-2843-F437-4EAC443217F4}"/>
                  </a:ext>
                </a:extLst>
              </p:cNvPr>
              <p:cNvSpPr txBox="1"/>
              <p:nvPr/>
            </p:nvSpPr>
            <p:spPr>
              <a:xfrm>
                <a:off x="-267853" y="5119445"/>
                <a:ext cx="5417123" cy="159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−1(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=1)</m:t>
                              </m:r>
                            </m:e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F6C0441-B72A-2843-F437-4EAC44321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853" y="5119445"/>
                <a:ext cx="5417123" cy="1595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F53790-72E3-D5CF-5B63-12B31F4DB384}"/>
                  </a:ext>
                </a:extLst>
              </p:cNvPr>
              <p:cNvSpPr txBox="1"/>
              <p:nvPr/>
            </p:nvSpPr>
            <p:spPr>
              <a:xfrm>
                <a:off x="9360053" y="3351816"/>
                <a:ext cx="27765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F53790-72E3-D5CF-5B63-12B31F4DB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53" y="3351816"/>
                <a:ext cx="2776529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44662FE2-2D27-A87F-1EE8-AE650186075F}"/>
              </a:ext>
            </a:extLst>
          </p:cNvPr>
          <p:cNvSpPr/>
          <p:nvPr/>
        </p:nvSpPr>
        <p:spPr>
          <a:xfrm>
            <a:off x="8044873" y="3153459"/>
            <a:ext cx="969818" cy="8274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E843D1C-A549-87AC-950E-E2C46799AB64}"/>
              </a:ext>
            </a:extLst>
          </p:cNvPr>
          <p:cNvSpPr/>
          <p:nvPr/>
        </p:nvSpPr>
        <p:spPr>
          <a:xfrm>
            <a:off x="149623" y="905972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/>
              <a:t>0</a:t>
            </a:r>
            <a:endParaRPr kumimoji="1" lang="ja-JP" altLang="en-US" sz="72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46828CD-955C-875F-F2B3-D783FC80210E}"/>
              </a:ext>
            </a:extLst>
          </p:cNvPr>
          <p:cNvSpPr/>
          <p:nvPr/>
        </p:nvSpPr>
        <p:spPr>
          <a:xfrm>
            <a:off x="2315156" y="1036969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1</a:t>
            </a:r>
            <a:endParaRPr kumimoji="1" lang="ja-JP" altLang="en-US" sz="72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83A231A-AF09-869B-5900-E9CF6B6C7B0A}"/>
              </a:ext>
            </a:extLst>
          </p:cNvPr>
          <p:cNvSpPr/>
          <p:nvPr/>
        </p:nvSpPr>
        <p:spPr>
          <a:xfrm>
            <a:off x="237359" y="2751372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2</a:t>
            </a:r>
            <a:endParaRPr kumimoji="1" lang="ja-JP" altLang="en-US" sz="7200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0C82E2A-22F4-7907-7FB5-26CA67D7DBDF}"/>
              </a:ext>
            </a:extLst>
          </p:cNvPr>
          <p:cNvSpPr/>
          <p:nvPr/>
        </p:nvSpPr>
        <p:spPr>
          <a:xfrm>
            <a:off x="1931454" y="2959161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3</a:t>
            </a:r>
            <a:endParaRPr kumimoji="1" lang="ja-JP" altLang="en-US" sz="72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36E7EDD-C5BE-57B6-64BC-96DB885AE49F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1234896" y="1445363"/>
            <a:ext cx="1080260" cy="13099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07EBC5-46D5-2E58-43CA-49810D47C94C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1163697" y="1957767"/>
            <a:ext cx="1310394" cy="95158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DB47E84-9071-D01E-4768-4BF47BDDD4FC}"/>
              </a:ext>
            </a:extLst>
          </p:cNvPr>
          <p:cNvCxnSpPr>
            <a:stCxn id="38" idx="4"/>
            <a:endCxn id="40" idx="0"/>
          </p:cNvCxnSpPr>
          <p:nvPr/>
        </p:nvCxnSpPr>
        <p:spPr>
          <a:xfrm flipH="1">
            <a:off x="2474091" y="2115751"/>
            <a:ext cx="383702" cy="84341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20192C-0C7E-3CC7-1AC8-4515D1BB5640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1322632" y="3290763"/>
            <a:ext cx="608822" cy="20778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1D95EB0-8349-8B6D-666D-4DAF6551880A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692260" y="1984754"/>
            <a:ext cx="87736" cy="76661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B597CF3B-C6C1-DB50-3A1F-56EA4AA3254F}"/>
              </a:ext>
            </a:extLst>
          </p:cNvPr>
          <p:cNvSpPr/>
          <p:nvPr/>
        </p:nvSpPr>
        <p:spPr>
          <a:xfrm>
            <a:off x="3127637" y="4352827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4</a:t>
            </a:r>
            <a:endParaRPr kumimoji="1" lang="ja-JP" altLang="en-US" sz="7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16F515B-4DF2-3040-313F-0F4E7D476F61}"/>
              </a:ext>
            </a:extLst>
          </p:cNvPr>
          <p:cNvCxnSpPr>
            <a:cxnSpLocks/>
            <a:stCxn id="46" idx="0"/>
            <a:endCxn id="40" idx="5"/>
          </p:cNvCxnSpPr>
          <p:nvPr/>
        </p:nvCxnSpPr>
        <p:spPr>
          <a:xfrm flipH="1" flipV="1">
            <a:off x="2857792" y="3879959"/>
            <a:ext cx="812482" cy="47286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59867-7C94-120C-990F-3D11A50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00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正規化グラフラプラシアン行列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229C39-4C4D-A7DE-8D07-B1651DA2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0662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正規化</m:t>
                    </m:r>
                  </m:oMath>
                </a14:m>
                <a:r>
                  <a:rPr kumimoji="1" lang="ja-JP" altLang="en-US" dirty="0"/>
                  <a:t>グラフラプラシアン行列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ja-JP" altLang="en-US" dirty="0"/>
                  <a:t>：次数行列平方根の逆数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：グラフラプラシアン行列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229C39-4C4D-A7DE-8D07-B1651DA2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06628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8A0D4B4-42DD-3F9F-9F6F-1285687F28BA}"/>
                  </a:ext>
                </a:extLst>
              </p:cNvPr>
              <p:cNvSpPr txBox="1"/>
              <p:nvPr/>
            </p:nvSpPr>
            <p:spPr>
              <a:xfrm>
                <a:off x="554181" y="905163"/>
                <a:ext cx="2962927" cy="802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8A0D4B4-42DD-3F9F-9F6F-1285687F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905163"/>
                <a:ext cx="2962927" cy="802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E0CAC5-EA9D-F6C7-7302-9923789E6483}"/>
                  </a:ext>
                </a:extLst>
              </p:cNvPr>
              <p:cNvSpPr txBox="1"/>
              <p:nvPr/>
            </p:nvSpPr>
            <p:spPr>
              <a:xfrm>
                <a:off x="4371471" y="574266"/>
                <a:ext cx="782052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E0CAC5-EA9D-F6C7-7302-9923789E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71" y="574266"/>
                <a:ext cx="7820529" cy="28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816ECF-A80B-D9F2-F14E-3E7F52E566E5}"/>
                  </a:ext>
                </a:extLst>
              </p:cNvPr>
              <p:cNvSpPr txBox="1"/>
              <p:nvPr/>
            </p:nvSpPr>
            <p:spPr>
              <a:xfrm>
                <a:off x="3312344" y="5653888"/>
                <a:ext cx="5461047" cy="12041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816ECF-A80B-D9F2-F14E-3E7F52E5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44" y="5653888"/>
                <a:ext cx="5461047" cy="1204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5FED61-959C-A8EE-5D50-0988C3BAAEE2}"/>
                  </a:ext>
                </a:extLst>
              </p:cNvPr>
              <p:cNvSpPr txBox="1"/>
              <p:nvPr/>
            </p:nvSpPr>
            <p:spPr>
              <a:xfrm>
                <a:off x="-312245" y="3357202"/>
                <a:ext cx="9655094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-0.408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-0.408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-0.577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5FED61-959C-A8EE-5D50-0988C3BAA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245" y="3357202"/>
                <a:ext cx="9655094" cy="2830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25615-1477-398E-DABC-C857F7F7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/>
          <a:lstStyle/>
          <a:p>
            <a:r>
              <a:rPr lang="ja-JP" altLang="en-US" dirty="0"/>
              <a:t>正規化グラフラプラシアン行列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1D8E5D-3D05-48DD-EA71-48C87140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602" y="3604425"/>
            <a:ext cx="8423171" cy="2107416"/>
          </a:xfrm>
        </p:spPr>
        <p:txBody>
          <a:bodyPr/>
          <a:lstStyle/>
          <a:p>
            <a:r>
              <a:rPr kumimoji="1" lang="ja-JP" altLang="en-US" dirty="0"/>
              <a:t>ノード１（次数３）とノード２（次数３）</a:t>
            </a:r>
            <a:r>
              <a:rPr kumimoji="1" lang="en-US" altLang="ja-JP" b="1" dirty="0"/>
              <a:t>-0.333</a:t>
            </a:r>
          </a:p>
          <a:p>
            <a:r>
              <a:rPr lang="ja-JP" altLang="en-US" dirty="0"/>
              <a:t>ノード０（次数２）とノード１（次数３）</a:t>
            </a:r>
            <a:r>
              <a:rPr lang="en-US" altLang="ja-JP" b="1" dirty="0"/>
              <a:t>-0.408</a:t>
            </a:r>
          </a:p>
          <a:p>
            <a:r>
              <a:rPr lang="ja-JP" altLang="en-US" dirty="0"/>
              <a:t>ノード３（次数３）とノード４（次数１）</a:t>
            </a:r>
            <a:r>
              <a:rPr lang="en-US" altLang="ja-JP" b="1" dirty="0"/>
              <a:t>-0.577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7AEC66D-4230-1B85-B7F2-AA777214275E}"/>
                  </a:ext>
                </a:extLst>
              </p:cNvPr>
              <p:cNvSpPr txBox="1"/>
              <p:nvPr/>
            </p:nvSpPr>
            <p:spPr>
              <a:xfrm>
                <a:off x="3026041" y="1047440"/>
                <a:ext cx="9655094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-0.408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-0.408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-0.577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7AEC66D-4230-1B85-B7F2-AA7772142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41" y="1047440"/>
                <a:ext cx="9655094" cy="2830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C89A64EF-DB3C-DCA5-722A-0A7E919FFE14}"/>
              </a:ext>
            </a:extLst>
          </p:cNvPr>
          <p:cNvSpPr/>
          <p:nvPr/>
        </p:nvSpPr>
        <p:spPr>
          <a:xfrm>
            <a:off x="0" y="778176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/>
              <a:t>0</a:t>
            </a:r>
            <a:endParaRPr kumimoji="1" lang="ja-JP" altLang="en-US" sz="72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2DE765F-B94B-FA3C-E044-04C34804482A}"/>
              </a:ext>
            </a:extLst>
          </p:cNvPr>
          <p:cNvSpPr/>
          <p:nvPr/>
        </p:nvSpPr>
        <p:spPr>
          <a:xfrm>
            <a:off x="2165533" y="909173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1</a:t>
            </a:r>
            <a:endParaRPr kumimoji="1" lang="ja-JP" altLang="en-US" sz="7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9B70117-D5BA-8DE3-1F2A-647CFEE49513}"/>
              </a:ext>
            </a:extLst>
          </p:cNvPr>
          <p:cNvSpPr/>
          <p:nvPr/>
        </p:nvSpPr>
        <p:spPr>
          <a:xfrm>
            <a:off x="-1" y="2359454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2</a:t>
            </a:r>
            <a:endParaRPr kumimoji="1" lang="ja-JP" altLang="en-US" sz="7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9605B17-BED0-2481-1B65-B944AEBD3641}"/>
              </a:ext>
            </a:extLst>
          </p:cNvPr>
          <p:cNvSpPr/>
          <p:nvPr/>
        </p:nvSpPr>
        <p:spPr>
          <a:xfrm>
            <a:off x="1781831" y="2831365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3</a:t>
            </a:r>
            <a:endParaRPr kumimoji="1" lang="ja-JP" altLang="en-US" sz="72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445A115-C228-8680-82F9-804ECFBA2959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1085273" y="1317567"/>
            <a:ext cx="1080260" cy="13099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58E7919-FABE-C6AD-D34C-3BB757DD5F5F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926337" y="1829971"/>
            <a:ext cx="1398131" cy="68746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9E506F8-59B5-5062-1BA3-CDCFB338CD1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2324468" y="1987955"/>
            <a:ext cx="383702" cy="84341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B0495FE-397B-226D-88FA-48F65161D6D7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1085272" y="2898845"/>
            <a:ext cx="696559" cy="47191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24C6AE-7DAE-D44C-DD6F-25CB2237B7E3}"/>
              </a:ext>
            </a:extLst>
          </p:cNvPr>
          <p:cNvSpPr txBox="1"/>
          <p:nvPr/>
        </p:nvSpPr>
        <p:spPr>
          <a:xfrm>
            <a:off x="129309" y="5438498"/>
            <a:ext cx="12062691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次数の高いノード間を繋ぐと重みが小さく、</a:t>
            </a:r>
            <a:endParaRPr lang="en-US" altLang="ja-JP" sz="4000" dirty="0"/>
          </a:p>
          <a:p>
            <a:r>
              <a:rPr lang="ja-JP" altLang="en-US" sz="4000" dirty="0"/>
              <a:t>次数の低いノード間を繋ぐエッジほど重みが大きい</a:t>
            </a:r>
            <a:endParaRPr kumimoji="1" lang="ja-JP" altLang="en-US" sz="40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B1550D1-6D42-4053-889D-E964A62F5B25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542636" y="1856958"/>
            <a:ext cx="1" cy="50249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BA9942EB-A558-BC6E-BEEC-C726DD459022}"/>
              </a:ext>
            </a:extLst>
          </p:cNvPr>
          <p:cNvSpPr/>
          <p:nvPr/>
        </p:nvSpPr>
        <p:spPr>
          <a:xfrm>
            <a:off x="2978014" y="4225031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4</a:t>
            </a:r>
            <a:endParaRPr kumimoji="1" lang="ja-JP" altLang="en-US" sz="72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8F7CD84-3ABF-7142-032D-B96216DF384A}"/>
              </a:ext>
            </a:extLst>
          </p:cNvPr>
          <p:cNvCxnSpPr>
            <a:cxnSpLocks/>
            <a:stCxn id="40" idx="0"/>
            <a:endCxn id="16" idx="5"/>
          </p:cNvCxnSpPr>
          <p:nvPr/>
        </p:nvCxnSpPr>
        <p:spPr>
          <a:xfrm flipH="1" flipV="1">
            <a:off x="2708169" y="3752163"/>
            <a:ext cx="812482" cy="47286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9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9466B-77FA-DF6E-9B2D-6A605397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74284"/>
            <a:ext cx="9247909" cy="780618"/>
          </a:xfrm>
        </p:spPr>
        <p:txBody>
          <a:bodyPr/>
          <a:lstStyle/>
          <a:p>
            <a:r>
              <a:rPr kumimoji="1" lang="ja-JP" altLang="en-US" dirty="0"/>
              <a:t>固有値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E43F1-2B36-DE71-9893-CC587949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1B1D49-7798-4401-947C-F6C3E6AC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037"/>
            <a:ext cx="11353800" cy="61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F8100-8034-54B3-FFBD-50D52B7A687D}"/>
              </a:ext>
            </a:extLst>
          </p:cNvPr>
          <p:cNvSpPr txBox="1"/>
          <p:nvPr/>
        </p:nvSpPr>
        <p:spPr>
          <a:xfrm>
            <a:off x="219363" y="621884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１．固有値＝０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AC5D2C-BFC7-90BC-29F7-4FD72A84F04A}"/>
              </a:ext>
            </a:extLst>
          </p:cNvPr>
          <p:cNvSpPr txBox="1"/>
          <p:nvPr/>
        </p:nvSpPr>
        <p:spPr>
          <a:xfrm>
            <a:off x="219362" y="646507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１．固有値＝０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D37E9F-B3E2-22F9-7DB7-2B524FF4B034}"/>
              </a:ext>
            </a:extLst>
          </p:cNvPr>
          <p:cNvSpPr txBox="1"/>
          <p:nvPr/>
        </p:nvSpPr>
        <p:spPr>
          <a:xfrm>
            <a:off x="4143663" y="593292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</a:t>
            </a:r>
            <a:r>
              <a:rPr kumimoji="1" lang="ja-JP" altLang="en-US" sz="2800" dirty="0"/>
              <a:t>固有値</a:t>
            </a:r>
            <a:r>
              <a:rPr lang="en-US" altLang="ja-JP" sz="2800" dirty="0"/>
              <a:t>=0.82991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AB32A6-DC09-0333-0E01-503F61E03085}"/>
              </a:ext>
            </a:extLst>
          </p:cNvPr>
          <p:cNvSpPr txBox="1"/>
          <p:nvPr/>
        </p:nvSpPr>
        <p:spPr>
          <a:xfrm>
            <a:off x="8067963" y="593292"/>
            <a:ext cx="32073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=2.6889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4907FA-B502-E5E2-95F1-AFD4889F98F6}"/>
              </a:ext>
            </a:extLst>
          </p:cNvPr>
          <p:cNvSpPr txBox="1"/>
          <p:nvPr/>
        </p:nvSpPr>
        <p:spPr>
          <a:xfrm>
            <a:off x="1995054" y="3700174"/>
            <a:ext cx="32073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4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=4.0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22A1B3-2475-D9DB-F85B-8B8E40AA5462}"/>
              </a:ext>
            </a:extLst>
          </p:cNvPr>
          <p:cNvSpPr txBox="1"/>
          <p:nvPr/>
        </p:nvSpPr>
        <p:spPr>
          <a:xfrm>
            <a:off x="5747326" y="3700173"/>
            <a:ext cx="352251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5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=4.48119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E9107-80CF-82BB-C278-ABCEB2A32D08}"/>
              </a:ext>
            </a:extLst>
          </p:cNvPr>
          <p:cNvSpPr txBox="1"/>
          <p:nvPr/>
        </p:nvSpPr>
        <p:spPr>
          <a:xfrm>
            <a:off x="9817099" y="3700173"/>
            <a:ext cx="25307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固有値小</a:t>
            </a:r>
            <a:endParaRPr kumimoji="1" lang="en-US" altLang="ja-JP" sz="3200" dirty="0"/>
          </a:p>
          <a:p>
            <a:r>
              <a:rPr lang="ja-JP" altLang="en-US" sz="3200" dirty="0"/>
              <a:t>↓</a:t>
            </a:r>
            <a:endParaRPr lang="en-US" altLang="ja-JP" sz="3200" dirty="0"/>
          </a:p>
          <a:p>
            <a:r>
              <a:rPr kumimoji="1" lang="ja-JP" altLang="en-US" sz="3200" dirty="0"/>
              <a:t>変化小</a:t>
            </a:r>
            <a:endParaRPr kumimoji="1" lang="en-US" altLang="ja-JP" sz="3200" dirty="0"/>
          </a:p>
          <a:p>
            <a:r>
              <a:rPr lang="ja-JP" altLang="en-US" sz="3200" dirty="0"/>
              <a:t>固有値大</a:t>
            </a:r>
            <a:endParaRPr lang="en-US" altLang="ja-JP" sz="3200" dirty="0"/>
          </a:p>
          <a:p>
            <a:r>
              <a:rPr lang="ja-JP" altLang="en-US" sz="3200" dirty="0"/>
              <a:t>↓</a:t>
            </a:r>
            <a:endParaRPr lang="en-US" altLang="ja-JP" sz="3200" dirty="0"/>
          </a:p>
          <a:p>
            <a:r>
              <a:rPr lang="ja-JP" altLang="en-US" sz="3200" dirty="0"/>
              <a:t>変化大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877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816</Words>
  <Application>Microsoft Office PowerPoint</Application>
  <PresentationFormat>ワイド画面</PresentationFormat>
  <Paragraphs>106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HGPSoeiKakugothicUB</vt:lpstr>
      <vt:lpstr>MS PGothic</vt:lpstr>
      <vt:lpstr>游ゴシック</vt:lpstr>
      <vt:lpstr>游ゴシック Light</vt:lpstr>
      <vt:lpstr>Arial</vt:lpstr>
      <vt:lpstr>Cambria Math</vt:lpstr>
      <vt:lpstr>Consolas</vt:lpstr>
      <vt:lpstr>Times New Roman</vt:lpstr>
      <vt:lpstr>Office テーマ</vt:lpstr>
      <vt:lpstr>ゼミ発表３回目  　　　　　　　清　恵人</vt:lpstr>
      <vt:lpstr>Graph Neural Network</vt:lpstr>
      <vt:lpstr>PowerPoint プレゼンテーション</vt:lpstr>
      <vt:lpstr>実験結果　すべて正解</vt:lpstr>
      <vt:lpstr>PowerPoint プレゼンテーション</vt:lpstr>
      <vt:lpstr>Graph neural network convolution</vt:lpstr>
      <vt:lpstr>正規化グラフラプラシアン行列</vt:lpstr>
      <vt:lpstr>正規化グラフラプラシアン行列</vt:lpstr>
      <vt:lpstr>固有値</vt:lpstr>
      <vt:lpstr>グラフフーリエ変換</vt:lpstr>
      <vt:lpstr>Spectral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g2121057</dc:creator>
  <cp:lastModifiedBy>g2121057</cp:lastModifiedBy>
  <cp:revision>1</cp:revision>
  <dcterms:created xsi:type="dcterms:W3CDTF">2024-06-13T07:28:47Z</dcterms:created>
  <dcterms:modified xsi:type="dcterms:W3CDTF">2024-06-14T03:52:10Z</dcterms:modified>
</cp:coreProperties>
</file>