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3" r:id="rId11"/>
    <p:sldId id="272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21057" userId="S::g2121057@tcu.ac.jp::037dc83c-fac4-4eea-acb3-34d3beafcde8" providerId="AD" clId="Web-{F9A772BE-C658-B5FF-94EC-11CDEA3C614F}"/>
    <pc:docChg chg="addSld modSld">
      <pc:chgData name="g2121057" userId="S::g2121057@tcu.ac.jp::037dc83c-fac4-4eea-acb3-34d3beafcde8" providerId="AD" clId="Web-{F9A772BE-C658-B5FF-94EC-11CDEA3C614F}" dt="2024-06-28T02:25:03.027" v="11" actId="20577"/>
      <pc:docMkLst>
        <pc:docMk/>
      </pc:docMkLst>
      <pc:sldChg chg="modSp new">
        <pc:chgData name="g2121057" userId="S::g2121057@tcu.ac.jp::037dc83c-fac4-4eea-acb3-34d3beafcde8" providerId="AD" clId="Web-{F9A772BE-C658-B5FF-94EC-11CDEA3C614F}" dt="2024-06-28T02:15:34.783" v="2" actId="20577"/>
        <pc:sldMkLst>
          <pc:docMk/>
          <pc:sldMk cId="3878825859" sldId="267"/>
        </pc:sldMkLst>
        <pc:spChg chg="mod">
          <ac:chgData name="g2121057" userId="S::g2121057@tcu.ac.jp::037dc83c-fac4-4eea-acb3-34d3beafcde8" providerId="AD" clId="Web-{F9A772BE-C658-B5FF-94EC-11CDEA3C614F}" dt="2024-06-28T02:15:34.783" v="2" actId="20577"/>
          <ac:spMkLst>
            <pc:docMk/>
            <pc:sldMk cId="3878825859" sldId="267"/>
            <ac:spMk id="2" creationId="{B29B4475-62B6-7780-5F17-D1C159875F26}"/>
          </ac:spMkLst>
        </pc:spChg>
      </pc:sldChg>
      <pc:sldChg chg="modSp new">
        <pc:chgData name="g2121057" userId="S::g2121057@tcu.ac.jp::037dc83c-fac4-4eea-acb3-34d3beafcde8" providerId="AD" clId="Web-{F9A772BE-C658-B5FF-94EC-11CDEA3C614F}" dt="2024-06-28T02:15:58.222" v="5" actId="20577"/>
        <pc:sldMkLst>
          <pc:docMk/>
          <pc:sldMk cId="4145884105" sldId="268"/>
        </pc:sldMkLst>
        <pc:spChg chg="mod">
          <ac:chgData name="g2121057" userId="S::g2121057@tcu.ac.jp::037dc83c-fac4-4eea-acb3-34d3beafcde8" providerId="AD" clId="Web-{F9A772BE-C658-B5FF-94EC-11CDEA3C614F}" dt="2024-06-28T02:15:58.222" v="5" actId="20577"/>
          <ac:spMkLst>
            <pc:docMk/>
            <pc:sldMk cId="4145884105" sldId="268"/>
            <ac:spMk id="2" creationId="{BD953CDE-0633-BD45-806C-B761CAE535B3}"/>
          </ac:spMkLst>
        </pc:spChg>
      </pc:sldChg>
      <pc:sldChg chg="modSp new">
        <pc:chgData name="g2121057" userId="S::g2121057@tcu.ac.jp::037dc83c-fac4-4eea-acb3-34d3beafcde8" providerId="AD" clId="Web-{F9A772BE-C658-B5FF-94EC-11CDEA3C614F}" dt="2024-06-28T02:16:30.303" v="8" actId="20577"/>
        <pc:sldMkLst>
          <pc:docMk/>
          <pc:sldMk cId="1461110" sldId="269"/>
        </pc:sldMkLst>
        <pc:spChg chg="mod">
          <ac:chgData name="g2121057" userId="S::g2121057@tcu.ac.jp::037dc83c-fac4-4eea-acb3-34d3beafcde8" providerId="AD" clId="Web-{F9A772BE-C658-B5FF-94EC-11CDEA3C614F}" dt="2024-06-28T02:16:30.303" v="8" actId="20577"/>
          <ac:spMkLst>
            <pc:docMk/>
            <pc:sldMk cId="1461110" sldId="269"/>
            <ac:spMk id="2" creationId="{C0EF4855-7015-E555-0724-77796A749F41}"/>
          </ac:spMkLst>
        </pc:spChg>
      </pc:sldChg>
      <pc:sldChg chg="modSp new">
        <pc:chgData name="g2121057" userId="S::g2121057@tcu.ac.jp::037dc83c-fac4-4eea-acb3-34d3beafcde8" providerId="AD" clId="Web-{F9A772BE-C658-B5FF-94EC-11CDEA3C614F}" dt="2024-06-28T02:25:03.027" v="11" actId="20577"/>
        <pc:sldMkLst>
          <pc:docMk/>
          <pc:sldMk cId="385489279" sldId="270"/>
        </pc:sldMkLst>
        <pc:spChg chg="mod">
          <ac:chgData name="g2121057" userId="S::g2121057@tcu.ac.jp::037dc83c-fac4-4eea-acb3-34d3beafcde8" providerId="AD" clId="Web-{F9A772BE-C658-B5FF-94EC-11CDEA3C614F}" dt="2024-06-28T02:25:03.027" v="11" actId="20577"/>
          <ac:spMkLst>
            <pc:docMk/>
            <pc:sldMk cId="385489279" sldId="270"/>
            <ac:spMk id="2" creationId="{C2F52389-3D8F-9B97-8E48-41D62CCA74F8}"/>
          </ac:spMkLst>
        </pc:spChg>
      </pc:sldChg>
    </pc:docChg>
  </pc:docChgLst>
  <pc:docChgLst>
    <pc:chgData name="g2121057" userId="037dc83c-fac4-4eea-acb3-34d3beafcde8" providerId="ADAL" clId="{DBF9508C-FC40-4F46-81CB-963EA72AD876}"/>
    <pc:docChg chg="undo custSel addSld delSld modSld sldOrd">
      <pc:chgData name="g2121057" userId="037dc83c-fac4-4eea-acb3-34d3beafcde8" providerId="ADAL" clId="{DBF9508C-FC40-4F46-81CB-963EA72AD876}" dt="2024-06-28T06:53:20.217" v="1906" actId="20577"/>
      <pc:docMkLst>
        <pc:docMk/>
      </pc:docMkLst>
      <pc:sldChg chg="modSp mod">
        <pc:chgData name="g2121057" userId="037dc83c-fac4-4eea-acb3-34d3beafcde8" providerId="ADAL" clId="{DBF9508C-FC40-4F46-81CB-963EA72AD876}" dt="2024-06-27T14:37:59.835" v="1" actId="20577"/>
        <pc:sldMkLst>
          <pc:docMk/>
          <pc:sldMk cId="3405251839" sldId="258"/>
        </pc:sldMkLst>
        <pc:spChg chg="mod">
          <ac:chgData name="g2121057" userId="037dc83c-fac4-4eea-acb3-34d3beafcde8" providerId="ADAL" clId="{DBF9508C-FC40-4F46-81CB-963EA72AD876}" dt="2024-06-27T14:37:59.835" v="1" actId="20577"/>
          <ac:spMkLst>
            <pc:docMk/>
            <pc:sldMk cId="3405251839" sldId="258"/>
            <ac:spMk id="10" creationId="{8DD90ABC-D298-0415-C4BB-A1BF5EFAFE0B}"/>
          </ac:spMkLst>
        </pc:spChg>
      </pc:sldChg>
      <pc:sldChg chg="addSp delSp modSp mod">
        <pc:chgData name="g2121057" userId="037dc83c-fac4-4eea-acb3-34d3beafcde8" providerId="ADAL" clId="{DBF9508C-FC40-4F46-81CB-963EA72AD876}" dt="2024-06-28T06:39:13.499" v="1733" actId="1036"/>
        <pc:sldMkLst>
          <pc:docMk/>
          <pc:sldMk cId="61089469" sldId="259"/>
        </pc:sldMkLst>
        <pc:spChg chg="add mod">
          <ac:chgData name="g2121057" userId="037dc83c-fac4-4eea-acb3-34d3beafcde8" providerId="ADAL" clId="{DBF9508C-FC40-4F46-81CB-963EA72AD876}" dt="2024-06-28T06:39:13.499" v="1733" actId="1036"/>
          <ac:spMkLst>
            <pc:docMk/>
            <pc:sldMk cId="61089469" sldId="259"/>
            <ac:spMk id="3" creationId="{8BEDFED1-69D2-2DE4-A4C1-D9F9946D7FFE}"/>
          </ac:spMkLst>
        </pc:spChg>
        <pc:spChg chg="mod">
          <ac:chgData name="g2121057" userId="037dc83c-fac4-4eea-acb3-34d3beafcde8" providerId="ADAL" clId="{DBF9508C-FC40-4F46-81CB-963EA72AD876}" dt="2024-06-27T14:38:09.179" v="3" actId="20577"/>
          <ac:spMkLst>
            <pc:docMk/>
            <pc:sldMk cId="61089469" sldId="259"/>
            <ac:spMk id="10" creationId="{8DD90ABC-D298-0415-C4BB-A1BF5EFAFE0B}"/>
          </ac:spMkLst>
        </pc:spChg>
        <pc:spChg chg="del">
          <ac:chgData name="g2121057" userId="037dc83c-fac4-4eea-acb3-34d3beafcde8" providerId="ADAL" clId="{DBF9508C-FC40-4F46-81CB-963EA72AD876}" dt="2024-06-28T06:38:24.143" v="1679" actId="478"/>
          <ac:spMkLst>
            <pc:docMk/>
            <pc:sldMk cId="61089469" sldId="259"/>
            <ac:spMk id="11" creationId="{C1B193B4-4976-BFAC-1B84-101FEAA28979}"/>
          </ac:spMkLst>
        </pc:spChg>
      </pc:sldChg>
      <pc:sldChg chg="mod modShow">
        <pc:chgData name="g2121057" userId="037dc83c-fac4-4eea-acb3-34d3beafcde8" providerId="ADAL" clId="{DBF9508C-FC40-4F46-81CB-963EA72AD876}" dt="2024-06-28T03:03:23.053" v="64" actId="729"/>
        <pc:sldMkLst>
          <pc:docMk/>
          <pc:sldMk cId="1314650507" sldId="260"/>
        </pc:sldMkLst>
      </pc:sldChg>
      <pc:sldChg chg="mod modShow">
        <pc:chgData name="g2121057" userId="037dc83c-fac4-4eea-acb3-34d3beafcde8" providerId="ADAL" clId="{DBF9508C-FC40-4F46-81CB-963EA72AD876}" dt="2024-06-28T03:45:31.782" v="1127" actId="729"/>
        <pc:sldMkLst>
          <pc:docMk/>
          <pc:sldMk cId="1664937972" sldId="261"/>
        </pc:sldMkLst>
      </pc:sldChg>
      <pc:sldChg chg="modSp mod">
        <pc:chgData name="g2121057" userId="037dc83c-fac4-4eea-acb3-34d3beafcde8" providerId="ADAL" clId="{DBF9508C-FC40-4F46-81CB-963EA72AD876}" dt="2024-06-27T14:38:17.195" v="5" actId="20577"/>
        <pc:sldMkLst>
          <pc:docMk/>
          <pc:sldMk cId="4150600483" sldId="262"/>
        </pc:sldMkLst>
        <pc:spChg chg="mod">
          <ac:chgData name="g2121057" userId="037dc83c-fac4-4eea-acb3-34d3beafcde8" providerId="ADAL" clId="{DBF9508C-FC40-4F46-81CB-963EA72AD876}" dt="2024-06-27T14:38:17.195" v="5" actId="20577"/>
          <ac:spMkLst>
            <pc:docMk/>
            <pc:sldMk cId="4150600483" sldId="262"/>
            <ac:spMk id="10" creationId="{8DD90ABC-D298-0415-C4BB-A1BF5EFAFE0B}"/>
          </ac:spMkLst>
        </pc:spChg>
      </pc:sldChg>
      <pc:sldChg chg="addSp modSp mod">
        <pc:chgData name="g2121057" userId="037dc83c-fac4-4eea-acb3-34d3beafcde8" providerId="ADAL" clId="{DBF9508C-FC40-4F46-81CB-963EA72AD876}" dt="2024-06-27T14:39:27.876" v="39" actId="20577"/>
        <pc:sldMkLst>
          <pc:docMk/>
          <pc:sldMk cId="3980703545" sldId="263"/>
        </pc:sldMkLst>
        <pc:spChg chg="add mod">
          <ac:chgData name="g2121057" userId="037dc83c-fac4-4eea-acb3-34d3beafcde8" providerId="ADAL" clId="{DBF9508C-FC40-4F46-81CB-963EA72AD876}" dt="2024-06-27T14:38:48.103" v="17" actId="1076"/>
          <ac:spMkLst>
            <pc:docMk/>
            <pc:sldMk cId="3980703545" sldId="263"/>
            <ac:spMk id="29" creationId="{32908150-E7A9-AC83-1039-DFEA93CB4802}"/>
          </ac:spMkLst>
        </pc:spChg>
        <pc:spChg chg="add mod">
          <ac:chgData name="g2121057" userId="037dc83c-fac4-4eea-acb3-34d3beafcde8" providerId="ADAL" clId="{DBF9508C-FC40-4F46-81CB-963EA72AD876}" dt="2024-06-27T14:39:02.487" v="25" actId="1076"/>
          <ac:spMkLst>
            <pc:docMk/>
            <pc:sldMk cId="3980703545" sldId="263"/>
            <ac:spMk id="30" creationId="{D79179C3-1673-0B5B-CCEF-93442E613EFE}"/>
          </ac:spMkLst>
        </pc:spChg>
        <pc:spChg chg="add mod">
          <ac:chgData name="g2121057" userId="037dc83c-fac4-4eea-acb3-34d3beafcde8" providerId="ADAL" clId="{DBF9508C-FC40-4F46-81CB-963EA72AD876}" dt="2024-06-27T14:39:10.568" v="31" actId="20577"/>
          <ac:spMkLst>
            <pc:docMk/>
            <pc:sldMk cId="3980703545" sldId="263"/>
            <ac:spMk id="31" creationId="{654CA056-6558-E4BE-B284-422D0F7111F3}"/>
          </ac:spMkLst>
        </pc:spChg>
        <pc:spChg chg="add mod">
          <ac:chgData name="g2121057" userId="037dc83c-fac4-4eea-acb3-34d3beafcde8" providerId="ADAL" clId="{DBF9508C-FC40-4F46-81CB-963EA72AD876}" dt="2024-06-27T14:39:17.525" v="33" actId="1076"/>
          <ac:spMkLst>
            <pc:docMk/>
            <pc:sldMk cId="3980703545" sldId="263"/>
            <ac:spMk id="32" creationId="{E7710117-80EC-3EAF-4065-1F41687DCC86}"/>
          </ac:spMkLst>
        </pc:spChg>
        <pc:spChg chg="add mod">
          <ac:chgData name="g2121057" userId="037dc83c-fac4-4eea-acb3-34d3beafcde8" providerId="ADAL" clId="{DBF9508C-FC40-4F46-81CB-963EA72AD876}" dt="2024-06-27T14:39:27.876" v="39" actId="20577"/>
          <ac:spMkLst>
            <pc:docMk/>
            <pc:sldMk cId="3980703545" sldId="263"/>
            <ac:spMk id="33" creationId="{805C09D1-1623-07C0-82DD-0C1098614011}"/>
          </ac:spMkLst>
        </pc:spChg>
        <pc:picChg chg="mod">
          <ac:chgData name="g2121057" userId="037dc83c-fac4-4eea-acb3-34d3beafcde8" providerId="ADAL" clId="{DBF9508C-FC40-4F46-81CB-963EA72AD876}" dt="2024-06-27T14:39:21.982" v="36" actId="1076"/>
          <ac:picMkLst>
            <pc:docMk/>
            <pc:sldMk cId="3980703545" sldId="263"/>
            <ac:picMk id="5" creationId="{511B7F96-DF4D-EB87-6DD1-F9872F6ECE72}"/>
          </ac:picMkLst>
        </pc:picChg>
      </pc:sldChg>
      <pc:sldChg chg="modSp new mod">
        <pc:chgData name="g2121057" userId="037dc83c-fac4-4eea-acb3-34d3beafcde8" providerId="ADAL" clId="{DBF9508C-FC40-4F46-81CB-963EA72AD876}" dt="2024-06-28T06:53:20.217" v="1906" actId="20577"/>
        <pc:sldMkLst>
          <pc:docMk/>
          <pc:sldMk cId="2961084547" sldId="266"/>
        </pc:sldMkLst>
        <pc:spChg chg="mod">
          <ac:chgData name="g2121057" userId="037dc83c-fac4-4eea-acb3-34d3beafcde8" providerId="ADAL" clId="{DBF9508C-FC40-4F46-81CB-963EA72AD876}" dt="2024-06-27T14:39:59.816" v="63" actId="20577"/>
          <ac:spMkLst>
            <pc:docMk/>
            <pc:sldMk cId="2961084547" sldId="266"/>
            <ac:spMk id="2" creationId="{FBA63CDC-B481-DADF-2248-E38D8950594C}"/>
          </ac:spMkLst>
        </pc:spChg>
        <pc:spChg chg="mod">
          <ac:chgData name="g2121057" userId="037dc83c-fac4-4eea-acb3-34d3beafcde8" providerId="ADAL" clId="{DBF9508C-FC40-4F46-81CB-963EA72AD876}" dt="2024-06-28T06:53:20.217" v="1906" actId="20577"/>
          <ac:spMkLst>
            <pc:docMk/>
            <pc:sldMk cId="2961084547" sldId="266"/>
            <ac:spMk id="3" creationId="{19F5B8C3-D219-5C43-A561-CD5DB2298DC8}"/>
          </ac:spMkLst>
        </pc:spChg>
      </pc:sldChg>
      <pc:sldChg chg="addSp delSp modSp mod">
        <pc:chgData name="g2121057" userId="037dc83c-fac4-4eea-acb3-34d3beafcde8" providerId="ADAL" clId="{DBF9508C-FC40-4F46-81CB-963EA72AD876}" dt="2024-06-28T06:43:00.420" v="1748" actId="1036"/>
        <pc:sldMkLst>
          <pc:docMk/>
          <pc:sldMk cId="3878825859" sldId="267"/>
        </pc:sldMkLst>
        <pc:spChg chg="mod">
          <ac:chgData name="g2121057" userId="037dc83c-fac4-4eea-acb3-34d3beafcde8" providerId="ADAL" clId="{DBF9508C-FC40-4F46-81CB-963EA72AD876}" dt="2024-06-28T03:36:25.355" v="866" actId="1076"/>
          <ac:spMkLst>
            <pc:docMk/>
            <pc:sldMk cId="3878825859" sldId="267"/>
            <ac:spMk id="2" creationId="{B29B4475-62B6-7780-5F17-D1C159875F26}"/>
          </ac:spMkLst>
        </pc:spChg>
        <pc:spChg chg="mod">
          <ac:chgData name="g2121057" userId="037dc83c-fac4-4eea-acb3-34d3beafcde8" providerId="ADAL" clId="{DBF9508C-FC40-4F46-81CB-963EA72AD876}" dt="2024-06-28T03:06:01.313" v="157" actId="1076"/>
          <ac:spMkLst>
            <pc:docMk/>
            <pc:sldMk cId="3878825859" sldId="267"/>
            <ac:spMk id="3" creationId="{2A8ADF3E-81D7-2CD6-A61E-3FF2C955313F}"/>
          </ac:spMkLst>
        </pc:spChg>
        <pc:spChg chg="add mod">
          <ac:chgData name="g2121057" userId="037dc83c-fac4-4eea-acb3-34d3beafcde8" providerId="ADAL" clId="{DBF9508C-FC40-4F46-81CB-963EA72AD876}" dt="2024-06-28T03:07:15.286" v="177" actId="1076"/>
          <ac:spMkLst>
            <pc:docMk/>
            <pc:sldMk cId="3878825859" sldId="267"/>
            <ac:spMk id="5" creationId="{65D4CB20-E38D-40A8-1A93-8E2ACB57F247}"/>
          </ac:spMkLst>
        </pc:spChg>
        <pc:spChg chg="add mod">
          <ac:chgData name="g2121057" userId="037dc83c-fac4-4eea-acb3-34d3beafcde8" providerId="ADAL" clId="{DBF9508C-FC40-4F46-81CB-963EA72AD876}" dt="2024-06-28T03:06:24.773" v="165" actId="207"/>
          <ac:spMkLst>
            <pc:docMk/>
            <pc:sldMk cId="3878825859" sldId="267"/>
            <ac:spMk id="6" creationId="{FD0CAD3C-EBFF-07AD-9BD6-1D08A15AFF68}"/>
          </ac:spMkLst>
        </pc:spChg>
        <pc:spChg chg="add mod">
          <ac:chgData name="g2121057" userId="037dc83c-fac4-4eea-acb3-34d3beafcde8" providerId="ADAL" clId="{DBF9508C-FC40-4F46-81CB-963EA72AD876}" dt="2024-06-28T03:07:01.834" v="170" actId="1076"/>
          <ac:spMkLst>
            <pc:docMk/>
            <pc:sldMk cId="3878825859" sldId="267"/>
            <ac:spMk id="7" creationId="{4799ACD5-81AF-2075-D77F-4C31831CA85D}"/>
          </ac:spMkLst>
        </pc:spChg>
        <pc:spChg chg="add mod">
          <ac:chgData name="g2121057" userId="037dc83c-fac4-4eea-acb3-34d3beafcde8" providerId="ADAL" clId="{DBF9508C-FC40-4F46-81CB-963EA72AD876}" dt="2024-06-28T03:07:34.606" v="187" actId="20577"/>
          <ac:spMkLst>
            <pc:docMk/>
            <pc:sldMk cId="3878825859" sldId="267"/>
            <ac:spMk id="8" creationId="{0267D026-8F0B-A740-4543-ABB04CAA8813}"/>
          </ac:spMkLst>
        </pc:spChg>
        <pc:spChg chg="add del mod">
          <ac:chgData name="g2121057" userId="037dc83c-fac4-4eea-acb3-34d3beafcde8" providerId="ADAL" clId="{DBF9508C-FC40-4F46-81CB-963EA72AD876}" dt="2024-06-28T03:07:23.508" v="181" actId="478"/>
          <ac:spMkLst>
            <pc:docMk/>
            <pc:sldMk cId="3878825859" sldId="267"/>
            <ac:spMk id="9" creationId="{5B752A57-D43E-7445-BCC4-8267F77F5CDE}"/>
          </ac:spMkLst>
        </pc:spChg>
        <pc:spChg chg="add mod">
          <ac:chgData name="g2121057" userId="037dc83c-fac4-4eea-acb3-34d3beafcde8" providerId="ADAL" clId="{DBF9508C-FC40-4F46-81CB-963EA72AD876}" dt="2024-06-28T03:07:28.862" v="182"/>
          <ac:spMkLst>
            <pc:docMk/>
            <pc:sldMk cId="3878825859" sldId="267"/>
            <ac:spMk id="10" creationId="{77531893-AA3A-32CF-B482-159F4A4DC142}"/>
          </ac:spMkLst>
        </pc:spChg>
        <pc:spChg chg="add mod">
          <ac:chgData name="g2121057" userId="037dc83c-fac4-4eea-acb3-34d3beafcde8" providerId="ADAL" clId="{DBF9508C-FC40-4F46-81CB-963EA72AD876}" dt="2024-06-28T06:41:47.518" v="1746" actId="6549"/>
          <ac:spMkLst>
            <pc:docMk/>
            <pc:sldMk cId="3878825859" sldId="267"/>
            <ac:spMk id="26" creationId="{7311AA82-6BD0-54EA-A16E-7F3FB3F1FEBD}"/>
          </ac:spMkLst>
        </pc:spChg>
        <pc:spChg chg="add mod">
          <ac:chgData name="g2121057" userId="037dc83c-fac4-4eea-acb3-34d3beafcde8" providerId="ADAL" clId="{DBF9508C-FC40-4F46-81CB-963EA72AD876}" dt="2024-06-28T03:11:00.147" v="345" actId="20577"/>
          <ac:spMkLst>
            <pc:docMk/>
            <pc:sldMk cId="3878825859" sldId="267"/>
            <ac:spMk id="31" creationId="{DB57CB6C-7902-2D02-3FAE-46A8F3BE5E7D}"/>
          </ac:spMkLst>
        </pc:spChg>
        <pc:spChg chg="add mod">
          <ac:chgData name="g2121057" userId="037dc83c-fac4-4eea-acb3-34d3beafcde8" providerId="ADAL" clId="{DBF9508C-FC40-4F46-81CB-963EA72AD876}" dt="2024-06-28T06:43:00.420" v="1748" actId="1036"/>
          <ac:spMkLst>
            <pc:docMk/>
            <pc:sldMk cId="3878825859" sldId="267"/>
            <ac:spMk id="34" creationId="{4312CB0E-A00B-9C2C-9247-878759933850}"/>
          </ac:spMkLst>
        </pc:spChg>
        <pc:picChg chg="add del mod">
          <ac:chgData name="g2121057" userId="037dc83c-fac4-4eea-acb3-34d3beafcde8" providerId="ADAL" clId="{DBF9508C-FC40-4F46-81CB-963EA72AD876}" dt="2024-06-28T03:05:30.883" v="141" actId="478"/>
          <ac:picMkLst>
            <pc:docMk/>
            <pc:sldMk cId="3878825859" sldId="267"/>
            <ac:picMk id="4" creationId="{B644A4A2-EF9E-DEE6-FB54-4741E050609F}"/>
          </ac:picMkLst>
        </pc:picChg>
        <pc:cxnChg chg="add mod">
          <ac:chgData name="g2121057" userId="037dc83c-fac4-4eea-acb3-34d3beafcde8" providerId="ADAL" clId="{DBF9508C-FC40-4F46-81CB-963EA72AD876}" dt="2024-06-28T03:07:48.237" v="190" actId="1582"/>
          <ac:cxnSpMkLst>
            <pc:docMk/>
            <pc:sldMk cId="3878825859" sldId="267"/>
            <ac:cxnSpMk id="12" creationId="{BA891702-933F-372A-9781-110AA60577CB}"/>
          </ac:cxnSpMkLst>
        </pc:cxnChg>
        <pc:cxnChg chg="add mod">
          <ac:chgData name="g2121057" userId="037dc83c-fac4-4eea-acb3-34d3beafcde8" providerId="ADAL" clId="{DBF9508C-FC40-4F46-81CB-963EA72AD876}" dt="2024-06-28T03:07:57.068" v="194" actId="14100"/>
          <ac:cxnSpMkLst>
            <pc:docMk/>
            <pc:sldMk cId="3878825859" sldId="267"/>
            <ac:cxnSpMk id="13" creationId="{2E3A1549-C9AE-7934-CBED-991FB76FFA74}"/>
          </ac:cxnSpMkLst>
        </pc:cxnChg>
        <pc:cxnChg chg="add mod">
          <ac:chgData name="g2121057" userId="037dc83c-fac4-4eea-acb3-34d3beafcde8" providerId="ADAL" clId="{DBF9508C-FC40-4F46-81CB-963EA72AD876}" dt="2024-06-28T03:08:04.136" v="197" actId="14100"/>
          <ac:cxnSpMkLst>
            <pc:docMk/>
            <pc:sldMk cId="3878825859" sldId="267"/>
            <ac:cxnSpMk id="16" creationId="{14718798-A05E-7DDD-4E82-B06F7E690A59}"/>
          </ac:cxnSpMkLst>
        </pc:cxnChg>
        <pc:cxnChg chg="add mod">
          <ac:chgData name="g2121057" userId="037dc83c-fac4-4eea-acb3-34d3beafcde8" providerId="ADAL" clId="{DBF9508C-FC40-4F46-81CB-963EA72AD876}" dt="2024-06-28T03:08:12.046" v="200" actId="14100"/>
          <ac:cxnSpMkLst>
            <pc:docMk/>
            <pc:sldMk cId="3878825859" sldId="267"/>
            <ac:cxnSpMk id="19" creationId="{619A441D-B66A-10F5-750A-19C8B3C50C89}"/>
          </ac:cxnSpMkLst>
        </pc:cxnChg>
        <pc:cxnChg chg="add mod">
          <ac:chgData name="g2121057" userId="037dc83c-fac4-4eea-acb3-34d3beafcde8" providerId="ADAL" clId="{DBF9508C-FC40-4F46-81CB-963EA72AD876}" dt="2024-06-28T03:08:24.165" v="204" actId="14100"/>
          <ac:cxnSpMkLst>
            <pc:docMk/>
            <pc:sldMk cId="3878825859" sldId="267"/>
            <ac:cxnSpMk id="22" creationId="{6047A213-26E7-E51E-4C54-BB63FD38641F}"/>
          </ac:cxnSpMkLst>
        </pc:cxnChg>
        <pc:cxnChg chg="add mod">
          <ac:chgData name="g2121057" userId="037dc83c-fac4-4eea-acb3-34d3beafcde8" providerId="ADAL" clId="{DBF9508C-FC40-4F46-81CB-963EA72AD876}" dt="2024-06-28T03:10:53.263" v="341" actId="14100"/>
          <ac:cxnSpMkLst>
            <pc:docMk/>
            <pc:sldMk cId="3878825859" sldId="267"/>
            <ac:cxnSpMk id="27" creationId="{637E08B3-705C-69F7-820D-739073B09B8E}"/>
          </ac:cxnSpMkLst>
        </pc:cxnChg>
        <pc:cxnChg chg="add mod">
          <ac:chgData name="g2121057" userId="037dc83c-fac4-4eea-acb3-34d3beafcde8" providerId="ADAL" clId="{DBF9508C-FC40-4F46-81CB-963EA72AD876}" dt="2024-06-28T03:11:11.443" v="348" actId="14100"/>
          <ac:cxnSpMkLst>
            <pc:docMk/>
            <pc:sldMk cId="3878825859" sldId="267"/>
            <ac:cxnSpMk id="32" creationId="{D962A51F-3E58-45A6-B65B-BBA02956E9B5}"/>
          </ac:cxnSpMkLst>
        </pc:cxnChg>
      </pc:sldChg>
      <pc:sldChg chg="addSp modSp mod">
        <pc:chgData name="g2121057" userId="037dc83c-fac4-4eea-acb3-34d3beafcde8" providerId="ADAL" clId="{DBF9508C-FC40-4F46-81CB-963EA72AD876}" dt="2024-06-28T03:44:53.146" v="1112" actId="403"/>
        <pc:sldMkLst>
          <pc:docMk/>
          <pc:sldMk cId="4145884105" sldId="268"/>
        </pc:sldMkLst>
        <pc:spChg chg="mod">
          <ac:chgData name="g2121057" userId="037dc83c-fac4-4eea-acb3-34d3beafcde8" providerId="ADAL" clId="{DBF9508C-FC40-4F46-81CB-963EA72AD876}" dt="2024-06-28T03:37:04.770" v="898" actId="20577"/>
          <ac:spMkLst>
            <pc:docMk/>
            <pc:sldMk cId="4145884105" sldId="268"/>
            <ac:spMk id="2" creationId="{BD953CDE-0633-BD45-806C-B761CAE535B3}"/>
          </ac:spMkLst>
        </pc:spChg>
        <pc:spChg chg="mod">
          <ac:chgData name="g2121057" userId="037dc83c-fac4-4eea-acb3-34d3beafcde8" providerId="ADAL" clId="{DBF9508C-FC40-4F46-81CB-963EA72AD876}" dt="2024-06-28T03:42:49.917" v="1039" actId="1076"/>
          <ac:spMkLst>
            <pc:docMk/>
            <pc:sldMk cId="4145884105" sldId="268"/>
            <ac:spMk id="3" creationId="{6E8BD8FF-530B-A95B-49DD-FDC4C4E12863}"/>
          </ac:spMkLst>
        </pc:spChg>
        <pc:spChg chg="add mod">
          <ac:chgData name="g2121057" userId="037dc83c-fac4-4eea-acb3-34d3beafcde8" providerId="ADAL" clId="{DBF9508C-FC40-4F46-81CB-963EA72AD876}" dt="2024-06-28T03:36:45.669" v="869" actId="1076"/>
          <ac:spMkLst>
            <pc:docMk/>
            <pc:sldMk cId="4145884105" sldId="268"/>
            <ac:spMk id="4" creationId="{56AF51A5-6771-1815-626D-0CDB6DC43438}"/>
          </ac:spMkLst>
        </pc:spChg>
        <pc:spChg chg="add mod">
          <ac:chgData name="g2121057" userId="037dc83c-fac4-4eea-acb3-34d3beafcde8" providerId="ADAL" clId="{DBF9508C-FC40-4F46-81CB-963EA72AD876}" dt="2024-06-28T03:36:45.669" v="869" actId="1076"/>
          <ac:spMkLst>
            <pc:docMk/>
            <pc:sldMk cId="4145884105" sldId="268"/>
            <ac:spMk id="5" creationId="{D0C78663-AF29-511C-93EE-79E6DCE77A38}"/>
          </ac:spMkLst>
        </pc:spChg>
        <pc:spChg chg="add mod">
          <ac:chgData name="g2121057" userId="037dc83c-fac4-4eea-acb3-34d3beafcde8" providerId="ADAL" clId="{DBF9508C-FC40-4F46-81CB-963EA72AD876}" dt="2024-06-28T03:36:45.669" v="869" actId="1076"/>
          <ac:spMkLst>
            <pc:docMk/>
            <pc:sldMk cId="4145884105" sldId="268"/>
            <ac:spMk id="6" creationId="{DDE43E4A-0FE5-9452-0475-5C4B53E3CAB8}"/>
          </ac:spMkLst>
        </pc:spChg>
        <pc:spChg chg="add mod">
          <ac:chgData name="g2121057" userId="037dc83c-fac4-4eea-acb3-34d3beafcde8" providerId="ADAL" clId="{DBF9508C-FC40-4F46-81CB-963EA72AD876}" dt="2024-06-28T03:36:45.669" v="869" actId="1076"/>
          <ac:spMkLst>
            <pc:docMk/>
            <pc:sldMk cId="4145884105" sldId="268"/>
            <ac:spMk id="7" creationId="{60E2A13B-B0C0-9DD7-D611-79ED2361009A}"/>
          </ac:spMkLst>
        </pc:spChg>
        <pc:spChg chg="add mod">
          <ac:chgData name="g2121057" userId="037dc83c-fac4-4eea-acb3-34d3beafcde8" providerId="ADAL" clId="{DBF9508C-FC40-4F46-81CB-963EA72AD876}" dt="2024-06-28T03:36:45.669" v="869" actId="1076"/>
          <ac:spMkLst>
            <pc:docMk/>
            <pc:sldMk cId="4145884105" sldId="268"/>
            <ac:spMk id="8" creationId="{B8D8E7B4-BC7B-5A0F-400F-0188DBFDD118}"/>
          </ac:spMkLst>
        </pc:spChg>
        <pc:spChg chg="add mod">
          <ac:chgData name="g2121057" userId="037dc83c-fac4-4eea-acb3-34d3beafcde8" providerId="ADAL" clId="{DBF9508C-FC40-4F46-81CB-963EA72AD876}" dt="2024-06-28T03:36:45.669" v="869" actId="1076"/>
          <ac:spMkLst>
            <pc:docMk/>
            <pc:sldMk cId="4145884105" sldId="268"/>
            <ac:spMk id="15" creationId="{A5E9E63C-627E-2CE6-823F-D9F550889021}"/>
          </ac:spMkLst>
        </pc:spChg>
        <pc:spChg chg="add mod">
          <ac:chgData name="g2121057" userId="037dc83c-fac4-4eea-acb3-34d3beafcde8" providerId="ADAL" clId="{DBF9508C-FC40-4F46-81CB-963EA72AD876}" dt="2024-06-28T03:43:34.866" v="1080" actId="1076"/>
          <ac:spMkLst>
            <pc:docMk/>
            <pc:sldMk cId="4145884105" sldId="268"/>
            <ac:spMk id="17" creationId="{78A43E50-62D0-101D-92B6-68F4F48ADA04}"/>
          </ac:spMkLst>
        </pc:spChg>
        <pc:spChg chg="add mod">
          <ac:chgData name="g2121057" userId="037dc83c-fac4-4eea-acb3-34d3beafcde8" providerId="ADAL" clId="{DBF9508C-FC40-4F46-81CB-963EA72AD876}" dt="2024-06-28T03:44:17.914" v="1100" actId="1076"/>
          <ac:spMkLst>
            <pc:docMk/>
            <pc:sldMk cId="4145884105" sldId="268"/>
            <ac:spMk id="18" creationId="{3A31C7F4-3F3A-ADA1-BB22-F62CCDA28B80}"/>
          </ac:spMkLst>
        </pc:spChg>
        <pc:spChg chg="add">
          <ac:chgData name="g2121057" userId="037dc83c-fac4-4eea-acb3-34d3beafcde8" providerId="ADAL" clId="{DBF9508C-FC40-4F46-81CB-963EA72AD876}" dt="2024-06-28T03:44:23.350" v="1101" actId="11529"/>
          <ac:spMkLst>
            <pc:docMk/>
            <pc:sldMk cId="4145884105" sldId="268"/>
            <ac:spMk id="19" creationId="{7477BF94-A560-0DB1-9256-F4A562C7A5AB}"/>
          </ac:spMkLst>
        </pc:spChg>
        <pc:spChg chg="add mod">
          <ac:chgData name="g2121057" userId="037dc83c-fac4-4eea-acb3-34d3beafcde8" providerId="ADAL" clId="{DBF9508C-FC40-4F46-81CB-963EA72AD876}" dt="2024-06-28T03:44:53.146" v="1112" actId="403"/>
          <ac:spMkLst>
            <pc:docMk/>
            <pc:sldMk cId="4145884105" sldId="268"/>
            <ac:spMk id="20" creationId="{1AB8FD48-4E3D-893E-7C72-45772410897B}"/>
          </ac:spMkLst>
        </pc:spChg>
        <pc:cxnChg chg="add mod">
          <ac:chgData name="g2121057" userId="037dc83c-fac4-4eea-acb3-34d3beafcde8" providerId="ADAL" clId="{DBF9508C-FC40-4F46-81CB-963EA72AD876}" dt="2024-06-28T03:36:45.669" v="869" actId="1076"/>
          <ac:cxnSpMkLst>
            <pc:docMk/>
            <pc:sldMk cId="4145884105" sldId="268"/>
            <ac:cxnSpMk id="9" creationId="{C329634D-B11E-958E-CE35-DF21F7FF0068}"/>
          </ac:cxnSpMkLst>
        </pc:cxnChg>
        <pc:cxnChg chg="add mod">
          <ac:chgData name="g2121057" userId="037dc83c-fac4-4eea-acb3-34d3beafcde8" providerId="ADAL" clId="{DBF9508C-FC40-4F46-81CB-963EA72AD876}" dt="2024-06-28T03:36:45.669" v="869" actId="1076"/>
          <ac:cxnSpMkLst>
            <pc:docMk/>
            <pc:sldMk cId="4145884105" sldId="268"/>
            <ac:cxnSpMk id="10" creationId="{1DE82B10-38AB-54CC-C94F-525546739C32}"/>
          </ac:cxnSpMkLst>
        </pc:cxnChg>
        <pc:cxnChg chg="add mod">
          <ac:chgData name="g2121057" userId="037dc83c-fac4-4eea-acb3-34d3beafcde8" providerId="ADAL" clId="{DBF9508C-FC40-4F46-81CB-963EA72AD876}" dt="2024-06-28T03:36:45.669" v="869" actId="1076"/>
          <ac:cxnSpMkLst>
            <pc:docMk/>
            <pc:sldMk cId="4145884105" sldId="268"/>
            <ac:cxnSpMk id="11" creationId="{90D0FE70-0440-F937-562B-A445CF1080E2}"/>
          </ac:cxnSpMkLst>
        </pc:cxnChg>
        <pc:cxnChg chg="add mod">
          <ac:chgData name="g2121057" userId="037dc83c-fac4-4eea-acb3-34d3beafcde8" providerId="ADAL" clId="{DBF9508C-FC40-4F46-81CB-963EA72AD876}" dt="2024-06-28T03:36:45.669" v="869" actId="1076"/>
          <ac:cxnSpMkLst>
            <pc:docMk/>
            <pc:sldMk cId="4145884105" sldId="268"/>
            <ac:cxnSpMk id="12" creationId="{2C75CB84-CE4A-F7F8-379E-B8066C07B6AD}"/>
          </ac:cxnSpMkLst>
        </pc:cxnChg>
        <pc:cxnChg chg="add mod">
          <ac:chgData name="g2121057" userId="037dc83c-fac4-4eea-acb3-34d3beafcde8" providerId="ADAL" clId="{DBF9508C-FC40-4F46-81CB-963EA72AD876}" dt="2024-06-28T03:36:45.669" v="869" actId="1076"/>
          <ac:cxnSpMkLst>
            <pc:docMk/>
            <pc:sldMk cId="4145884105" sldId="268"/>
            <ac:cxnSpMk id="13" creationId="{82C28292-7AD5-3F17-9639-95AD94804B46}"/>
          </ac:cxnSpMkLst>
        </pc:cxnChg>
        <pc:cxnChg chg="add mod">
          <ac:chgData name="g2121057" userId="037dc83c-fac4-4eea-acb3-34d3beafcde8" providerId="ADAL" clId="{DBF9508C-FC40-4F46-81CB-963EA72AD876}" dt="2024-06-28T03:36:45.669" v="869" actId="1076"/>
          <ac:cxnSpMkLst>
            <pc:docMk/>
            <pc:sldMk cId="4145884105" sldId="268"/>
            <ac:cxnSpMk id="14" creationId="{37AF85E5-88FF-4475-AB48-2121E9101702}"/>
          </ac:cxnSpMkLst>
        </pc:cxnChg>
        <pc:cxnChg chg="add mod">
          <ac:chgData name="g2121057" userId="037dc83c-fac4-4eea-acb3-34d3beafcde8" providerId="ADAL" clId="{DBF9508C-FC40-4F46-81CB-963EA72AD876}" dt="2024-06-28T03:36:45.669" v="869" actId="1076"/>
          <ac:cxnSpMkLst>
            <pc:docMk/>
            <pc:sldMk cId="4145884105" sldId="268"/>
            <ac:cxnSpMk id="16" creationId="{EE5448D5-67A6-E54D-8553-C7E63EFB3D78}"/>
          </ac:cxnSpMkLst>
        </pc:cxnChg>
      </pc:sldChg>
      <pc:sldChg chg="addSp delSp modSp mod">
        <pc:chgData name="g2121057" userId="037dc83c-fac4-4eea-acb3-34d3beafcde8" providerId="ADAL" clId="{DBF9508C-FC40-4F46-81CB-963EA72AD876}" dt="2024-06-28T03:51:10.199" v="1374" actId="404"/>
        <pc:sldMkLst>
          <pc:docMk/>
          <pc:sldMk cId="1461110" sldId="269"/>
        </pc:sldMkLst>
        <pc:spChg chg="mod">
          <ac:chgData name="g2121057" userId="037dc83c-fac4-4eea-acb3-34d3beafcde8" providerId="ADAL" clId="{DBF9508C-FC40-4F46-81CB-963EA72AD876}" dt="2024-06-28T03:47:52.185" v="1131" actId="1076"/>
          <ac:spMkLst>
            <pc:docMk/>
            <pc:sldMk cId="1461110" sldId="269"/>
            <ac:spMk id="2" creationId="{C0EF4855-7015-E555-0724-77796A749F41}"/>
          </ac:spMkLst>
        </pc:spChg>
        <pc:spChg chg="mod">
          <ac:chgData name="g2121057" userId="037dc83c-fac4-4eea-acb3-34d3beafcde8" providerId="ADAL" clId="{DBF9508C-FC40-4F46-81CB-963EA72AD876}" dt="2024-06-28T03:50:26.174" v="1358" actId="1076"/>
          <ac:spMkLst>
            <pc:docMk/>
            <pc:sldMk cId="1461110" sldId="269"/>
            <ac:spMk id="3" creationId="{EAF9ABC5-163A-339A-323C-50E0F6A28F8C}"/>
          </ac:spMkLst>
        </pc:spChg>
        <pc:spChg chg="add del">
          <ac:chgData name="g2121057" userId="037dc83c-fac4-4eea-acb3-34d3beafcde8" providerId="ADAL" clId="{DBF9508C-FC40-4F46-81CB-963EA72AD876}" dt="2024-06-28T03:47:41.138" v="1129" actId="22"/>
          <ac:spMkLst>
            <pc:docMk/>
            <pc:sldMk cId="1461110" sldId="269"/>
            <ac:spMk id="5" creationId="{593BA964-0D68-802D-7B4B-86EAC424FDF2}"/>
          </ac:spMkLst>
        </pc:spChg>
        <pc:spChg chg="add mod">
          <ac:chgData name="g2121057" userId="037dc83c-fac4-4eea-acb3-34d3beafcde8" providerId="ADAL" clId="{DBF9508C-FC40-4F46-81CB-963EA72AD876}" dt="2024-06-28T03:47:48.817" v="1130"/>
          <ac:spMkLst>
            <pc:docMk/>
            <pc:sldMk cId="1461110" sldId="269"/>
            <ac:spMk id="6" creationId="{DB821859-16C7-2E0C-ED8D-81DDE8EDFDD5}"/>
          </ac:spMkLst>
        </pc:spChg>
        <pc:spChg chg="add mod">
          <ac:chgData name="g2121057" userId="037dc83c-fac4-4eea-acb3-34d3beafcde8" providerId="ADAL" clId="{DBF9508C-FC40-4F46-81CB-963EA72AD876}" dt="2024-06-28T03:47:48.817" v="1130"/>
          <ac:spMkLst>
            <pc:docMk/>
            <pc:sldMk cId="1461110" sldId="269"/>
            <ac:spMk id="7" creationId="{71C6D77D-F0D1-419C-EB6B-8CCEBFE6C510}"/>
          </ac:spMkLst>
        </pc:spChg>
        <pc:spChg chg="add mod">
          <ac:chgData name="g2121057" userId="037dc83c-fac4-4eea-acb3-34d3beafcde8" providerId="ADAL" clId="{DBF9508C-FC40-4F46-81CB-963EA72AD876}" dt="2024-06-28T03:47:48.817" v="1130"/>
          <ac:spMkLst>
            <pc:docMk/>
            <pc:sldMk cId="1461110" sldId="269"/>
            <ac:spMk id="8" creationId="{3D1C420F-C101-13A2-D5BF-C98654CE502C}"/>
          </ac:spMkLst>
        </pc:spChg>
        <pc:spChg chg="add mod">
          <ac:chgData name="g2121057" userId="037dc83c-fac4-4eea-acb3-34d3beafcde8" providerId="ADAL" clId="{DBF9508C-FC40-4F46-81CB-963EA72AD876}" dt="2024-06-28T03:47:48.817" v="1130"/>
          <ac:spMkLst>
            <pc:docMk/>
            <pc:sldMk cId="1461110" sldId="269"/>
            <ac:spMk id="9" creationId="{E30C5394-85C7-7E81-5386-8EA7735E80C3}"/>
          </ac:spMkLst>
        </pc:spChg>
        <pc:spChg chg="add mod">
          <ac:chgData name="g2121057" userId="037dc83c-fac4-4eea-acb3-34d3beafcde8" providerId="ADAL" clId="{DBF9508C-FC40-4F46-81CB-963EA72AD876}" dt="2024-06-28T03:47:48.817" v="1130"/>
          <ac:spMkLst>
            <pc:docMk/>
            <pc:sldMk cId="1461110" sldId="269"/>
            <ac:spMk id="10" creationId="{D26D95EE-60A2-8D26-F400-9EC2FEEFDEEA}"/>
          </ac:spMkLst>
        </pc:spChg>
        <pc:spChg chg="add mod">
          <ac:chgData name="g2121057" userId="037dc83c-fac4-4eea-acb3-34d3beafcde8" providerId="ADAL" clId="{DBF9508C-FC40-4F46-81CB-963EA72AD876}" dt="2024-06-28T03:47:48.817" v="1130"/>
          <ac:spMkLst>
            <pc:docMk/>
            <pc:sldMk cId="1461110" sldId="269"/>
            <ac:spMk id="17" creationId="{A623AA50-5D62-F475-C69C-0D4DF22B1052}"/>
          </ac:spMkLst>
        </pc:spChg>
        <pc:spChg chg="add mod">
          <ac:chgData name="g2121057" userId="037dc83c-fac4-4eea-acb3-34d3beafcde8" providerId="ADAL" clId="{DBF9508C-FC40-4F46-81CB-963EA72AD876}" dt="2024-06-28T03:51:10.199" v="1374" actId="404"/>
          <ac:spMkLst>
            <pc:docMk/>
            <pc:sldMk cId="1461110" sldId="269"/>
            <ac:spMk id="19" creationId="{CAD00896-3DA8-20E1-99D4-E47D857910FC}"/>
          </ac:spMkLst>
        </pc:spChg>
        <pc:cxnChg chg="add mod">
          <ac:chgData name="g2121057" userId="037dc83c-fac4-4eea-acb3-34d3beafcde8" providerId="ADAL" clId="{DBF9508C-FC40-4F46-81CB-963EA72AD876}" dt="2024-06-28T03:47:48.817" v="1130"/>
          <ac:cxnSpMkLst>
            <pc:docMk/>
            <pc:sldMk cId="1461110" sldId="269"/>
            <ac:cxnSpMk id="11" creationId="{A692BC44-CF45-8E9D-BD7A-A43301B17AAE}"/>
          </ac:cxnSpMkLst>
        </pc:cxnChg>
        <pc:cxnChg chg="add mod">
          <ac:chgData name="g2121057" userId="037dc83c-fac4-4eea-acb3-34d3beafcde8" providerId="ADAL" clId="{DBF9508C-FC40-4F46-81CB-963EA72AD876}" dt="2024-06-28T03:47:48.817" v="1130"/>
          <ac:cxnSpMkLst>
            <pc:docMk/>
            <pc:sldMk cId="1461110" sldId="269"/>
            <ac:cxnSpMk id="12" creationId="{00A6B5F0-8AA6-7E95-E097-22DA508B468C}"/>
          </ac:cxnSpMkLst>
        </pc:cxnChg>
        <pc:cxnChg chg="add mod">
          <ac:chgData name="g2121057" userId="037dc83c-fac4-4eea-acb3-34d3beafcde8" providerId="ADAL" clId="{DBF9508C-FC40-4F46-81CB-963EA72AD876}" dt="2024-06-28T03:47:48.817" v="1130"/>
          <ac:cxnSpMkLst>
            <pc:docMk/>
            <pc:sldMk cId="1461110" sldId="269"/>
            <ac:cxnSpMk id="13" creationId="{CE6776FC-00C8-375F-6B9E-666F24DD4DEA}"/>
          </ac:cxnSpMkLst>
        </pc:cxnChg>
        <pc:cxnChg chg="add mod">
          <ac:chgData name="g2121057" userId="037dc83c-fac4-4eea-acb3-34d3beafcde8" providerId="ADAL" clId="{DBF9508C-FC40-4F46-81CB-963EA72AD876}" dt="2024-06-28T03:47:48.817" v="1130"/>
          <ac:cxnSpMkLst>
            <pc:docMk/>
            <pc:sldMk cId="1461110" sldId="269"/>
            <ac:cxnSpMk id="14" creationId="{4E467BA2-50BD-4C6D-20C1-C6BF53C42E17}"/>
          </ac:cxnSpMkLst>
        </pc:cxnChg>
        <pc:cxnChg chg="add mod">
          <ac:chgData name="g2121057" userId="037dc83c-fac4-4eea-acb3-34d3beafcde8" providerId="ADAL" clId="{DBF9508C-FC40-4F46-81CB-963EA72AD876}" dt="2024-06-28T03:47:48.817" v="1130"/>
          <ac:cxnSpMkLst>
            <pc:docMk/>
            <pc:sldMk cId="1461110" sldId="269"/>
            <ac:cxnSpMk id="15" creationId="{78C8EE89-4EC9-8A99-3E2A-B1A90935741B}"/>
          </ac:cxnSpMkLst>
        </pc:cxnChg>
        <pc:cxnChg chg="add mod">
          <ac:chgData name="g2121057" userId="037dc83c-fac4-4eea-acb3-34d3beafcde8" providerId="ADAL" clId="{DBF9508C-FC40-4F46-81CB-963EA72AD876}" dt="2024-06-28T03:47:48.817" v="1130"/>
          <ac:cxnSpMkLst>
            <pc:docMk/>
            <pc:sldMk cId="1461110" sldId="269"/>
            <ac:cxnSpMk id="16" creationId="{53949659-5270-8206-64D8-4E327CBFD7F4}"/>
          </ac:cxnSpMkLst>
        </pc:cxnChg>
        <pc:cxnChg chg="add mod">
          <ac:chgData name="g2121057" userId="037dc83c-fac4-4eea-acb3-34d3beafcde8" providerId="ADAL" clId="{DBF9508C-FC40-4F46-81CB-963EA72AD876}" dt="2024-06-28T03:47:48.817" v="1130"/>
          <ac:cxnSpMkLst>
            <pc:docMk/>
            <pc:sldMk cId="1461110" sldId="269"/>
            <ac:cxnSpMk id="18" creationId="{A836E7A1-DB08-0F4D-7182-0A25E01255E4}"/>
          </ac:cxnSpMkLst>
        </pc:cxnChg>
      </pc:sldChg>
      <pc:sldChg chg="addSp delSp modSp mod">
        <pc:chgData name="g2121057" userId="037dc83c-fac4-4eea-acb3-34d3beafcde8" providerId="ADAL" clId="{DBF9508C-FC40-4F46-81CB-963EA72AD876}" dt="2024-06-28T03:53:44.008" v="1534" actId="403"/>
        <pc:sldMkLst>
          <pc:docMk/>
          <pc:sldMk cId="385489279" sldId="270"/>
        </pc:sldMkLst>
        <pc:spChg chg="mod">
          <ac:chgData name="g2121057" userId="037dc83c-fac4-4eea-acb3-34d3beafcde8" providerId="ADAL" clId="{DBF9508C-FC40-4F46-81CB-963EA72AD876}" dt="2024-06-28T03:51:49.389" v="1378" actId="1076"/>
          <ac:spMkLst>
            <pc:docMk/>
            <pc:sldMk cId="385489279" sldId="270"/>
            <ac:spMk id="2" creationId="{C2F52389-3D8F-9B97-8E48-41D62CCA74F8}"/>
          </ac:spMkLst>
        </pc:spChg>
        <pc:spChg chg="mod">
          <ac:chgData name="g2121057" userId="037dc83c-fac4-4eea-acb3-34d3beafcde8" providerId="ADAL" clId="{DBF9508C-FC40-4F46-81CB-963EA72AD876}" dt="2024-06-28T03:53:22.746" v="1522"/>
          <ac:spMkLst>
            <pc:docMk/>
            <pc:sldMk cId="385489279" sldId="270"/>
            <ac:spMk id="3" creationId="{F1B8408D-3E62-FE19-EBAB-AED4930AF31C}"/>
          </ac:spMkLst>
        </pc:spChg>
        <pc:spChg chg="add del">
          <ac:chgData name="g2121057" userId="037dc83c-fac4-4eea-acb3-34d3beafcde8" providerId="ADAL" clId="{DBF9508C-FC40-4F46-81CB-963EA72AD876}" dt="2024-06-28T03:51:34.495" v="1376" actId="22"/>
          <ac:spMkLst>
            <pc:docMk/>
            <pc:sldMk cId="385489279" sldId="270"/>
            <ac:spMk id="5" creationId="{9A8C1D86-310C-62E8-D0C1-D23C304A549D}"/>
          </ac:spMkLst>
        </pc:spChg>
        <pc:spChg chg="add mod">
          <ac:chgData name="g2121057" userId="037dc83c-fac4-4eea-acb3-34d3beafcde8" providerId="ADAL" clId="{DBF9508C-FC40-4F46-81CB-963EA72AD876}" dt="2024-06-28T03:51:45.615" v="1377"/>
          <ac:spMkLst>
            <pc:docMk/>
            <pc:sldMk cId="385489279" sldId="270"/>
            <ac:spMk id="6" creationId="{3B6B653A-3268-E43D-4E55-765695FEDCF7}"/>
          </ac:spMkLst>
        </pc:spChg>
        <pc:spChg chg="add mod">
          <ac:chgData name="g2121057" userId="037dc83c-fac4-4eea-acb3-34d3beafcde8" providerId="ADAL" clId="{DBF9508C-FC40-4F46-81CB-963EA72AD876}" dt="2024-06-28T03:51:45.615" v="1377"/>
          <ac:spMkLst>
            <pc:docMk/>
            <pc:sldMk cId="385489279" sldId="270"/>
            <ac:spMk id="7" creationId="{0A426992-98F2-0D30-CE03-94DD7A62A8C0}"/>
          </ac:spMkLst>
        </pc:spChg>
        <pc:spChg chg="add mod">
          <ac:chgData name="g2121057" userId="037dc83c-fac4-4eea-acb3-34d3beafcde8" providerId="ADAL" clId="{DBF9508C-FC40-4F46-81CB-963EA72AD876}" dt="2024-06-28T03:51:45.615" v="1377"/>
          <ac:spMkLst>
            <pc:docMk/>
            <pc:sldMk cId="385489279" sldId="270"/>
            <ac:spMk id="8" creationId="{6D5CB3F3-744B-066F-3B5B-8566A3B0AF35}"/>
          </ac:spMkLst>
        </pc:spChg>
        <pc:spChg chg="add mod">
          <ac:chgData name="g2121057" userId="037dc83c-fac4-4eea-acb3-34d3beafcde8" providerId="ADAL" clId="{DBF9508C-FC40-4F46-81CB-963EA72AD876}" dt="2024-06-28T03:51:45.615" v="1377"/>
          <ac:spMkLst>
            <pc:docMk/>
            <pc:sldMk cId="385489279" sldId="270"/>
            <ac:spMk id="9" creationId="{53161E68-47B6-8777-15E8-FFACE33C2476}"/>
          </ac:spMkLst>
        </pc:spChg>
        <pc:spChg chg="add mod">
          <ac:chgData name="g2121057" userId="037dc83c-fac4-4eea-acb3-34d3beafcde8" providerId="ADAL" clId="{DBF9508C-FC40-4F46-81CB-963EA72AD876}" dt="2024-06-28T03:51:45.615" v="1377"/>
          <ac:spMkLst>
            <pc:docMk/>
            <pc:sldMk cId="385489279" sldId="270"/>
            <ac:spMk id="10" creationId="{632D26F7-26D2-86F9-8E2C-81E19EBA2F04}"/>
          </ac:spMkLst>
        </pc:spChg>
        <pc:spChg chg="add mod">
          <ac:chgData name="g2121057" userId="037dc83c-fac4-4eea-acb3-34d3beafcde8" providerId="ADAL" clId="{DBF9508C-FC40-4F46-81CB-963EA72AD876}" dt="2024-06-28T03:51:45.615" v="1377"/>
          <ac:spMkLst>
            <pc:docMk/>
            <pc:sldMk cId="385489279" sldId="270"/>
            <ac:spMk id="17" creationId="{43793DC4-6E03-E249-1251-B8882414DF41}"/>
          </ac:spMkLst>
        </pc:spChg>
        <pc:spChg chg="add mod">
          <ac:chgData name="g2121057" userId="037dc83c-fac4-4eea-acb3-34d3beafcde8" providerId="ADAL" clId="{DBF9508C-FC40-4F46-81CB-963EA72AD876}" dt="2024-06-28T03:53:44.008" v="1534" actId="403"/>
          <ac:spMkLst>
            <pc:docMk/>
            <pc:sldMk cId="385489279" sldId="270"/>
            <ac:spMk id="20" creationId="{1BCD581E-B9A8-FC3D-3526-EA1A78245FD3}"/>
          </ac:spMkLst>
        </pc:spChg>
        <pc:cxnChg chg="add mod">
          <ac:chgData name="g2121057" userId="037dc83c-fac4-4eea-acb3-34d3beafcde8" providerId="ADAL" clId="{DBF9508C-FC40-4F46-81CB-963EA72AD876}" dt="2024-06-28T03:51:45.615" v="1377"/>
          <ac:cxnSpMkLst>
            <pc:docMk/>
            <pc:sldMk cId="385489279" sldId="270"/>
            <ac:cxnSpMk id="11" creationId="{B799088D-0E93-E1D4-25D6-B5E55BCB95CB}"/>
          </ac:cxnSpMkLst>
        </pc:cxnChg>
        <pc:cxnChg chg="add mod">
          <ac:chgData name="g2121057" userId="037dc83c-fac4-4eea-acb3-34d3beafcde8" providerId="ADAL" clId="{DBF9508C-FC40-4F46-81CB-963EA72AD876}" dt="2024-06-28T03:51:45.615" v="1377"/>
          <ac:cxnSpMkLst>
            <pc:docMk/>
            <pc:sldMk cId="385489279" sldId="270"/>
            <ac:cxnSpMk id="12" creationId="{A52D465A-DE4A-7AE7-7B8F-56005F507841}"/>
          </ac:cxnSpMkLst>
        </pc:cxnChg>
        <pc:cxnChg chg="add mod">
          <ac:chgData name="g2121057" userId="037dc83c-fac4-4eea-acb3-34d3beafcde8" providerId="ADAL" clId="{DBF9508C-FC40-4F46-81CB-963EA72AD876}" dt="2024-06-28T03:51:45.615" v="1377"/>
          <ac:cxnSpMkLst>
            <pc:docMk/>
            <pc:sldMk cId="385489279" sldId="270"/>
            <ac:cxnSpMk id="13" creationId="{222E30A1-52BC-0D05-2973-2ABF1A7F292C}"/>
          </ac:cxnSpMkLst>
        </pc:cxnChg>
        <pc:cxnChg chg="add mod">
          <ac:chgData name="g2121057" userId="037dc83c-fac4-4eea-acb3-34d3beafcde8" providerId="ADAL" clId="{DBF9508C-FC40-4F46-81CB-963EA72AD876}" dt="2024-06-28T03:51:45.615" v="1377"/>
          <ac:cxnSpMkLst>
            <pc:docMk/>
            <pc:sldMk cId="385489279" sldId="270"/>
            <ac:cxnSpMk id="14" creationId="{E359E4E0-8546-576C-4DEF-A1D4BFB153FD}"/>
          </ac:cxnSpMkLst>
        </pc:cxnChg>
        <pc:cxnChg chg="add mod">
          <ac:chgData name="g2121057" userId="037dc83c-fac4-4eea-acb3-34d3beafcde8" providerId="ADAL" clId="{DBF9508C-FC40-4F46-81CB-963EA72AD876}" dt="2024-06-28T03:51:45.615" v="1377"/>
          <ac:cxnSpMkLst>
            <pc:docMk/>
            <pc:sldMk cId="385489279" sldId="270"/>
            <ac:cxnSpMk id="15" creationId="{04592E30-C51C-FFDA-375A-2717BF09F476}"/>
          </ac:cxnSpMkLst>
        </pc:cxnChg>
        <pc:cxnChg chg="add mod">
          <ac:chgData name="g2121057" userId="037dc83c-fac4-4eea-acb3-34d3beafcde8" providerId="ADAL" clId="{DBF9508C-FC40-4F46-81CB-963EA72AD876}" dt="2024-06-28T03:51:45.615" v="1377"/>
          <ac:cxnSpMkLst>
            <pc:docMk/>
            <pc:sldMk cId="385489279" sldId="270"/>
            <ac:cxnSpMk id="16" creationId="{6EA9820B-27F2-56BD-F0BC-FFA1A82AC4C3}"/>
          </ac:cxnSpMkLst>
        </pc:cxnChg>
        <pc:cxnChg chg="add mod">
          <ac:chgData name="g2121057" userId="037dc83c-fac4-4eea-acb3-34d3beafcde8" providerId="ADAL" clId="{DBF9508C-FC40-4F46-81CB-963EA72AD876}" dt="2024-06-28T03:51:45.615" v="1377"/>
          <ac:cxnSpMkLst>
            <pc:docMk/>
            <pc:sldMk cId="385489279" sldId="270"/>
            <ac:cxnSpMk id="18" creationId="{11B9EB99-3FAC-747C-42D2-389D50612A8E}"/>
          </ac:cxnSpMkLst>
        </pc:cxnChg>
      </pc:sldChg>
      <pc:sldChg chg="addSp modSp new del mod">
        <pc:chgData name="g2121057" userId="037dc83c-fac4-4eea-acb3-34d3beafcde8" providerId="ADAL" clId="{DBF9508C-FC40-4F46-81CB-963EA72AD876}" dt="2024-06-28T04:05:58.822" v="1672" actId="47"/>
        <pc:sldMkLst>
          <pc:docMk/>
          <pc:sldMk cId="3766717954" sldId="271"/>
        </pc:sldMkLst>
        <pc:spChg chg="mod">
          <ac:chgData name="g2121057" userId="037dc83c-fac4-4eea-acb3-34d3beafcde8" providerId="ADAL" clId="{DBF9508C-FC40-4F46-81CB-963EA72AD876}" dt="2024-06-28T03:56:39.683" v="1565" actId="20577"/>
          <ac:spMkLst>
            <pc:docMk/>
            <pc:sldMk cId="3766717954" sldId="271"/>
            <ac:spMk id="2" creationId="{0A7C16A5-C168-7B58-6A1F-3F4690288879}"/>
          </ac:spMkLst>
        </pc:spChg>
        <pc:spChg chg="mod">
          <ac:chgData name="g2121057" userId="037dc83c-fac4-4eea-acb3-34d3beafcde8" providerId="ADAL" clId="{DBF9508C-FC40-4F46-81CB-963EA72AD876}" dt="2024-06-28T04:00:33.352" v="1610" actId="20577"/>
          <ac:spMkLst>
            <pc:docMk/>
            <pc:sldMk cId="3766717954" sldId="271"/>
            <ac:spMk id="3" creationId="{08523BF5-2404-1A25-F202-BAB97E029404}"/>
          </ac:spMkLst>
        </pc:spChg>
        <pc:picChg chg="add mod ord">
          <ac:chgData name="g2121057" userId="037dc83c-fac4-4eea-acb3-34d3beafcde8" providerId="ADAL" clId="{DBF9508C-FC40-4F46-81CB-963EA72AD876}" dt="2024-06-28T04:00:24.600" v="1606" actId="167"/>
          <ac:picMkLst>
            <pc:docMk/>
            <pc:sldMk cId="3766717954" sldId="271"/>
            <ac:picMk id="4" creationId="{0D815E16-8476-3EF0-57ED-CCFAA93A0B26}"/>
          </ac:picMkLst>
        </pc:picChg>
      </pc:sldChg>
      <pc:sldChg chg="modSp add mod ord">
        <pc:chgData name="g2121057" userId="037dc83c-fac4-4eea-acb3-34d3beafcde8" providerId="ADAL" clId="{DBF9508C-FC40-4F46-81CB-963EA72AD876}" dt="2024-06-28T06:48:25.632" v="1752"/>
        <pc:sldMkLst>
          <pc:docMk/>
          <pc:sldMk cId="4084511846" sldId="272"/>
        </pc:sldMkLst>
        <pc:graphicFrameChg chg="mod modGraphic">
          <ac:chgData name="g2121057" userId="037dc83c-fac4-4eea-acb3-34d3beafcde8" providerId="ADAL" clId="{DBF9508C-FC40-4F46-81CB-963EA72AD876}" dt="2024-06-28T04:05:40.742" v="1670" actId="1076"/>
          <ac:graphicFrameMkLst>
            <pc:docMk/>
            <pc:sldMk cId="4084511846" sldId="272"/>
            <ac:graphicFrameMk id="4" creationId="{AF243850-D103-9695-982C-3A95F4895668}"/>
          </ac:graphicFrameMkLst>
        </pc:graphicFrameChg>
      </pc:sldChg>
      <pc:sldChg chg="addSp modSp add mod ord">
        <pc:chgData name="g2121057" userId="037dc83c-fac4-4eea-acb3-34d3beafcde8" providerId="ADAL" clId="{DBF9508C-FC40-4F46-81CB-963EA72AD876}" dt="2024-06-28T06:48:21.732" v="1750"/>
        <pc:sldMkLst>
          <pc:docMk/>
          <pc:sldMk cId="1144300887" sldId="273"/>
        </pc:sldMkLst>
        <pc:spChg chg="add mod">
          <ac:chgData name="g2121057" userId="037dc83c-fac4-4eea-acb3-34d3beafcde8" providerId="ADAL" clId="{DBF9508C-FC40-4F46-81CB-963EA72AD876}" dt="2024-06-28T04:06:18.786" v="1676" actId="1582"/>
          <ac:spMkLst>
            <pc:docMk/>
            <pc:sldMk cId="1144300887" sldId="273"/>
            <ac:spMk id="5" creationId="{13BC38CA-4CA0-B0E3-4730-AD0544C61E14}"/>
          </ac:spMkLst>
        </pc:spChg>
        <pc:spChg chg="add mod">
          <ac:chgData name="g2121057" userId="037dc83c-fac4-4eea-acb3-34d3beafcde8" providerId="ADAL" clId="{DBF9508C-FC40-4F46-81CB-963EA72AD876}" dt="2024-06-28T04:06:25.541" v="1678" actId="1076"/>
          <ac:spMkLst>
            <pc:docMk/>
            <pc:sldMk cId="1144300887" sldId="273"/>
            <ac:spMk id="6" creationId="{301A669A-3C6E-A875-4004-541FEBD01E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403CE-6ECD-5BE2-D994-E2A84890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AE4682-26F8-2885-DD64-21B1F0342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ADB457-9261-7BEF-BB9D-D5379506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6878E4-23A8-61DA-6E0C-3ABAE5F2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B6D791-F6BD-C5AF-83EB-6A1BAC00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87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A2E2F-E080-9A8E-9057-22AB160F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33481B-EE6A-EB58-C5DD-8DC66A821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081269-281A-BD26-2909-376695FF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0787AB-86D7-A489-22E7-F76E4FA6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F3BC2-672B-1D2E-A80F-D5B859B3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2849BA-36B0-186E-1E8D-61E8BC38C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BF2264-1F8B-31F3-80DA-3633D5082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73122-32F1-F9DE-AA5B-C289883F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DEFB6E-F286-DF13-99F8-203E7731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94B309-B3DF-DBAE-4F6E-7337B4AC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47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85A9F-518C-B781-82A3-9963ECC2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BE2C2C-67B2-0736-F9DB-D4DAD86AC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04692-9588-0991-9C6C-EC64BB49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8EC5E5-3008-8B68-7326-61413526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C4BEFA-7544-DDF4-201D-2BB161EF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84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368E27-4854-D614-D8B3-BAF7A1B0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25FF3-89F1-3EA8-D51A-19FB2817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B0B66-C045-D41F-E241-AF6D0966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DB4928-4749-E503-5F45-1A03D680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E518DA-3A1E-85BE-89FF-A188C6E3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12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B3BBB-D41A-ACF9-0112-DD8B6C35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581D95-C845-150E-AF94-F378263FD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4F26D1-14A4-458C-4B84-C367CC38F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BC4225-3437-EDF3-4763-08160460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698EC-D7B3-F95B-0A3B-AF99ABC4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423705-B982-32D7-D6E7-24F6C964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73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DA94E-4916-158E-1D6B-E26BEF28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FE44EE-137F-EB00-08F0-453E34BCA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2F6EC4-62B7-4E0B-A502-764297E14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E5B018-D63E-B692-5385-203551F77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B32914-FBE0-6BE3-F76B-B755D3F38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5E345F-9A42-781F-DD9A-47C05E62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61735B-4585-B5DA-B100-8558D8E2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6CF1B3-A1BA-6554-C12C-17C4AFF5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16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CB7DB-BEB4-7D0C-5984-6EC37469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930454-86ED-5205-57B8-875E571B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BFA367-1837-773E-8782-27E7CF02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E138C0-5FBF-181F-32E4-DBC34663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23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08CC98-F853-857D-2E7E-F0FD9EDB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F38FB6-2A23-4EEE-B401-185FF4FA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52F61B-1E17-3337-8F77-70247A0C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85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1FE66-B955-253F-17EE-554762CF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461098-75E9-01EF-55C0-5B10D51C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A51900-9243-90D5-CAE3-161CA8B08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2184D0-2A25-0B46-C27E-C34A605E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8BEA9B-FA03-60D7-67C7-5AAC20D4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3573D8-40DB-5624-4248-F8D2D115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44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6ACA5-7C26-B2CE-CADA-7959763F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6FB717-BD05-ADE0-878D-E66DE787C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20CB8D-D926-E809-26DD-BED3D2F32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9D915D-CF10-DCE7-4AB7-C8A149CB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662-DB33-4D00-B708-59A1CE0A54AF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CE2EC1-1650-F500-AA41-3A974FD5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DC4C48-0772-6447-5D92-A47069E7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7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545039-94D4-A334-7E6F-595DCC66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CAA6A1-7FAB-5884-F355-CCEDD163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78E11D-FB00-0ECC-396A-BC0D821D6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D3D662-DB33-4D00-B708-59A1CE0A54AF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ED5522-81ED-E1A3-8D00-CD017AD7D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261C4-2F7F-3129-4874-A5D9CF6D4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CE5B0-78C6-4C42-A503-FF5B954DF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69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09212-53F2-50CE-9FEF-1AC57C72E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741E31-94A8-CFA0-4B07-1B28B068F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清　恵人</a:t>
            </a:r>
          </a:p>
        </p:txBody>
      </p:sp>
    </p:spTree>
    <p:extLst>
      <p:ext uri="{BB962C8B-B14F-4D97-AF65-F5344CB8AC3E}">
        <p14:creationId xmlns:p14="http://schemas.microsoft.com/office/powerpoint/2010/main" val="239843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08E7286-EB44-A3E0-457E-932BC021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75" y="-384119"/>
            <a:ext cx="7539925" cy="7242119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BBFD3-6FAB-07D8-D117-95B97E0B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1" y="1253330"/>
            <a:ext cx="5427689" cy="560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空手クラブネットワーク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・ノード数：会員</a:t>
            </a:r>
            <a:r>
              <a:rPr kumimoji="1" lang="en-US" altLang="ja-JP" sz="3600" dirty="0"/>
              <a:t>34</a:t>
            </a:r>
            <a:r>
              <a:rPr kumimoji="1" lang="ja-JP" altLang="en-US" sz="3600" dirty="0"/>
              <a:t>人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・特徴量：会員ナンバーワンホットベクトル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・ラベル：</a:t>
            </a:r>
            <a:r>
              <a:rPr kumimoji="1" lang="en-US" altLang="ja-JP" sz="3600" dirty="0"/>
              <a:t>4</a:t>
            </a:r>
            <a:r>
              <a:rPr kumimoji="1" lang="ja-JP" altLang="en-US" sz="3600" dirty="0"/>
              <a:t>グループ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・エッジ：会員同士の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交友関係１５６本</a:t>
            </a:r>
            <a:endParaRPr kumimoji="1" lang="ja-JP" altLang="en-US" sz="36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0A4F56-02BA-55C5-2C6C-F6EDE9E2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1" y="2147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Graph Neural Network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3BC38CA-4CA0-B0E3-4730-AD0544C61E14}"/>
              </a:ext>
            </a:extLst>
          </p:cNvPr>
          <p:cNvSpPr/>
          <p:nvPr/>
        </p:nvSpPr>
        <p:spPr>
          <a:xfrm>
            <a:off x="8636000" y="2253673"/>
            <a:ext cx="988291" cy="6834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01A669A-3C6E-A875-4004-541FEBD01E3C}"/>
              </a:ext>
            </a:extLst>
          </p:cNvPr>
          <p:cNvSpPr/>
          <p:nvPr/>
        </p:nvSpPr>
        <p:spPr>
          <a:xfrm>
            <a:off x="8900973" y="4816764"/>
            <a:ext cx="988291" cy="6834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30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73F7C-E3B5-10F6-5168-FD7ED935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3" y="0"/>
            <a:ext cx="10515600" cy="1325563"/>
          </a:xfrm>
        </p:spPr>
        <p:txBody>
          <a:bodyPr/>
          <a:lstStyle/>
          <a:p>
            <a:r>
              <a:rPr lang="ja-JP" altLang="en-US" dirty="0"/>
              <a:t>実験結果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F243850-D103-9695-982C-3A95F4895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6943"/>
              </p:ext>
            </p:extLst>
          </p:nvPr>
        </p:nvGraphicFramePr>
        <p:xfrm>
          <a:off x="251992" y="952782"/>
          <a:ext cx="11776365" cy="5623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>
                  <a:extLst>
                    <a:ext uri="{9D8B030D-6E8A-4147-A177-3AD203B41FA5}">
                      <a16:colId xmlns:a16="http://schemas.microsoft.com/office/drawing/2014/main" val="1628140855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2955811894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3174282245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1792867238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3735915819"/>
                    </a:ext>
                  </a:extLst>
                </a:gridCol>
              </a:tblGrid>
              <a:tr h="814222"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</a:t>
                      </a:r>
                      <a:r>
                        <a:rPr kumimoji="1" lang="ja-JP" altLang="en-US" sz="3600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２位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３位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４位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83026"/>
                  </a:ext>
                </a:extLst>
              </a:tr>
              <a:tr h="1080432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次数中心性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(33, 0.51)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(0, 0.48)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(32, 0.36)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(2, 0.30)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96003"/>
                  </a:ext>
                </a:extLst>
              </a:tr>
              <a:tr h="1080432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近傍中心性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(0, 0.56)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(2, 0.55)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(33,0.55)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(31, 0.54)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05199"/>
                  </a:ext>
                </a:extLst>
              </a:tr>
              <a:tr h="1080432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媒介中心性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(0, 0.43)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(33, 0.3)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(32, 0.14)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(2, 0.14)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8433"/>
                  </a:ext>
                </a:extLst>
              </a:tr>
              <a:tr h="1568369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固有ベクトル中心性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(33, 0.37)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(0, 0.35)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(2, 0.31)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(32, 0.30)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51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411ED-0A53-D9AA-9E05-32A9324E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08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実験結果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7A58DA0-D052-A7C9-7900-D272E1253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6709"/>
            <a:ext cx="7615003" cy="5731291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A78587-F8B2-51B9-10E4-F163888D2D5A}"/>
              </a:ext>
            </a:extLst>
          </p:cNvPr>
          <p:cNvSpPr txBox="1"/>
          <p:nvPr/>
        </p:nvSpPr>
        <p:spPr>
          <a:xfrm>
            <a:off x="7450111" y="662781"/>
            <a:ext cx="456968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最適化：</a:t>
            </a:r>
            <a:r>
              <a:rPr kumimoji="1" lang="en-US" altLang="ja-JP" sz="2000" dirty="0"/>
              <a:t>Adam</a:t>
            </a:r>
            <a:r>
              <a:rPr kumimoji="1" lang="ja-JP" altLang="en-US" sz="2000" dirty="0"/>
              <a:t>　</a:t>
            </a:r>
            <a:r>
              <a:rPr kumimoji="1" lang="en-US" altLang="ja-JP" sz="2000" dirty="0" err="1"/>
              <a:t>lr</a:t>
            </a:r>
            <a:r>
              <a:rPr kumimoji="1" lang="en-US" altLang="ja-JP" sz="2000" dirty="0"/>
              <a:t>=0.0005</a:t>
            </a:r>
          </a:p>
          <a:p>
            <a:r>
              <a:rPr kumimoji="1" lang="en-US" altLang="ja-JP" sz="2000" dirty="0" err="1"/>
              <a:t>GNN_Close</a:t>
            </a:r>
            <a:r>
              <a:rPr kumimoji="1" lang="en-US" altLang="ja-JP" sz="2000" dirty="0"/>
              <a:t>(</a:t>
            </a:r>
          </a:p>
          <a:p>
            <a:r>
              <a:rPr kumimoji="1" lang="en-US" altLang="ja-JP" sz="2000" dirty="0"/>
              <a:t>  (gc1): </a:t>
            </a:r>
            <a:r>
              <a:rPr kumimoji="1" lang="en-US" altLang="ja-JP" sz="2000" dirty="0" err="1"/>
              <a:t>GNN_Layer_Init</a:t>
            </a:r>
            <a:r>
              <a:rPr kumimoji="1" lang="en-US" altLang="ja-JP" sz="2000" dirty="0"/>
              <a:t> (10000 -&gt; 20)</a:t>
            </a:r>
          </a:p>
          <a:p>
            <a:r>
              <a:rPr kumimoji="1" lang="en-US" altLang="ja-JP" sz="2000" dirty="0"/>
              <a:t>  (gc2): </a:t>
            </a:r>
            <a:r>
              <a:rPr kumimoji="1" lang="en-US" altLang="ja-JP" sz="2000" dirty="0" err="1"/>
              <a:t>GNN_Layer</a:t>
            </a:r>
            <a:r>
              <a:rPr kumimoji="1" lang="en-US" altLang="ja-JP" sz="2000" dirty="0"/>
              <a:t> (20 -&gt; 20)</a:t>
            </a:r>
          </a:p>
          <a:p>
            <a:r>
              <a:rPr kumimoji="1" lang="en-US" altLang="ja-JP" sz="2000" dirty="0"/>
              <a:t>  (gc3): </a:t>
            </a:r>
            <a:r>
              <a:rPr kumimoji="1" lang="en-US" altLang="ja-JP" sz="2000" dirty="0" err="1"/>
              <a:t>GNN_Layer</a:t>
            </a:r>
            <a:r>
              <a:rPr kumimoji="1" lang="en-US" altLang="ja-JP" sz="2000" dirty="0"/>
              <a:t> (20 -&gt; 20)</a:t>
            </a:r>
          </a:p>
          <a:p>
            <a:r>
              <a:rPr kumimoji="1" lang="en-US" altLang="ja-JP" sz="2000" dirty="0"/>
              <a:t>  (gc4): </a:t>
            </a:r>
            <a:r>
              <a:rPr kumimoji="1" lang="en-US" altLang="ja-JP" sz="2000" dirty="0" err="1"/>
              <a:t>GNN_Layer</a:t>
            </a:r>
            <a:r>
              <a:rPr kumimoji="1" lang="en-US" altLang="ja-JP" sz="2000" dirty="0"/>
              <a:t> (20 -&gt; 20)</a:t>
            </a:r>
          </a:p>
          <a:p>
            <a:r>
              <a:rPr kumimoji="1" lang="en-US" altLang="ja-JP" sz="2000" dirty="0"/>
              <a:t>  (gc5): </a:t>
            </a:r>
            <a:r>
              <a:rPr kumimoji="1" lang="en-US" altLang="ja-JP" sz="2000" dirty="0" err="1"/>
              <a:t>GNN_Layer</a:t>
            </a:r>
            <a:r>
              <a:rPr kumimoji="1" lang="en-US" altLang="ja-JP" sz="2000" dirty="0"/>
              <a:t> (20 -&gt; 20)</a:t>
            </a:r>
          </a:p>
          <a:p>
            <a:r>
              <a:rPr kumimoji="1" lang="en-US" altLang="ja-JP" sz="2000" dirty="0"/>
              <a:t>  (gc6): </a:t>
            </a:r>
            <a:r>
              <a:rPr kumimoji="1" lang="en-US" altLang="ja-JP" sz="2000" dirty="0" err="1"/>
              <a:t>GNN_Layer</a:t>
            </a:r>
            <a:r>
              <a:rPr kumimoji="1" lang="en-US" altLang="ja-JP" sz="2000" dirty="0"/>
              <a:t> (20 -&gt; 20)</a:t>
            </a:r>
          </a:p>
          <a:p>
            <a:r>
              <a:rPr kumimoji="1" lang="en-US" altLang="ja-JP" sz="2000" dirty="0"/>
              <a:t>  (gc7): </a:t>
            </a:r>
            <a:r>
              <a:rPr kumimoji="1" lang="en-US" altLang="ja-JP" sz="2000" dirty="0" err="1"/>
              <a:t>GNN_Layer</a:t>
            </a:r>
            <a:r>
              <a:rPr kumimoji="1" lang="en-US" altLang="ja-JP" sz="2000" dirty="0"/>
              <a:t> (20 -&gt; 20)</a:t>
            </a:r>
          </a:p>
          <a:p>
            <a:r>
              <a:rPr kumimoji="1" lang="en-US" altLang="ja-JP" sz="2000" dirty="0"/>
              <a:t>  (</a:t>
            </a:r>
            <a:r>
              <a:rPr kumimoji="1" lang="en-US" altLang="ja-JP" sz="2000" dirty="0" err="1"/>
              <a:t>score_layer</a:t>
            </a:r>
            <a:r>
              <a:rPr kumimoji="1" lang="en-US" altLang="ja-JP" sz="2000" dirty="0"/>
              <a:t>): MLP(</a:t>
            </a:r>
          </a:p>
          <a:p>
            <a:r>
              <a:rPr kumimoji="1" lang="en-US" altLang="ja-JP" sz="2000" dirty="0"/>
              <a:t>    (linear1): Linear(</a:t>
            </a:r>
            <a:r>
              <a:rPr kumimoji="1" lang="en-US" altLang="ja-JP" sz="2000" dirty="0" err="1"/>
              <a:t>in_features</a:t>
            </a:r>
            <a:r>
              <a:rPr kumimoji="1" lang="en-US" altLang="ja-JP" sz="2000" dirty="0"/>
              <a:t>=20, </a:t>
            </a:r>
            <a:r>
              <a:rPr kumimoji="1" lang="en-US" altLang="ja-JP" sz="2000" dirty="0" err="1"/>
              <a:t>out_features</a:t>
            </a:r>
            <a:r>
              <a:rPr kumimoji="1" lang="en-US" altLang="ja-JP" sz="2000" dirty="0"/>
              <a:t>=40, bias=True)</a:t>
            </a:r>
          </a:p>
          <a:p>
            <a:r>
              <a:rPr kumimoji="1" lang="en-US" altLang="ja-JP" sz="2000" dirty="0"/>
              <a:t>    (linear2): Linear(</a:t>
            </a:r>
            <a:r>
              <a:rPr kumimoji="1" lang="en-US" altLang="ja-JP" sz="2000" dirty="0" err="1"/>
              <a:t>in_features</a:t>
            </a:r>
            <a:r>
              <a:rPr kumimoji="1" lang="en-US" altLang="ja-JP" sz="2000" dirty="0"/>
              <a:t>=40, </a:t>
            </a:r>
            <a:r>
              <a:rPr kumimoji="1" lang="en-US" altLang="ja-JP" sz="2000" dirty="0" err="1"/>
              <a:t>out_features</a:t>
            </a:r>
            <a:r>
              <a:rPr kumimoji="1" lang="en-US" altLang="ja-JP" sz="2000" dirty="0"/>
              <a:t>=40, bias=True)</a:t>
            </a:r>
          </a:p>
          <a:p>
            <a:r>
              <a:rPr kumimoji="1" lang="en-US" altLang="ja-JP" sz="2000" dirty="0"/>
              <a:t>    (linear3): Linear(</a:t>
            </a:r>
            <a:r>
              <a:rPr kumimoji="1" lang="en-US" altLang="ja-JP" sz="2000" dirty="0" err="1"/>
              <a:t>in_features</a:t>
            </a:r>
            <a:r>
              <a:rPr kumimoji="1" lang="en-US" altLang="ja-JP" sz="2000" dirty="0"/>
              <a:t>=40, </a:t>
            </a:r>
            <a:r>
              <a:rPr kumimoji="1" lang="en-US" altLang="ja-JP" sz="2000" dirty="0" err="1"/>
              <a:t>out_features</a:t>
            </a:r>
            <a:r>
              <a:rPr kumimoji="1" lang="en-US" altLang="ja-JP" sz="2000" dirty="0"/>
              <a:t>=1, bias=True)</a:t>
            </a:r>
          </a:p>
          <a:p>
            <a:r>
              <a:rPr kumimoji="1" lang="en-US" altLang="ja-JP" sz="2000" dirty="0"/>
              <a:t>  )</a:t>
            </a:r>
          </a:p>
          <a:p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493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387B-C70A-F749-F294-2A31AE6A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複雑な関数最適化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7E482F7-9F31-5323-CE96-4713DA6FC33A}"/>
              </a:ext>
            </a:extLst>
          </p:cNvPr>
          <p:cNvSpPr/>
          <p:nvPr/>
        </p:nvSpPr>
        <p:spPr>
          <a:xfrm>
            <a:off x="134912" y="2282252"/>
            <a:ext cx="1633928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複雑な関数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6BE8DE0B-3F88-43D1-BC24-39EAE3FE652A}"/>
              </a:ext>
            </a:extLst>
          </p:cNvPr>
          <p:cNvSpPr/>
          <p:nvPr/>
        </p:nvSpPr>
        <p:spPr>
          <a:xfrm>
            <a:off x="1938728" y="3428998"/>
            <a:ext cx="1104901" cy="929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8E5EB2-F927-B243-B362-E0BC7BA0BDDE}"/>
              </a:ext>
            </a:extLst>
          </p:cNvPr>
          <p:cNvSpPr/>
          <p:nvPr/>
        </p:nvSpPr>
        <p:spPr>
          <a:xfrm>
            <a:off x="3213517" y="2282248"/>
            <a:ext cx="1948721" cy="32228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グラフ化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F98F3D-AF7E-8963-2C46-2B79F5D177C7}"/>
              </a:ext>
            </a:extLst>
          </p:cNvPr>
          <p:cNvSpPr/>
          <p:nvPr/>
        </p:nvSpPr>
        <p:spPr>
          <a:xfrm>
            <a:off x="5250930" y="3428998"/>
            <a:ext cx="1118019" cy="929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F140959-928E-1BFB-59F3-DCABAF724595}"/>
              </a:ext>
            </a:extLst>
          </p:cNvPr>
          <p:cNvSpPr/>
          <p:nvPr/>
        </p:nvSpPr>
        <p:spPr>
          <a:xfrm>
            <a:off x="6472631" y="2282248"/>
            <a:ext cx="1948720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ノードの重要度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7B501C58-7400-CE0F-4AC0-FEFC2B7B2DA6}"/>
              </a:ext>
            </a:extLst>
          </p:cNvPr>
          <p:cNvSpPr/>
          <p:nvPr/>
        </p:nvSpPr>
        <p:spPr>
          <a:xfrm>
            <a:off x="8525033" y="3429001"/>
            <a:ext cx="1140503" cy="929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D90ABC-D298-0415-C4BB-A1BF5EFAFE0B}"/>
              </a:ext>
            </a:extLst>
          </p:cNvPr>
          <p:cNvSpPr/>
          <p:nvPr/>
        </p:nvSpPr>
        <p:spPr>
          <a:xfrm>
            <a:off x="9892887" y="2282247"/>
            <a:ext cx="1948719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重要な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変数を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最適化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0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43B09-CD2B-9B1C-5500-67A0F671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113"/>
            <a:ext cx="10515600" cy="1325563"/>
          </a:xfrm>
        </p:spPr>
        <p:txBody>
          <a:bodyPr/>
          <a:lstStyle/>
          <a:p>
            <a:r>
              <a:rPr lang="ja-JP" altLang="en-US" dirty="0"/>
              <a:t>ノード：変数　エッジ：累乗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CE126A1-2AFC-7830-2426-C1870B45B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0881" y="1253331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𝑏𝑓</m:t>
                    </m:r>
                  </m:oMath>
                </a14:m>
                <a:endParaRPr kumimoji="1" lang="en-US" altLang="ja-JP" sz="4000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CE126A1-2AFC-7830-2426-C1870B45B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881" y="1253331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511B7F96-DF4D-EB87-6DD1-F9872F6EC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9" y="1821230"/>
            <a:ext cx="6502521" cy="5028312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C7411BB-EDF3-E684-B566-467D4E3976EA}"/>
              </a:ext>
            </a:extLst>
          </p:cNvPr>
          <p:cNvCxnSpPr/>
          <p:nvPr/>
        </p:nvCxnSpPr>
        <p:spPr>
          <a:xfrm flipV="1">
            <a:off x="4452079" y="3777521"/>
            <a:ext cx="2263514" cy="644577"/>
          </a:xfrm>
          <a:prstGeom prst="line">
            <a:avLst/>
          </a:prstGeom>
          <a:ln w="13652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B87E6F9-A4D1-C9DA-1A02-7FFBDDC0E05E}"/>
              </a:ext>
            </a:extLst>
          </p:cNvPr>
          <p:cNvCxnSpPr>
            <a:cxnSpLocks/>
          </p:cNvCxnSpPr>
          <p:nvPr/>
        </p:nvCxnSpPr>
        <p:spPr>
          <a:xfrm>
            <a:off x="4452079" y="4542062"/>
            <a:ext cx="1274164" cy="644535"/>
          </a:xfrm>
          <a:prstGeom prst="line">
            <a:avLst/>
          </a:prstGeom>
          <a:ln w="13652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9CAFCAD-CED2-9BBB-EDD2-B5D4FFA4979D}"/>
              </a:ext>
            </a:extLst>
          </p:cNvPr>
          <p:cNvSpPr/>
          <p:nvPr/>
        </p:nvSpPr>
        <p:spPr>
          <a:xfrm>
            <a:off x="3926779" y="4099809"/>
            <a:ext cx="780132" cy="742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B</a:t>
            </a:r>
            <a:endParaRPr kumimoji="1" lang="ja-JP" altLang="en-US" sz="44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E09401C-B9C8-5E32-DA46-D8B0647EACBE}"/>
              </a:ext>
            </a:extLst>
          </p:cNvPr>
          <p:cNvSpPr/>
          <p:nvPr/>
        </p:nvSpPr>
        <p:spPr>
          <a:xfrm>
            <a:off x="6536408" y="3286135"/>
            <a:ext cx="780132" cy="742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A</a:t>
            </a:r>
            <a:endParaRPr kumimoji="1" lang="ja-JP" altLang="en-US" sz="44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EDA05AE-71CA-C635-F294-4BAE289990C6}"/>
              </a:ext>
            </a:extLst>
          </p:cNvPr>
          <p:cNvSpPr/>
          <p:nvPr/>
        </p:nvSpPr>
        <p:spPr>
          <a:xfrm>
            <a:off x="5547058" y="4913484"/>
            <a:ext cx="780132" cy="742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E</a:t>
            </a:r>
            <a:endParaRPr kumimoji="1" lang="ja-JP" altLang="en-US" sz="4400" b="1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F8CE55F-244F-A020-C5C4-6D470B4DE86F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000282" y="4733865"/>
            <a:ext cx="1040745" cy="1674424"/>
          </a:xfrm>
          <a:prstGeom prst="line">
            <a:avLst/>
          </a:prstGeom>
          <a:ln w="136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187409B5-ED88-AE82-7055-EE9E4CEBA087}"/>
              </a:ext>
            </a:extLst>
          </p:cNvPr>
          <p:cNvSpPr/>
          <p:nvPr/>
        </p:nvSpPr>
        <p:spPr>
          <a:xfrm>
            <a:off x="2362906" y="6073517"/>
            <a:ext cx="780132" cy="742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D</a:t>
            </a:r>
            <a:endParaRPr kumimoji="1" lang="ja-JP" altLang="en-US" sz="4400" b="1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64786D8-BC35-23A8-C46B-FC57E75A0CC7}"/>
              </a:ext>
            </a:extLst>
          </p:cNvPr>
          <p:cNvCxnSpPr>
            <a:cxnSpLocks/>
          </p:cNvCxnSpPr>
          <p:nvPr/>
        </p:nvCxnSpPr>
        <p:spPr>
          <a:xfrm>
            <a:off x="3534051" y="2395212"/>
            <a:ext cx="663195" cy="1704597"/>
          </a:xfrm>
          <a:prstGeom prst="line">
            <a:avLst/>
          </a:prstGeom>
          <a:ln w="136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67FDE77-3326-C211-CF19-6C5932660979}"/>
              </a:ext>
            </a:extLst>
          </p:cNvPr>
          <p:cNvCxnSpPr>
            <a:cxnSpLocks/>
          </p:cNvCxnSpPr>
          <p:nvPr/>
        </p:nvCxnSpPr>
        <p:spPr>
          <a:xfrm>
            <a:off x="1114932" y="4405463"/>
            <a:ext cx="2811847" cy="65767"/>
          </a:xfrm>
          <a:prstGeom prst="line">
            <a:avLst/>
          </a:prstGeom>
          <a:ln w="136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B59C8F4C-7020-CBE1-4020-CCD2494A10F3}"/>
              </a:ext>
            </a:extLst>
          </p:cNvPr>
          <p:cNvSpPr/>
          <p:nvPr/>
        </p:nvSpPr>
        <p:spPr>
          <a:xfrm>
            <a:off x="3148119" y="1748673"/>
            <a:ext cx="780132" cy="742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F</a:t>
            </a:r>
            <a:endParaRPr kumimoji="1" lang="ja-JP" altLang="en-US" sz="4400" b="1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FF5A875-C83E-1C0F-88E9-5DA208BEE11F}"/>
              </a:ext>
            </a:extLst>
          </p:cNvPr>
          <p:cNvSpPr/>
          <p:nvPr/>
        </p:nvSpPr>
        <p:spPr>
          <a:xfrm>
            <a:off x="414757" y="3961913"/>
            <a:ext cx="780132" cy="742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C</a:t>
            </a:r>
            <a:endParaRPr kumimoji="1" lang="ja-JP" altLang="en-US" sz="4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2908150-E7A9-AC83-1039-DFEA93CB4802}"/>
              </a:ext>
            </a:extLst>
          </p:cNvPr>
          <p:cNvSpPr txBox="1"/>
          <p:nvPr/>
        </p:nvSpPr>
        <p:spPr>
          <a:xfrm>
            <a:off x="5096656" y="3377342"/>
            <a:ext cx="780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３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79179C3-1673-0B5B-CCEF-93442E613EFE}"/>
              </a:ext>
            </a:extLst>
          </p:cNvPr>
          <p:cNvSpPr txBox="1"/>
          <p:nvPr/>
        </p:nvSpPr>
        <p:spPr>
          <a:xfrm>
            <a:off x="4661486" y="4802083"/>
            <a:ext cx="780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/>
              <a:t>5</a:t>
            </a:r>
            <a:endParaRPr kumimoji="1" lang="ja-JP" altLang="en-US" sz="4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4CA056-6558-E4BE-B284-422D0F7111F3}"/>
              </a:ext>
            </a:extLst>
          </p:cNvPr>
          <p:cNvSpPr txBox="1"/>
          <p:nvPr/>
        </p:nvSpPr>
        <p:spPr>
          <a:xfrm>
            <a:off x="3128339" y="4878529"/>
            <a:ext cx="780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/>
              <a:t>1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7710117-80EC-3EAF-4065-1F41687DCC86}"/>
              </a:ext>
            </a:extLst>
          </p:cNvPr>
          <p:cNvSpPr txBox="1"/>
          <p:nvPr/>
        </p:nvSpPr>
        <p:spPr>
          <a:xfrm>
            <a:off x="3864308" y="2588231"/>
            <a:ext cx="780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/>
              <a:t>1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05C09D1-1623-07C0-82DD-0C1098614011}"/>
              </a:ext>
            </a:extLst>
          </p:cNvPr>
          <p:cNvSpPr txBox="1"/>
          <p:nvPr/>
        </p:nvSpPr>
        <p:spPr>
          <a:xfrm>
            <a:off x="2093655" y="3759025"/>
            <a:ext cx="780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070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73F7C-E3B5-10F6-5168-FD7ED935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3" y="0"/>
            <a:ext cx="10515600" cy="1325563"/>
          </a:xfrm>
        </p:spPr>
        <p:txBody>
          <a:bodyPr/>
          <a:lstStyle/>
          <a:p>
            <a:r>
              <a:rPr lang="ja-JP" altLang="en-US" dirty="0"/>
              <a:t>実験結果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F243850-D103-9695-982C-3A95F4895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51838"/>
              </p:ext>
            </p:extLst>
          </p:nvPr>
        </p:nvGraphicFramePr>
        <p:xfrm>
          <a:off x="0" y="934310"/>
          <a:ext cx="12191998" cy="5623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62814085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5581189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742822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9286723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3591581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33516954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20223635"/>
                    </a:ext>
                  </a:extLst>
                </a:gridCol>
              </a:tblGrid>
              <a:tr h="814222"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</a:t>
                      </a:r>
                      <a:r>
                        <a:rPr kumimoji="1" lang="ja-JP" altLang="en-US" sz="3600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２位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３位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４位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５位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6</a:t>
                      </a:r>
                      <a:r>
                        <a:rPr kumimoji="1" lang="ja-JP" altLang="en-US" sz="3600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83026"/>
                  </a:ext>
                </a:extLst>
              </a:tr>
              <a:tr h="1080432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次数</a:t>
                      </a:r>
                      <a:endParaRPr kumimoji="1" lang="en-US" altLang="ja-JP" sz="2800" dirty="0"/>
                    </a:p>
                    <a:p>
                      <a:r>
                        <a:rPr kumimoji="1" lang="ja-JP" altLang="en-US" sz="2800" dirty="0"/>
                        <a:t>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('B', 1.0)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('A', 0.2),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('C', 0.2),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('D', 0.2),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('E', 0.2),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('F', 0.2)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96003"/>
                  </a:ext>
                </a:extLst>
              </a:tr>
              <a:tr h="1080432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近傍</a:t>
                      </a:r>
                      <a:endParaRPr kumimoji="1" lang="en-US" altLang="ja-JP" sz="2800" dirty="0"/>
                    </a:p>
                    <a:p>
                      <a:r>
                        <a:rPr kumimoji="1" lang="ja-JP" altLang="en-US" sz="2800" dirty="0"/>
                        <a:t>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('B', 1.0),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('A', 0.56)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('C',0.55)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('D’, 0.5)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('E', 0.5)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('F', 0.5)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05199"/>
                  </a:ext>
                </a:extLst>
              </a:tr>
              <a:tr h="1080432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媒介</a:t>
                      </a:r>
                      <a:endParaRPr kumimoji="1" lang="en-US" altLang="ja-JP" sz="2800" dirty="0"/>
                    </a:p>
                    <a:p>
                      <a:r>
                        <a:rPr kumimoji="1" lang="ja-JP" altLang="en-US" sz="2800" dirty="0"/>
                        <a:t>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('B', 1.0),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('A', 0.0),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('C', 0.0),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('D', 0.0),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('E', 0.0), 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('F', 0.0)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8433"/>
                  </a:ext>
                </a:extLst>
              </a:tr>
              <a:tr h="1568369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固有</a:t>
                      </a:r>
                      <a:endParaRPr kumimoji="1" lang="en-US" altLang="ja-JP" sz="2800" dirty="0"/>
                    </a:p>
                    <a:p>
                      <a:r>
                        <a:rPr kumimoji="1" lang="ja-JP" altLang="en-US" sz="2800" dirty="0"/>
                        <a:t>ベクトル中心性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('B', 0.70)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('C’,0.31)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(‘D',0.31)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(‘E', 0.31)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(‘F', 0.31)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(‘A',0.31)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33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1BD23-D9DB-89CB-6B45-EE0FEBFC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 dirty="0"/>
              <a:t>実際のベンチマーク関数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EDFA8F0-A059-F4A9-4FD8-884295813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437" y="897448"/>
            <a:ext cx="7754288" cy="5960552"/>
          </a:xfrm>
        </p:spPr>
      </p:pic>
    </p:spTree>
    <p:extLst>
      <p:ext uri="{BB962C8B-B14F-4D97-AF65-F5344CB8AC3E}">
        <p14:creationId xmlns:p14="http://schemas.microsoft.com/office/powerpoint/2010/main" val="34297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63CDC-B481-DADF-2248-E38D8950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F5B8C3-D219-5C43-A561-CD5DB229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グラフ表現の部分がどうすればいいかわからない。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ニューラルネットワークを関係から重要な層の発見</a:t>
            </a:r>
          </a:p>
        </p:txBody>
      </p:sp>
    </p:spTree>
    <p:extLst>
      <p:ext uri="{BB962C8B-B14F-4D97-AF65-F5344CB8AC3E}">
        <p14:creationId xmlns:p14="http://schemas.microsoft.com/office/powerpoint/2010/main" val="296108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590F0-F685-DECD-BEA0-398DCEBD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前回の先生から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C8442C-5B5C-D916-DA60-43CB2423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400" dirty="0"/>
              <a:t>ノード：変数</a:t>
            </a:r>
            <a:endParaRPr lang="en-US" altLang="ja-JP" sz="4400" dirty="0"/>
          </a:p>
          <a:p>
            <a:endParaRPr kumimoji="1" lang="en-US" altLang="ja-JP" dirty="0"/>
          </a:p>
          <a:p>
            <a:r>
              <a:rPr kumimoji="1" lang="ja-JP" altLang="en-US" sz="4000" dirty="0"/>
              <a:t>複雑な関数（変数依存関係）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sz="4000" dirty="0"/>
              <a:t>→重要、</a:t>
            </a:r>
            <a:r>
              <a:rPr kumimoji="1" lang="ja-JP" altLang="en-US" sz="4000" dirty="0">
                <a:solidFill>
                  <a:srgbClr val="FF0000"/>
                </a:solidFill>
              </a:rPr>
              <a:t>部分的に最適化</a:t>
            </a:r>
          </a:p>
        </p:txBody>
      </p:sp>
    </p:spTree>
    <p:extLst>
      <p:ext uri="{BB962C8B-B14F-4D97-AF65-F5344CB8AC3E}">
        <p14:creationId xmlns:p14="http://schemas.microsoft.com/office/powerpoint/2010/main" val="125334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387B-C70A-F749-F294-2A31AE6A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複雑な関数最適化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7E482F7-9F31-5323-CE96-4713DA6FC33A}"/>
              </a:ext>
            </a:extLst>
          </p:cNvPr>
          <p:cNvSpPr/>
          <p:nvPr/>
        </p:nvSpPr>
        <p:spPr>
          <a:xfrm>
            <a:off x="134912" y="2282252"/>
            <a:ext cx="1633928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複雑な関数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6BE8DE0B-3F88-43D1-BC24-39EAE3FE652A}"/>
              </a:ext>
            </a:extLst>
          </p:cNvPr>
          <p:cNvSpPr/>
          <p:nvPr/>
        </p:nvSpPr>
        <p:spPr>
          <a:xfrm>
            <a:off x="1938728" y="3428998"/>
            <a:ext cx="1104901" cy="929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8E5EB2-F927-B243-B362-E0BC7BA0BDDE}"/>
              </a:ext>
            </a:extLst>
          </p:cNvPr>
          <p:cNvSpPr/>
          <p:nvPr/>
        </p:nvSpPr>
        <p:spPr>
          <a:xfrm>
            <a:off x="3213517" y="2282248"/>
            <a:ext cx="1948721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グラフ化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F98F3D-AF7E-8963-2C46-2B79F5D177C7}"/>
              </a:ext>
            </a:extLst>
          </p:cNvPr>
          <p:cNvSpPr/>
          <p:nvPr/>
        </p:nvSpPr>
        <p:spPr>
          <a:xfrm>
            <a:off x="5250930" y="3428998"/>
            <a:ext cx="1118019" cy="929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F140959-928E-1BFB-59F3-DCABAF724595}"/>
              </a:ext>
            </a:extLst>
          </p:cNvPr>
          <p:cNvSpPr/>
          <p:nvPr/>
        </p:nvSpPr>
        <p:spPr>
          <a:xfrm>
            <a:off x="6472631" y="2282248"/>
            <a:ext cx="1948720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ノードの重要度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7B501C58-7400-CE0F-4AC0-FEFC2B7B2DA6}"/>
              </a:ext>
            </a:extLst>
          </p:cNvPr>
          <p:cNvSpPr/>
          <p:nvPr/>
        </p:nvSpPr>
        <p:spPr>
          <a:xfrm>
            <a:off x="8525033" y="3429001"/>
            <a:ext cx="1140503" cy="929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D90ABC-D298-0415-C4BB-A1BF5EFAFE0B}"/>
              </a:ext>
            </a:extLst>
          </p:cNvPr>
          <p:cNvSpPr/>
          <p:nvPr/>
        </p:nvSpPr>
        <p:spPr>
          <a:xfrm>
            <a:off x="9892887" y="2282247"/>
            <a:ext cx="1948719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重要な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変数を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最適化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5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387B-C70A-F749-F294-2A31AE6A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2" y="4228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複雑な関数最適化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7E482F7-9F31-5323-CE96-4713DA6FC33A}"/>
              </a:ext>
            </a:extLst>
          </p:cNvPr>
          <p:cNvSpPr/>
          <p:nvPr/>
        </p:nvSpPr>
        <p:spPr>
          <a:xfrm>
            <a:off x="149902" y="1367852"/>
            <a:ext cx="1633928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複雑な関数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6BE8DE0B-3F88-43D1-BC24-39EAE3FE652A}"/>
              </a:ext>
            </a:extLst>
          </p:cNvPr>
          <p:cNvSpPr/>
          <p:nvPr/>
        </p:nvSpPr>
        <p:spPr>
          <a:xfrm>
            <a:off x="1953718" y="2514598"/>
            <a:ext cx="1054259" cy="929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8E5EB2-F927-B243-B362-E0BC7BA0BDDE}"/>
              </a:ext>
            </a:extLst>
          </p:cNvPr>
          <p:cNvSpPr/>
          <p:nvPr/>
        </p:nvSpPr>
        <p:spPr>
          <a:xfrm>
            <a:off x="3228508" y="1367848"/>
            <a:ext cx="1859404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グラフ化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F98F3D-AF7E-8963-2C46-2B79F5D177C7}"/>
              </a:ext>
            </a:extLst>
          </p:cNvPr>
          <p:cNvSpPr/>
          <p:nvPr/>
        </p:nvSpPr>
        <p:spPr>
          <a:xfrm>
            <a:off x="5265921" y="2514598"/>
            <a:ext cx="1066776" cy="929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F140959-928E-1BFB-59F3-DCABAF724595}"/>
              </a:ext>
            </a:extLst>
          </p:cNvPr>
          <p:cNvSpPr/>
          <p:nvPr/>
        </p:nvSpPr>
        <p:spPr>
          <a:xfrm>
            <a:off x="6487621" y="1367848"/>
            <a:ext cx="1859403" cy="32228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ノードの重要度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7B501C58-7400-CE0F-4AC0-FEFC2B7B2DA6}"/>
              </a:ext>
            </a:extLst>
          </p:cNvPr>
          <p:cNvSpPr/>
          <p:nvPr/>
        </p:nvSpPr>
        <p:spPr>
          <a:xfrm>
            <a:off x="8540024" y="2514601"/>
            <a:ext cx="1088230" cy="929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D90ABC-D298-0415-C4BB-A1BF5EFAFE0B}"/>
              </a:ext>
            </a:extLst>
          </p:cNvPr>
          <p:cNvSpPr/>
          <p:nvPr/>
        </p:nvSpPr>
        <p:spPr>
          <a:xfrm>
            <a:off x="9907878" y="1367847"/>
            <a:ext cx="1859402" cy="322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重要な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変数を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最適化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BEDFED1-69D2-2DE4-A4C1-D9F9946D7FFE}"/>
              </a:ext>
            </a:extLst>
          </p:cNvPr>
          <p:cNvSpPr txBox="1"/>
          <p:nvPr/>
        </p:nvSpPr>
        <p:spPr>
          <a:xfrm>
            <a:off x="389743" y="5216577"/>
            <a:ext cx="1125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媒介中心性、固有値中心性、近傍中心性、次数中心性</a:t>
            </a:r>
          </a:p>
        </p:txBody>
      </p:sp>
    </p:spTree>
    <p:extLst>
      <p:ext uri="{BB962C8B-B14F-4D97-AF65-F5344CB8AC3E}">
        <p14:creationId xmlns:p14="http://schemas.microsoft.com/office/powerpoint/2010/main" val="6108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A40AA-7D84-717D-E876-22CCE896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10515600" cy="1325563"/>
          </a:xfrm>
        </p:spPr>
        <p:txBody>
          <a:bodyPr/>
          <a:lstStyle/>
          <a:p>
            <a:r>
              <a:rPr lang="ja-JP" altLang="en-US" dirty="0"/>
              <a:t>近傍ノードから重要なノード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293CA0B-6B8B-7253-B0C5-D4F3FE2FE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29" t="6288" r="3528"/>
          <a:stretch/>
        </p:blipFill>
        <p:spPr>
          <a:xfrm>
            <a:off x="0" y="1029506"/>
            <a:ext cx="9248931" cy="4379262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5A72FC9-D3DB-C232-3757-B9435473A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66" y="4222389"/>
            <a:ext cx="7556934" cy="23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5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B4475-62B6-7780-5F17-D1C15987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16"/>
            <a:ext cx="10515600" cy="1325563"/>
          </a:xfrm>
        </p:spPr>
        <p:txBody>
          <a:bodyPr/>
          <a:lstStyle/>
          <a:p>
            <a:r>
              <a:rPr lang="ja-JP" altLang="en-US" dirty="0">
                <a:ea typeface="游ゴシック Light"/>
              </a:rPr>
              <a:t>媒介中心性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ADF3E-81D7-2CD6-A61E-3FF2C955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4" y="1086716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最短経路：注目ノード含まれている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5D4CB20-E38D-40A8-1A93-8E2ACB57F247}"/>
              </a:ext>
            </a:extLst>
          </p:cNvPr>
          <p:cNvSpPr/>
          <p:nvPr/>
        </p:nvSpPr>
        <p:spPr>
          <a:xfrm>
            <a:off x="2503054" y="3429000"/>
            <a:ext cx="1422400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/>
              <a:t>１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D0CAD3C-EBFF-07AD-9BD6-1D08A15AFF68}"/>
              </a:ext>
            </a:extLst>
          </p:cNvPr>
          <p:cNvSpPr/>
          <p:nvPr/>
        </p:nvSpPr>
        <p:spPr>
          <a:xfrm>
            <a:off x="438727" y="1842654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799ACD5-81AF-2075-D77F-4C31831CA85D}"/>
              </a:ext>
            </a:extLst>
          </p:cNvPr>
          <p:cNvSpPr/>
          <p:nvPr/>
        </p:nvSpPr>
        <p:spPr>
          <a:xfrm>
            <a:off x="4248727" y="1676616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3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267D026-8F0B-A740-4543-ABB04CAA8813}"/>
              </a:ext>
            </a:extLst>
          </p:cNvPr>
          <p:cNvSpPr/>
          <p:nvPr/>
        </p:nvSpPr>
        <p:spPr>
          <a:xfrm>
            <a:off x="2503054" y="5532437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7531893-AA3A-32CF-B482-159F4A4DC142}"/>
              </a:ext>
            </a:extLst>
          </p:cNvPr>
          <p:cNvSpPr/>
          <p:nvPr/>
        </p:nvSpPr>
        <p:spPr>
          <a:xfrm>
            <a:off x="288636" y="4635211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A891702-933F-372A-9781-110AA60577CB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1652821" y="2974093"/>
            <a:ext cx="1058539" cy="64903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E3A1549-C9AE-7934-CBED-991FB76FFA74}"/>
              </a:ext>
            </a:extLst>
          </p:cNvPr>
          <p:cNvCxnSpPr>
            <a:cxnSpLocks/>
            <a:stCxn id="10" idx="7"/>
            <a:endCxn id="5" idx="2"/>
          </p:cNvCxnSpPr>
          <p:nvPr/>
        </p:nvCxnSpPr>
        <p:spPr>
          <a:xfrm flipV="1">
            <a:off x="1502730" y="4091782"/>
            <a:ext cx="1000324" cy="73755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4718798-A05E-7DDD-4E82-B06F7E690A59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214254" y="4754563"/>
            <a:ext cx="0" cy="77787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19A441D-B66A-10F5-750A-19C8B3C50C89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3717148" y="2808055"/>
            <a:ext cx="739885" cy="81506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047A213-26E7-E51E-4C54-BB63FD38641F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999836" y="3168217"/>
            <a:ext cx="150091" cy="146699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311AA82-6BD0-54EA-A16E-7F3FB3F1FEBD}"/>
                  </a:ext>
                </a:extLst>
              </p:cNvPr>
              <p:cNvSpPr txBox="1"/>
              <p:nvPr/>
            </p:nvSpPr>
            <p:spPr>
              <a:xfrm>
                <a:off x="6045194" y="160333"/>
                <a:ext cx="6074394" cy="7271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注目ノード１</a:t>
                </a:r>
                <a:endParaRPr kumimoji="1" lang="en-US" altLang="ja-JP" sz="2400" dirty="0"/>
              </a:p>
              <a:p>
                <a:r>
                  <a:rPr lang="en-US" altLang="ja-JP" sz="2400" dirty="0"/>
                  <a:t>2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3</a:t>
                </a:r>
                <a:r>
                  <a:rPr lang="ja-JP" altLang="en-US" sz="2400" dirty="0"/>
                  <a:t>　最短経路：</a:t>
                </a:r>
                <a:r>
                  <a:rPr lang="en-US" altLang="ja-JP" sz="2400" dirty="0"/>
                  <a:t>1</a:t>
                </a:r>
              </a:p>
              <a:p>
                <a:r>
                  <a:rPr lang="en-US" altLang="ja-JP" sz="2400" dirty="0"/>
                  <a:t>2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4</a:t>
                </a:r>
                <a:r>
                  <a:rPr lang="ja-JP" altLang="en-US" sz="2400" dirty="0"/>
                  <a:t>　最短経路：</a:t>
                </a:r>
                <a:r>
                  <a:rPr lang="en-US" altLang="ja-JP" sz="2400" dirty="0"/>
                  <a:t>0</a:t>
                </a:r>
              </a:p>
              <a:p>
                <a:r>
                  <a:rPr lang="en-US" altLang="ja-JP" sz="2400" dirty="0"/>
                  <a:t>2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5</a:t>
                </a:r>
                <a:r>
                  <a:rPr lang="ja-JP" altLang="en-US" sz="2400" dirty="0"/>
                  <a:t>　最短経路：</a:t>
                </a:r>
                <a:r>
                  <a:rPr lang="en-US" altLang="ja-JP" sz="2400" dirty="0"/>
                  <a:t>1</a:t>
                </a:r>
              </a:p>
              <a:p>
                <a:r>
                  <a:rPr lang="en-US" altLang="ja-JP" sz="2400" dirty="0"/>
                  <a:t>2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6</a:t>
                </a:r>
                <a:r>
                  <a:rPr lang="ja-JP" altLang="en-US" sz="2400" dirty="0"/>
                  <a:t>　最短経路：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1 </a:t>
                </a:r>
              </a:p>
              <a:p>
                <a:r>
                  <a:rPr lang="en-US" altLang="ja-JP" sz="2400" dirty="0"/>
                  <a:t>3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4    </a:t>
                </a:r>
                <a:r>
                  <a:rPr lang="ja-JP" altLang="en-US" sz="2400" dirty="0"/>
                  <a:t>最短経路：</a:t>
                </a:r>
                <a:r>
                  <a:rPr lang="en-US" altLang="ja-JP" sz="2400" dirty="0"/>
                  <a:t>1</a:t>
                </a:r>
              </a:p>
              <a:p>
                <a:r>
                  <a:rPr lang="en-US" altLang="ja-JP" sz="2400" dirty="0"/>
                  <a:t>3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5</a:t>
                </a:r>
                <a:r>
                  <a:rPr lang="ja-JP" altLang="en-US" sz="2400" dirty="0"/>
                  <a:t>　最短経路：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ja-JP" sz="2400" dirty="0"/>
                  <a:t>   </a:t>
                </a:r>
              </a:p>
              <a:p>
                <a:r>
                  <a:rPr lang="en-US" altLang="ja-JP" sz="2400" dirty="0"/>
                  <a:t>3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6</a:t>
                </a:r>
                <a:r>
                  <a:rPr lang="ja-JP" altLang="en-US" sz="2400" dirty="0"/>
                  <a:t>　最短経路：</a:t>
                </a:r>
                <a:r>
                  <a:rPr lang="en-US" altLang="ja-JP" sz="2400" dirty="0"/>
                  <a:t>0</a:t>
                </a:r>
              </a:p>
              <a:p>
                <a:r>
                  <a:rPr lang="en-US" altLang="ja-JP" sz="2400" dirty="0"/>
                  <a:t>4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5    </a:t>
                </a:r>
                <a:r>
                  <a:rPr lang="ja-JP" altLang="en-US" sz="2400" dirty="0"/>
                  <a:t>最短経路：</a:t>
                </a:r>
                <a:r>
                  <a:rPr lang="en-US" altLang="ja-JP" sz="2400" dirty="0"/>
                  <a:t>1</a:t>
                </a:r>
              </a:p>
              <a:p>
                <a:r>
                  <a:rPr lang="en-US" altLang="ja-JP" sz="2400" dirty="0"/>
                  <a:t>4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6</a:t>
                </a:r>
                <a:r>
                  <a:rPr lang="ja-JP" altLang="en-US" sz="2400" dirty="0"/>
                  <a:t>　最短経路：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altLang="ja-JP" sz="2400" dirty="0"/>
                  <a:t>5</a:t>
                </a:r>
                <a:r>
                  <a:rPr lang="ja-JP" altLang="en-US" sz="2400" dirty="0"/>
                  <a:t>→</a:t>
                </a:r>
                <a:r>
                  <a:rPr lang="en-US" altLang="ja-JP" sz="2400" dirty="0"/>
                  <a:t>6     </a:t>
                </a:r>
                <a:r>
                  <a:rPr lang="ja-JP" altLang="en-US" sz="2400" dirty="0"/>
                  <a:t>最短経路：</a:t>
                </a:r>
                <a:r>
                  <a:rPr lang="en-US" altLang="ja-JP" sz="2400" dirty="0"/>
                  <a:t>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1+1+1+1+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+1+1=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e>
                      </m:sPre>
                    </m:oMath>
                  </m:oMathPara>
                </a14:m>
                <a:endParaRPr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13/2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=0.65</m:t>
                      </m:r>
                    </m:oMath>
                  </m:oMathPara>
                </a14:m>
                <a:endParaRPr lang="en-US" altLang="ja-JP" sz="3200" dirty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311AA82-6BD0-54EA-A16E-7F3FB3F1F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194" y="160333"/>
                <a:ext cx="6074394" cy="7271221"/>
              </a:xfrm>
              <a:prstGeom prst="rect">
                <a:avLst/>
              </a:prstGeom>
              <a:blipFill>
                <a:blip r:embed="rId2"/>
                <a:stretch>
                  <a:fillRect l="-1606" t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37E08B3-705C-69F7-820D-739073B09B8E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3925454" y="4829335"/>
            <a:ext cx="711199" cy="136588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DB57CB6C-7902-2D02-3FAE-46A8F3BE5E7D}"/>
              </a:ext>
            </a:extLst>
          </p:cNvPr>
          <p:cNvSpPr/>
          <p:nvPr/>
        </p:nvSpPr>
        <p:spPr>
          <a:xfrm>
            <a:off x="4148281" y="3514435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962A51F-3E58-45A6-B65B-BBA02956E9B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859481" y="3014954"/>
            <a:ext cx="123533" cy="49948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312CB0E-A00B-9C2C-9247-878759933850}"/>
              </a:ext>
            </a:extLst>
          </p:cNvPr>
          <p:cNvSpPr txBox="1"/>
          <p:nvPr/>
        </p:nvSpPr>
        <p:spPr>
          <a:xfrm>
            <a:off x="9412919" y="1007323"/>
            <a:ext cx="2180936" cy="26776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媒介中心性 </a:t>
            </a:r>
            <a:endParaRPr kumimoji="1" lang="en-US" altLang="ja-JP" sz="2800" dirty="0"/>
          </a:p>
          <a:p>
            <a:r>
              <a:rPr kumimoji="1" lang="en-US" altLang="ja-JP" sz="2800" dirty="0"/>
              <a:t>[('1', 0.65), </a:t>
            </a:r>
          </a:p>
          <a:p>
            <a:r>
              <a:rPr kumimoji="1" lang="en-US" altLang="ja-JP" sz="2800" dirty="0"/>
              <a:t>('3', 0.152), </a:t>
            </a:r>
          </a:p>
          <a:p>
            <a:r>
              <a:rPr kumimoji="1" lang="en-US" altLang="ja-JP" sz="2800" dirty="0"/>
              <a:t>('5', 0.152), </a:t>
            </a:r>
          </a:p>
          <a:p>
            <a:r>
              <a:rPr kumimoji="1" lang="en-US" altLang="ja-JP" sz="2800" dirty="0"/>
              <a:t>('6', 0.05), </a:t>
            </a:r>
          </a:p>
          <a:p>
            <a:r>
              <a:rPr kumimoji="1" lang="en-US" altLang="ja-JP" sz="2800" dirty="0"/>
              <a:t>('2', 0.0)]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882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53CDE-0633-BD45-806C-B761CAE5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629"/>
            <a:ext cx="10515600" cy="1325563"/>
          </a:xfrm>
        </p:spPr>
        <p:txBody>
          <a:bodyPr/>
          <a:lstStyle/>
          <a:p>
            <a:r>
              <a:rPr lang="ja-JP" altLang="en-US" dirty="0">
                <a:ea typeface="游ゴシック Light"/>
              </a:rPr>
              <a:t>固有値中心性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8BD8FF-530B-A95B-49DD-FDC4C4E12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4378" y="114301"/>
                <a:ext cx="5150429" cy="2567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8BD8FF-530B-A95B-49DD-FDC4C4E1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378" y="114301"/>
                <a:ext cx="5150429" cy="2567781"/>
              </a:xfrm>
              <a:blipFill>
                <a:blip r:embed="rId2"/>
                <a:stretch>
                  <a:fillRect t="-30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56AF51A5-6771-1815-626D-0CDB6DC43438}"/>
              </a:ext>
            </a:extLst>
          </p:cNvPr>
          <p:cNvSpPr/>
          <p:nvPr/>
        </p:nvSpPr>
        <p:spPr>
          <a:xfrm>
            <a:off x="2214418" y="2606964"/>
            <a:ext cx="1422400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0C78663-AF29-511C-93EE-79E6DCE77A38}"/>
              </a:ext>
            </a:extLst>
          </p:cNvPr>
          <p:cNvSpPr/>
          <p:nvPr/>
        </p:nvSpPr>
        <p:spPr>
          <a:xfrm>
            <a:off x="150091" y="1020618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DE43E4A-0FE5-9452-0475-5C4B53E3CAB8}"/>
              </a:ext>
            </a:extLst>
          </p:cNvPr>
          <p:cNvSpPr/>
          <p:nvPr/>
        </p:nvSpPr>
        <p:spPr>
          <a:xfrm>
            <a:off x="3960091" y="854580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3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0E2A13B-B0C0-9DD7-D611-79ED2361009A}"/>
              </a:ext>
            </a:extLst>
          </p:cNvPr>
          <p:cNvSpPr/>
          <p:nvPr/>
        </p:nvSpPr>
        <p:spPr>
          <a:xfrm>
            <a:off x="2214418" y="4710401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8D8E7B4-BC7B-5A0F-400F-0188DBFDD118}"/>
              </a:ext>
            </a:extLst>
          </p:cNvPr>
          <p:cNvSpPr/>
          <p:nvPr/>
        </p:nvSpPr>
        <p:spPr>
          <a:xfrm>
            <a:off x="0" y="3813175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329634D-B11E-958E-CE35-DF21F7FF0068}"/>
              </a:ext>
            </a:extLst>
          </p:cNvPr>
          <p:cNvCxnSpPr>
            <a:stCxn id="5" idx="5"/>
            <a:endCxn id="4" idx="1"/>
          </p:cNvCxnSpPr>
          <p:nvPr/>
        </p:nvCxnSpPr>
        <p:spPr>
          <a:xfrm>
            <a:off x="1364185" y="2152057"/>
            <a:ext cx="1058539" cy="64903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DE82B10-38AB-54CC-C94F-525546739C32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1214094" y="3269746"/>
            <a:ext cx="1000324" cy="73755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0D0FE70-0440-F937-562B-A445CF1080E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925618" y="3932527"/>
            <a:ext cx="0" cy="77787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C75CB84-CE4A-F7F8-379E-B8066C07B6AD}"/>
              </a:ext>
            </a:extLst>
          </p:cNvPr>
          <p:cNvCxnSpPr>
            <a:cxnSpLocks/>
            <a:stCxn id="6" idx="3"/>
            <a:endCxn id="4" idx="7"/>
          </p:cNvCxnSpPr>
          <p:nvPr/>
        </p:nvCxnSpPr>
        <p:spPr>
          <a:xfrm flipH="1">
            <a:off x="3428512" y="1986019"/>
            <a:ext cx="739885" cy="81506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2C28292-7AD5-3F17-9639-95AD94804B46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711200" y="2346181"/>
            <a:ext cx="150091" cy="146699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7AF85E5-88FF-4475-AB48-2121E9101702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636818" y="4007299"/>
            <a:ext cx="711199" cy="136588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A5E9E63C-627E-2CE6-823F-D9F550889021}"/>
              </a:ext>
            </a:extLst>
          </p:cNvPr>
          <p:cNvSpPr/>
          <p:nvPr/>
        </p:nvSpPr>
        <p:spPr>
          <a:xfrm>
            <a:off x="3859645" y="2692399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E5448D5-67A6-E54D-8553-C7E63EFB3D78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570845" y="2192918"/>
            <a:ext cx="123533" cy="49948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8A43E50-62D0-101D-92B6-68F4F48ADA04}"/>
                  </a:ext>
                </a:extLst>
              </p:cNvPr>
              <p:cNvSpPr txBox="1"/>
              <p:nvPr/>
            </p:nvSpPr>
            <p:spPr>
              <a:xfrm>
                <a:off x="9257793" y="823517"/>
                <a:ext cx="276267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8A43E50-62D0-101D-92B6-68F4F48AD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793" y="823517"/>
                <a:ext cx="2762679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A31C7F4-3F3A-ADA1-BB22-F62CCDA28B80}"/>
                  </a:ext>
                </a:extLst>
              </p:cNvPr>
              <p:cNvSpPr txBox="1"/>
              <p:nvPr/>
            </p:nvSpPr>
            <p:spPr>
              <a:xfrm>
                <a:off x="7415710" y="3145076"/>
                <a:ext cx="25255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A31C7F4-3F3A-ADA1-BB22-F62CCDA2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710" y="3145076"/>
                <a:ext cx="252550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矢印: 下 18">
            <a:extLst>
              <a:ext uri="{FF2B5EF4-FFF2-40B4-BE49-F238E27FC236}">
                <a16:creationId xmlns:a16="http://schemas.microsoft.com/office/drawing/2014/main" id="{7477BF94-A560-0DB1-9256-F4A562C7A5AB}"/>
              </a:ext>
            </a:extLst>
          </p:cNvPr>
          <p:cNvSpPr/>
          <p:nvPr/>
        </p:nvSpPr>
        <p:spPr>
          <a:xfrm>
            <a:off x="8645236" y="2476572"/>
            <a:ext cx="612557" cy="6176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AB8FD48-4E3D-893E-7C72-45772410897B}"/>
              </a:ext>
            </a:extLst>
          </p:cNvPr>
          <p:cNvSpPr txBox="1"/>
          <p:nvPr/>
        </p:nvSpPr>
        <p:spPr>
          <a:xfrm>
            <a:off x="5808026" y="3637519"/>
            <a:ext cx="57928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固有ベクトル中心性</a:t>
            </a:r>
            <a:endParaRPr kumimoji="1" lang="en-US" altLang="ja-JP" sz="3200" dirty="0"/>
          </a:p>
          <a:p>
            <a:r>
              <a:rPr kumimoji="1" lang="ja-JP" altLang="en-US" sz="3200" dirty="0"/>
              <a:t> </a:t>
            </a:r>
            <a:r>
              <a:rPr kumimoji="1" lang="en-US" altLang="ja-JP" sz="3200" dirty="0"/>
              <a:t>[('1', 0.598397122649337), </a:t>
            </a:r>
          </a:p>
          <a:p>
            <a:r>
              <a:rPr kumimoji="1" lang="en-US" altLang="ja-JP" sz="3200" dirty="0"/>
              <a:t>('2', 0.39800155109040686), </a:t>
            </a:r>
          </a:p>
          <a:p>
            <a:r>
              <a:rPr kumimoji="1" lang="en-US" altLang="ja-JP" sz="3200" dirty="0"/>
              <a:t>('4', 0.39800155109040675), </a:t>
            </a:r>
          </a:p>
          <a:p>
            <a:r>
              <a:rPr kumimoji="1" lang="en-US" altLang="ja-JP" sz="3200" dirty="0"/>
              <a:t>('5', 0.35104339326213524), </a:t>
            </a:r>
          </a:p>
          <a:p>
            <a:r>
              <a:rPr kumimoji="1" lang="en-US" altLang="ja-JP" sz="3200" dirty="0"/>
              <a:t>('3', 0.3510433932621349)]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588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F4855-7015-E555-0724-77796A74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31404"/>
            <a:ext cx="10515600" cy="1325563"/>
          </a:xfrm>
        </p:spPr>
        <p:txBody>
          <a:bodyPr/>
          <a:lstStyle/>
          <a:p>
            <a:r>
              <a:rPr lang="ja-JP" altLang="en-US" dirty="0">
                <a:ea typeface="游ゴシック Light"/>
              </a:rPr>
              <a:t>近傍中心性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AF9ABC5-163A-339A-323C-50E0F6A28F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2491" y="406415"/>
                <a:ext cx="6761018" cy="34067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ja-JP" sz="3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1+1+1+1+2</m:t>
                        </m:r>
                      </m:den>
                    </m:f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=0.83</m:t>
                    </m:r>
                  </m:oMath>
                </a14:m>
                <a:endParaRPr kumimoji="1" lang="en-US" altLang="ja-JP" sz="36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：ノード１の近傍中心性</a:t>
                </a:r>
                <a:endParaRPr kumimoji="1" lang="en-US" altLang="ja-JP" dirty="0"/>
              </a:p>
              <a:p>
                <a:r>
                  <a:rPr lang="en-US" altLang="ja-JP" dirty="0"/>
                  <a:t>N</a:t>
                </a:r>
                <a:r>
                  <a:rPr lang="ja-JP" altLang="en-US" dirty="0"/>
                  <a:t>：ノードの数</a:t>
                </a:r>
                <a:endParaRPr lang="en-US" altLang="ja-JP" dirty="0"/>
              </a:p>
              <a:p>
                <a:r>
                  <a:rPr kumimoji="1" lang="en-US" altLang="ja-JP" dirty="0" err="1"/>
                  <a:t>d_ij</a:t>
                </a:r>
                <a:r>
                  <a:rPr lang="ja-JP" altLang="en-US" dirty="0"/>
                  <a:t>：注目ノードを始点とした最短経路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AF9ABC5-163A-339A-323C-50E0F6A28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2491" y="406415"/>
                <a:ext cx="6761018" cy="3406760"/>
              </a:xfrm>
              <a:blipFill>
                <a:blip r:embed="rId2"/>
                <a:stretch>
                  <a:fillRect l="-1623" r="-2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DB821859-16C7-2E0C-ED8D-81DDE8EDFDD5}"/>
              </a:ext>
            </a:extLst>
          </p:cNvPr>
          <p:cNvSpPr/>
          <p:nvPr/>
        </p:nvSpPr>
        <p:spPr>
          <a:xfrm>
            <a:off x="2214418" y="2606964"/>
            <a:ext cx="1422400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/>
              <a:t>１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1C6D77D-F0D1-419C-EB6B-8CCEBFE6C510}"/>
              </a:ext>
            </a:extLst>
          </p:cNvPr>
          <p:cNvSpPr/>
          <p:nvPr/>
        </p:nvSpPr>
        <p:spPr>
          <a:xfrm>
            <a:off x="150091" y="1020618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D1C420F-C101-13A2-D5BF-C98654CE502C}"/>
              </a:ext>
            </a:extLst>
          </p:cNvPr>
          <p:cNvSpPr/>
          <p:nvPr/>
        </p:nvSpPr>
        <p:spPr>
          <a:xfrm>
            <a:off x="3960091" y="854580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3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30C5394-85C7-7E81-5386-8EA7735E80C3}"/>
              </a:ext>
            </a:extLst>
          </p:cNvPr>
          <p:cNvSpPr/>
          <p:nvPr/>
        </p:nvSpPr>
        <p:spPr>
          <a:xfrm>
            <a:off x="2214418" y="4710401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6D95EE-60A2-8D26-F400-9EC2FEEFDEEA}"/>
              </a:ext>
            </a:extLst>
          </p:cNvPr>
          <p:cNvSpPr/>
          <p:nvPr/>
        </p:nvSpPr>
        <p:spPr>
          <a:xfrm>
            <a:off x="0" y="3813175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692BC44-CF45-8E9D-BD7A-A43301B17AAE}"/>
              </a:ext>
            </a:extLst>
          </p:cNvPr>
          <p:cNvCxnSpPr>
            <a:stCxn id="7" idx="5"/>
            <a:endCxn id="6" idx="1"/>
          </p:cNvCxnSpPr>
          <p:nvPr/>
        </p:nvCxnSpPr>
        <p:spPr>
          <a:xfrm>
            <a:off x="1364185" y="2152057"/>
            <a:ext cx="1058539" cy="64903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0A6B5F0-8AA6-7E95-E097-22DA508B468C}"/>
              </a:ext>
            </a:extLst>
          </p:cNvPr>
          <p:cNvCxnSpPr>
            <a:cxnSpLocks/>
            <a:stCxn id="10" idx="7"/>
            <a:endCxn id="6" idx="2"/>
          </p:cNvCxnSpPr>
          <p:nvPr/>
        </p:nvCxnSpPr>
        <p:spPr>
          <a:xfrm flipV="1">
            <a:off x="1214094" y="3269746"/>
            <a:ext cx="1000324" cy="73755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6776FC-00C8-375F-6B9E-666F24DD4DEA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25618" y="3932527"/>
            <a:ext cx="0" cy="77787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E467BA2-50BD-4C6D-20C1-C6BF53C42E17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3428512" y="1986019"/>
            <a:ext cx="739885" cy="81506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8C8EE89-4EC9-8A99-3E2A-B1A90935741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11200" y="2346181"/>
            <a:ext cx="150091" cy="146699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3949659-5270-8206-64D8-4E327CBFD7F4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3636818" y="4007299"/>
            <a:ext cx="711199" cy="136588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A623AA50-5D62-F475-C69C-0D4DF22B1052}"/>
              </a:ext>
            </a:extLst>
          </p:cNvPr>
          <p:cNvSpPr/>
          <p:nvPr/>
        </p:nvSpPr>
        <p:spPr>
          <a:xfrm>
            <a:off x="3859645" y="2692399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836E7A1-DB08-0F4D-7182-0A25E01255E4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570845" y="2192918"/>
            <a:ext cx="123533" cy="49948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D00896-3DA8-20E1-99D4-E47D857910FC}"/>
              </a:ext>
            </a:extLst>
          </p:cNvPr>
          <p:cNvSpPr txBox="1"/>
          <p:nvPr/>
        </p:nvSpPr>
        <p:spPr>
          <a:xfrm>
            <a:off x="5504871" y="3276840"/>
            <a:ext cx="61606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近傍中心性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 </a:t>
            </a:r>
            <a:r>
              <a:rPr kumimoji="1" lang="en-US" altLang="ja-JP" sz="3200" b="1" dirty="0"/>
              <a:t>[('1', 0.8333333333333334), </a:t>
            </a:r>
          </a:p>
          <a:p>
            <a:r>
              <a:rPr kumimoji="1" lang="en-US" altLang="ja-JP" sz="3200" b="1" dirty="0"/>
              <a:t>('3', 0.625), </a:t>
            </a:r>
          </a:p>
          <a:p>
            <a:r>
              <a:rPr kumimoji="1" lang="en-US" altLang="ja-JP" sz="3200" b="1" dirty="0"/>
              <a:t>('5', 0.625),</a:t>
            </a:r>
          </a:p>
          <a:p>
            <a:r>
              <a:rPr kumimoji="1" lang="en-US" altLang="ja-JP" sz="3200" b="1" dirty="0"/>
              <a:t> ('2', 0.5555555555555556), </a:t>
            </a:r>
          </a:p>
          <a:p>
            <a:r>
              <a:rPr kumimoji="1" lang="en-US" altLang="ja-JP" sz="3200" b="1" dirty="0"/>
              <a:t>('4', 0.5555555555555556)]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6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52389-3D8F-9B97-8E48-41D62CCA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942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次数中心性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1B8408D-3E62-FE19-EBAB-AED4930AF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6557" y="516730"/>
                <a:ext cx="5821218" cy="4351338"/>
              </a:xfrm>
            </p:spPr>
            <p:txBody>
              <a:bodyPr/>
              <a:lstStyle/>
              <a:p>
                <a:r>
                  <a:rPr kumimoji="1" lang="ja-JP" altLang="en-US" dirty="0"/>
                  <a:t>ノード１（次数）：４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kumimoji="1" lang="en-US" altLang="ja-JP" b="0" dirty="0"/>
              </a:p>
              <a:p>
                <a:r>
                  <a:rPr kumimoji="1" lang="en-US" altLang="ja-JP" dirty="0"/>
                  <a:t>k1</a:t>
                </a:r>
                <a:r>
                  <a:rPr kumimoji="1" lang="ja-JP" altLang="en-US" dirty="0"/>
                  <a:t>：ノード１の次数中心性</a:t>
                </a:r>
                <a:endParaRPr kumimoji="1" lang="en-US" altLang="ja-JP" dirty="0"/>
              </a:p>
              <a:p>
                <a:r>
                  <a:rPr kumimoji="1" lang="ja-JP" altLang="en-US" dirty="0"/>
                  <a:t>次数を</a:t>
                </a:r>
                <a:r>
                  <a:rPr kumimoji="1" lang="en-US" altLang="ja-JP" dirty="0"/>
                  <a:t>N-1</a:t>
                </a:r>
                <a:r>
                  <a:rPr kumimoji="1" lang="ja-JP" altLang="en-US" dirty="0"/>
                  <a:t>で</a:t>
                </a:r>
                <a:r>
                  <a:rPr lang="ja-JP" altLang="en-US" dirty="0"/>
                  <a:t>割る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1B8408D-3E62-FE19-EBAB-AED4930AF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6557" y="516730"/>
                <a:ext cx="5821218" cy="4351338"/>
              </a:xfrm>
              <a:blipFill>
                <a:blip r:embed="rId2"/>
                <a:stretch>
                  <a:fillRect l="-1885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3B6B653A-3268-E43D-4E55-765695FEDCF7}"/>
              </a:ext>
            </a:extLst>
          </p:cNvPr>
          <p:cNvSpPr/>
          <p:nvPr/>
        </p:nvSpPr>
        <p:spPr>
          <a:xfrm>
            <a:off x="2214418" y="2606964"/>
            <a:ext cx="1422400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/>
              <a:t>１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A426992-98F2-0D30-CE03-94DD7A62A8C0}"/>
              </a:ext>
            </a:extLst>
          </p:cNvPr>
          <p:cNvSpPr/>
          <p:nvPr/>
        </p:nvSpPr>
        <p:spPr>
          <a:xfrm>
            <a:off x="150091" y="1020618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2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D5CB3F3-744B-066F-3B5B-8566A3B0AF35}"/>
              </a:ext>
            </a:extLst>
          </p:cNvPr>
          <p:cNvSpPr/>
          <p:nvPr/>
        </p:nvSpPr>
        <p:spPr>
          <a:xfrm>
            <a:off x="3960091" y="854580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3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3161E68-47B6-8777-15E8-FFACE33C2476}"/>
              </a:ext>
            </a:extLst>
          </p:cNvPr>
          <p:cNvSpPr/>
          <p:nvPr/>
        </p:nvSpPr>
        <p:spPr>
          <a:xfrm>
            <a:off x="2214418" y="4710401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32D26F7-26D2-86F9-8E2C-81E19EBA2F04}"/>
              </a:ext>
            </a:extLst>
          </p:cNvPr>
          <p:cNvSpPr/>
          <p:nvPr/>
        </p:nvSpPr>
        <p:spPr>
          <a:xfrm>
            <a:off x="0" y="3813175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99088D-0E93-E1D4-25D6-B5E55BCB95CB}"/>
              </a:ext>
            </a:extLst>
          </p:cNvPr>
          <p:cNvCxnSpPr>
            <a:stCxn id="7" idx="5"/>
            <a:endCxn id="6" idx="1"/>
          </p:cNvCxnSpPr>
          <p:nvPr/>
        </p:nvCxnSpPr>
        <p:spPr>
          <a:xfrm>
            <a:off x="1364185" y="2152057"/>
            <a:ext cx="1058539" cy="64903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52D465A-DE4A-7AE7-7B8F-56005F507841}"/>
              </a:ext>
            </a:extLst>
          </p:cNvPr>
          <p:cNvCxnSpPr>
            <a:cxnSpLocks/>
            <a:stCxn id="10" idx="7"/>
            <a:endCxn id="6" idx="2"/>
          </p:cNvCxnSpPr>
          <p:nvPr/>
        </p:nvCxnSpPr>
        <p:spPr>
          <a:xfrm flipV="1">
            <a:off x="1214094" y="3269746"/>
            <a:ext cx="1000324" cy="73755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22E30A1-52BC-0D05-2973-2ABF1A7F292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25618" y="3932527"/>
            <a:ext cx="0" cy="77787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359E4E0-8546-576C-4DEF-A1D4BFB153FD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3428512" y="1986019"/>
            <a:ext cx="739885" cy="81506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4592E30-C51C-FFDA-375A-2717BF09F476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11200" y="2346181"/>
            <a:ext cx="150091" cy="146699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EA9820B-27F2-56BD-F0BC-FFA1A82AC4C3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3636818" y="4007299"/>
            <a:ext cx="711199" cy="136588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3793DC4-6E03-E249-1251-B8882414DF41}"/>
              </a:ext>
            </a:extLst>
          </p:cNvPr>
          <p:cNvSpPr/>
          <p:nvPr/>
        </p:nvSpPr>
        <p:spPr>
          <a:xfrm>
            <a:off x="3859645" y="2692399"/>
            <a:ext cx="1422400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tx1"/>
                </a:solidFill>
              </a:rPr>
              <a:t>6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1B9EB99-3FAC-747C-42D2-389D50612A8E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570845" y="2192918"/>
            <a:ext cx="123533" cy="49948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BCD581E-B9A8-FC3D-3526-EA1A78245FD3}"/>
              </a:ext>
            </a:extLst>
          </p:cNvPr>
          <p:cNvSpPr txBox="1"/>
          <p:nvPr/>
        </p:nvSpPr>
        <p:spPr>
          <a:xfrm>
            <a:off x="7230917" y="3429000"/>
            <a:ext cx="62206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次数中心性</a:t>
            </a:r>
            <a:endParaRPr lang="en-US" altLang="ja-JP" sz="3200" dirty="0"/>
          </a:p>
          <a:p>
            <a:r>
              <a:rPr lang="ja-JP" altLang="en-US" sz="3200" dirty="0"/>
              <a:t> [('1', 0.8), </a:t>
            </a:r>
            <a:endParaRPr lang="en-US" altLang="ja-JP" sz="3200" dirty="0"/>
          </a:p>
          <a:p>
            <a:r>
              <a:rPr lang="ja-JP" altLang="en-US" sz="3200" dirty="0"/>
              <a:t>('2', 0.4),</a:t>
            </a:r>
            <a:endParaRPr lang="en-US" altLang="ja-JP" sz="3200" dirty="0"/>
          </a:p>
          <a:p>
            <a:r>
              <a:rPr lang="ja-JP" altLang="en-US" sz="3200" dirty="0"/>
              <a:t> ('3', 0.4), </a:t>
            </a:r>
            <a:endParaRPr lang="en-US" altLang="ja-JP" sz="3200" dirty="0"/>
          </a:p>
          <a:p>
            <a:r>
              <a:rPr lang="ja-JP" altLang="en-US" sz="3200" dirty="0"/>
              <a:t>('4', 0.4),</a:t>
            </a:r>
            <a:endParaRPr lang="en-US" altLang="ja-JP" sz="3200" dirty="0"/>
          </a:p>
          <a:p>
            <a:r>
              <a:rPr lang="ja-JP" altLang="en-US" sz="3200" dirty="0"/>
              <a:t> ('5', 0.4)]</a:t>
            </a:r>
          </a:p>
        </p:txBody>
      </p:sp>
    </p:spTree>
    <p:extLst>
      <p:ext uri="{BB962C8B-B14F-4D97-AF65-F5344CB8AC3E}">
        <p14:creationId xmlns:p14="http://schemas.microsoft.com/office/powerpoint/2010/main" val="38548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918</Words>
  <Application>Microsoft Office PowerPoint</Application>
  <PresentationFormat>ワイド画面</PresentationFormat>
  <Paragraphs>216</Paragraphs>
  <Slides>17</Slides>
  <Notes>0</Notes>
  <HiddenSlides>2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テーマ</vt:lpstr>
      <vt:lpstr>進捗報告</vt:lpstr>
      <vt:lpstr>前回の先生から</vt:lpstr>
      <vt:lpstr>複雑な関数最適化</vt:lpstr>
      <vt:lpstr>複雑な関数最適化</vt:lpstr>
      <vt:lpstr>近傍ノードから重要なノード</vt:lpstr>
      <vt:lpstr>媒介中心性</vt:lpstr>
      <vt:lpstr>固有値中心性</vt:lpstr>
      <vt:lpstr>近傍中心性</vt:lpstr>
      <vt:lpstr>次数中心性</vt:lpstr>
      <vt:lpstr>Graph Neural Network</vt:lpstr>
      <vt:lpstr>実験結果</vt:lpstr>
      <vt:lpstr>実験結果</vt:lpstr>
      <vt:lpstr>複雑な関数最適化</vt:lpstr>
      <vt:lpstr>ノード：変数　エッジ：累乗</vt:lpstr>
      <vt:lpstr>実験結果</vt:lpstr>
      <vt:lpstr>実際のベンチマーク関数</vt:lpstr>
      <vt:lpstr>今後について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g2121057</dc:creator>
  <cp:lastModifiedBy>恵人</cp:lastModifiedBy>
  <cp:revision>15</cp:revision>
  <dcterms:created xsi:type="dcterms:W3CDTF">2024-06-27T13:29:46Z</dcterms:created>
  <dcterms:modified xsi:type="dcterms:W3CDTF">2024-07-09T01:18:00Z</dcterms:modified>
</cp:coreProperties>
</file>