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6B0D0-2D1A-7B35-1735-22F1F97D55CB}" v="288" dt="2024-07-11T02:05:3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7502D-4C28-4521-B389-F50E334E6FC4}" type="datetimeFigureOut">
              <a:t>2024/7/10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7A941-A270-44D0-BB3E-820EDE720AB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1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低コストで解を見つける（収束の速度をはやめる？）よい最適解？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7A941-A270-44D0-BB3E-820EDE720AB2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58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進捗報告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2121057 清　恵人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5A869-CC24-3A69-A467-166FA983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-4669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</a:rPr>
              <a:t>研究背景　グラフニューラルネットワーク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5927DD-9603-D4E0-2C42-630F8354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1500655"/>
            <a:ext cx="11647394" cy="5102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グラフ構造を扱うニューラルネットワーク</a:t>
            </a:r>
            <a:endParaRPr lang="ja-JP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ja-JP" altLang="en-US" dirty="0">
              <a:ea typeface="ＭＳ Ｐゴシック"/>
            </a:endParaRPr>
          </a:p>
          <a:p>
            <a:r>
              <a:rPr lang="ja-JP" altLang="en-US">
                <a:solidFill>
                  <a:srgbClr val="FF0000"/>
                </a:solidFill>
                <a:ea typeface="ＭＳ Ｐゴシック"/>
              </a:rPr>
              <a:t>近傍ノードの特徴</a:t>
            </a:r>
            <a:r>
              <a:rPr lang="ja-JP" altLang="en-US">
                <a:ea typeface="ＭＳ Ｐゴシック"/>
              </a:rPr>
              <a:t>→ノード分類・グラフ分類・リンク予測</a:t>
            </a:r>
          </a:p>
          <a:p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1.ノード分類：社会ネットワークから民主党か共和党分類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2.グラフ分類：化学化合物の毒性の有無</a:t>
            </a:r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3．リンク予測：ソーシャルメディアから商品と購入ユーザーの予測</a:t>
            </a:r>
          </a:p>
          <a:p>
            <a:pPr marL="0" indent="0">
              <a:buNone/>
            </a:pPr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交通量予測、組み合わせ最適化、COVID-19（感染予測・薬剤設計など）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763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312C0-D23D-2920-D1E3-C5133BCC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2" y="9618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</a:rPr>
              <a:t>最適化手法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CE947B-8040-F92D-F45D-92270D2ED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83" y="1567890"/>
            <a:ext cx="11075894" cy="4777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200">
                <a:ea typeface="ＭＳ Ｐゴシック"/>
              </a:rPr>
              <a:t>複雑な高次元関数に対して最適化</a:t>
            </a:r>
            <a:endParaRPr lang="ja-JP" altLang="en-US" sz="3200" dirty="0">
              <a:ea typeface="ＭＳ Ｐゴシック"/>
            </a:endParaRPr>
          </a:p>
          <a:p>
            <a:endParaRPr lang="ja-JP" altLang="en-US" sz="3200" dirty="0">
              <a:ea typeface="ＭＳ Ｐゴシック"/>
            </a:endParaRPr>
          </a:p>
          <a:p>
            <a:r>
              <a:rPr lang="ja-JP" altLang="en-US" sz="3200">
                <a:ea typeface="ＭＳ Ｐゴシック"/>
              </a:rPr>
              <a:t>進化計算やメタヒューリスティックなどの手法を適応</a:t>
            </a:r>
            <a:endParaRPr lang="ja-JP" altLang="en-US" sz="3200" dirty="0">
              <a:ea typeface="ＭＳ Ｐゴシック"/>
            </a:endParaRPr>
          </a:p>
          <a:p>
            <a:r>
              <a:rPr lang="ja-JP" altLang="en-US" sz="3200">
                <a:ea typeface="ＭＳ Ｐゴシック"/>
              </a:rPr>
              <a:t>巡回セールスマン問題や無線センサーネットワークなど</a:t>
            </a:r>
            <a:endParaRPr lang="ja-JP" altLang="en-US" sz="3200" dirty="0">
              <a:ea typeface="ＭＳ Ｐゴシック"/>
            </a:endParaRPr>
          </a:p>
          <a:p>
            <a:endParaRPr lang="ja-JP" altLang="en-US" sz="3200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 sz="3200">
                <a:ea typeface="ＭＳ Ｐゴシック"/>
              </a:rPr>
              <a:t>高次元の場合や評価値のみ→</a:t>
            </a:r>
            <a:r>
              <a:rPr lang="ja-JP" altLang="en-US" sz="3200">
                <a:solidFill>
                  <a:srgbClr val="FF0000"/>
                </a:solidFill>
                <a:ea typeface="ＭＳ Ｐゴシック"/>
              </a:rPr>
              <a:t>コストが大きい</a:t>
            </a:r>
          </a:p>
          <a:p>
            <a:pPr marL="0" indent="0">
              <a:buNone/>
            </a:pPr>
            <a:r>
              <a:rPr lang="ja-JP" altLang="en-US" sz="3200">
                <a:ea typeface="ＭＳ Ｐゴシック"/>
              </a:rPr>
              <a:t>探索個体をグループ分け→</a:t>
            </a:r>
            <a:r>
              <a:rPr lang="ja-JP" altLang="en-US" sz="3200">
                <a:solidFill>
                  <a:srgbClr val="FF0000"/>
                </a:solidFill>
                <a:ea typeface="ＭＳ Ｐゴシック"/>
              </a:rPr>
              <a:t>分割基準（</a:t>
            </a:r>
            <a:r>
              <a:rPr lang="ja-JP" sz="3200">
                <a:solidFill>
                  <a:srgbClr val="FF0000"/>
                </a:solidFill>
                <a:ea typeface="+mn-lt"/>
                <a:cs typeface="+mn-lt"/>
              </a:rPr>
              <a:t>探索の影響度が強い</a:t>
            </a:r>
            <a:r>
              <a:rPr lang="ja-JP" altLang="en-US" sz="3200">
                <a:solidFill>
                  <a:srgbClr val="FF0000"/>
                </a:solidFill>
                <a:ea typeface="+mn-lt"/>
                <a:cs typeface="+mn-lt"/>
              </a:rPr>
              <a:t>）</a:t>
            </a:r>
            <a:endParaRPr lang="ja-JP" altLang="en-US" sz="32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ja-JP" altLang="en-US" sz="3200" dirty="0">
              <a:solidFill>
                <a:srgbClr val="FF0000"/>
              </a:solidFill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solidFill>
                <a:srgbClr val="FF0000"/>
              </a:solidFill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solidFill>
                <a:srgbClr val="FF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3424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CE79F-B4A7-A472-A17C-E889AB52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Data-driven optimization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15DC89-8AF3-2B7A-34DC-C2B16597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6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83CF0-98E4-665F-0595-8B9CBA5F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研究目的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881D8-7E25-B629-3046-5B5B7701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221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ja-JP" altLang="en-US" sz="4400">
                <a:ea typeface="ＭＳ Ｐゴシック"/>
              </a:rPr>
              <a:t>評価値のみで高次元な関数を</a:t>
            </a:r>
            <a:endParaRPr lang="ja-JP" sz="3600"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r>
              <a:rPr lang="ja-JP" altLang="en-US" sz="4400">
                <a:ea typeface="ＭＳ Ｐゴシック"/>
              </a:rPr>
              <a:t>グラフニューラルネットワークを用いて探索の影響度が強い部分を最適化することで</a:t>
            </a:r>
            <a:endParaRPr lang="ja-JP" sz="3600">
              <a:ea typeface="ＭＳ Ｐゴシック"/>
            </a:endParaRPr>
          </a:p>
          <a:p>
            <a:pPr marL="0" indent="0" algn="ctr">
              <a:buNone/>
            </a:pPr>
            <a:r>
              <a:rPr lang="ja-JP" altLang="en-US" sz="4400">
                <a:ea typeface="ＭＳ Ｐゴシック"/>
              </a:rPr>
              <a:t>より低コストな解を探索。</a:t>
            </a:r>
            <a:endParaRPr lang="ja-JP" sz="360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8335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9B781-F433-3D88-ADA7-DC1BF942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提案手法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1C508-E570-74DA-81DF-CAC309EB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90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進捗報告</vt:lpstr>
      <vt:lpstr>研究背景　グラフニューラルネットワーク</vt:lpstr>
      <vt:lpstr>最適化手法</vt:lpstr>
      <vt:lpstr>Data-driven optimization</vt:lpstr>
      <vt:lpstr>研究目的</vt:lpstr>
      <vt:lpstr>提案手法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140</cp:revision>
  <dcterms:created xsi:type="dcterms:W3CDTF">2024-07-11T01:36:35Z</dcterms:created>
  <dcterms:modified xsi:type="dcterms:W3CDTF">2024-07-11T02:05:44Z</dcterms:modified>
</cp:coreProperties>
</file>