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2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86350B-FDC1-9E88-DCBB-83004D142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A7E9D2-DBEE-C709-A8B3-FCD3236BF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13CAB9-361D-40D4-BC7B-B4A6C734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D62B-C4E7-468F-AE5C-2C95A35C8DA7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DBE204-5766-4A2A-C644-C8032037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7C7872-9B15-5178-7AAF-9456FEF0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75F8-D366-42BC-8B72-36B4104047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59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4B91C8-2DBE-BC37-CA1A-A536E65E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D28090-79B2-8AA0-ED0D-82BD30EFE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AAB0EC-1373-4D04-B9A8-6C0561EFD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D62B-C4E7-468F-AE5C-2C95A35C8DA7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B3EA7B-C0CB-B4DA-C250-6FCB7CE76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93BD3B-B047-ABB8-B313-2CE28DF2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75F8-D366-42BC-8B72-36B4104047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92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F699046-61AB-A456-9A4B-961ED4FF0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1601D3-9D27-E62B-A608-0F0082E83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074D1E-F188-56E0-F798-8FE528334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D62B-C4E7-468F-AE5C-2C95A35C8DA7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19E514-2761-2DFF-3AB2-62498EB3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C8893F-5B3B-F533-A0B8-A1E1566B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75F8-D366-42BC-8B72-36B4104047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5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771C64-DBEC-27EF-806A-AA0342B0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BBDB33-2BEE-67DD-EA7D-B0506A093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554551-973F-1289-FDB3-0FF6441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D62B-C4E7-468F-AE5C-2C95A35C8DA7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D94E7D-B912-273C-DFA5-8D8AD69F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337499-354C-5FE5-50D4-437DC7F9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75F8-D366-42BC-8B72-36B4104047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07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F89AA0-D4DA-BB7B-74E1-0FB54E38F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CCBBED-FF60-6F4F-4EFE-B02936369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9CD215-4077-3F82-C70B-6FD4A64A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D62B-C4E7-468F-AE5C-2C95A35C8DA7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B7613F-C911-49D7-00A7-5EC1F960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41E7D2-9CBA-0211-932A-48E3BA46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75F8-D366-42BC-8B72-36B4104047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0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CA0FF9-D478-C119-B704-DDA4E7B9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013E3C-EDE7-D1E4-3C48-F9649BC5B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DBC6A2-E6B7-26C8-000B-3F3CA729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B5F455-B7CF-16D1-D33D-A28F7A3B1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D62B-C4E7-468F-AE5C-2C95A35C8DA7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A097EC-F45B-FF47-B6A2-00798F30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E35F51-7548-A662-E6FE-E2C27121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75F8-D366-42BC-8B72-36B4104047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75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CA08DE-8E51-796C-FCE6-C6DDF520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07E53A-B175-E39C-54E3-8B686ABDA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7A79D5-DBFF-9221-0C84-6B08EC016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D5F000D-3A35-D13F-10F6-152FF4D18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98300BA-2B05-7464-15F9-05C412E97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A0E8335-461F-70B5-E344-F3C22C2A9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D62B-C4E7-468F-AE5C-2C95A35C8DA7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FA0E5C8-7845-59C9-8B93-2295497A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8581BB5-A688-E366-3757-FACF3F39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75F8-D366-42BC-8B72-36B4104047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31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CF66EA-2F41-3E22-6B9F-33B8E1DDF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82B7ED3-A33A-C0E3-5339-C436E6668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D62B-C4E7-468F-AE5C-2C95A35C8DA7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EB996AC-0F07-93DA-AAF3-F2C7E70BF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16A1081-56E5-0C8E-1E89-4246EDAC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75F8-D366-42BC-8B72-36B4104047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18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21376C-085D-859E-9440-D3FB4DE7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D62B-C4E7-468F-AE5C-2C95A35C8DA7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784A57E-90FC-401D-81C9-473B9C0F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3A09FB-B040-21ED-2B42-1B1B55B0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75F8-D366-42BC-8B72-36B4104047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71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30C716-8F04-9046-0355-768426198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0C972E-996D-6A9F-26F0-9E4659057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36351ED-74FA-F5F0-D83D-F3F11F1E4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3F1A5F-996D-352F-D201-2B3C33403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D62B-C4E7-468F-AE5C-2C95A35C8DA7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2EF65D-F582-0DEF-4613-DEA0E8A1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B4494A-CF7B-30FC-7DE5-4A76ABA5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75F8-D366-42BC-8B72-36B4104047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75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D17D17-93ED-3330-CAD7-F165ED91B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8F13399-9299-9EA4-1B8A-D4262EC86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1BAC23-29A5-727F-C807-E3AE9FBCF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081FEE-D70F-3B31-BA3B-E4C5EC84F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D62B-C4E7-468F-AE5C-2C95A35C8DA7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E91127-62CE-3A19-1CD6-F6BB4143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30A0B4-D92B-0FFB-8291-986E28A8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75F8-D366-42BC-8B72-36B4104047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89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0D184D4-B399-DD08-2C58-D241C0EC2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138C6E-9860-6A58-5780-2671991DC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9D932E-B0B5-69FD-6DFD-EF07837F5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10D62B-C4E7-468F-AE5C-2C95A35C8DA7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AD1B27-B2E2-1C63-8F28-72EFCEAB6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3789F5-07C2-1899-09E0-D44BD5F47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4575F8-D366-42BC-8B72-36B4104047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41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17897-D2C8-E196-5A60-ED85607E08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18BA61E-640F-ADFE-387F-3306B58371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05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B984B-75B3-B316-DDC9-96C82F80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モデル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F6734B-AC6F-5F4E-19EF-F0DD375A3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CC43FA0-EBBB-4881-D4C8-EFBBCDB42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86" y="1825625"/>
            <a:ext cx="5830114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41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ワイド画面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モデル1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g2121057</dc:creator>
  <cp:lastModifiedBy>g2121057</cp:lastModifiedBy>
  <cp:revision>1</cp:revision>
  <dcterms:created xsi:type="dcterms:W3CDTF">2024-04-25T06:19:25Z</dcterms:created>
  <dcterms:modified xsi:type="dcterms:W3CDTF">2024-04-25T06:20:04Z</dcterms:modified>
</cp:coreProperties>
</file>