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BBE6-A369-41BD-97B8-B0BE78150BF5}" v="1" dt="2024-05-10T09:00:5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3D13BBE6-A369-41BD-97B8-B0BE78150BF5}"/>
    <pc:docChg chg="addSld modSld">
      <pc:chgData name="g2121057" userId="037dc83c-fac4-4eea-acb3-34d3beafcde8" providerId="ADAL" clId="{3D13BBE6-A369-41BD-97B8-B0BE78150BF5}" dt="2024-05-10T09:20:32.997" v="33" actId="20577"/>
      <pc:docMkLst>
        <pc:docMk/>
      </pc:docMkLst>
      <pc:sldChg chg="modSp mod">
        <pc:chgData name="g2121057" userId="037dc83c-fac4-4eea-acb3-34d3beafcde8" providerId="ADAL" clId="{3D13BBE6-A369-41BD-97B8-B0BE78150BF5}" dt="2024-05-10T09:20:32.997" v="33" actId="20577"/>
        <pc:sldMkLst>
          <pc:docMk/>
          <pc:sldMk cId="3534629283" sldId="264"/>
        </pc:sldMkLst>
        <pc:spChg chg="mod">
          <ac:chgData name="g2121057" userId="037dc83c-fac4-4eea-acb3-34d3beafcde8" providerId="ADAL" clId="{3D13BBE6-A369-41BD-97B8-B0BE78150BF5}" dt="2024-05-10T09:20:32.997" v="33" actId="20577"/>
          <ac:spMkLst>
            <pc:docMk/>
            <pc:sldMk cId="3534629283" sldId="264"/>
            <ac:spMk id="3" creationId="{429361FC-748B-3659-39EC-91D898FD9EC3}"/>
          </ac:spMkLst>
        </pc:spChg>
      </pc:sldChg>
      <pc:sldChg chg="modSp mod">
        <pc:chgData name="g2121057" userId="037dc83c-fac4-4eea-acb3-34d3beafcde8" providerId="ADAL" clId="{3D13BBE6-A369-41BD-97B8-B0BE78150BF5}" dt="2024-05-10T06:07:24.406" v="2" actId="1035"/>
        <pc:sldMkLst>
          <pc:docMk/>
          <pc:sldMk cId="3667974431" sldId="266"/>
        </pc:sldMkLst>
        <pc:spChg chg="mod">
          <ac:chgData name="g2121057" userId="037dc83c-fac4-4eea-acb3-34d3beafcde8" providerId="ADAL" clId="{3D13BBE6-A369-41BD-97B8-B0BE78150BF5}" dt="2024-05-10T06:07:24.406" v="2" actId="1035"/>
          <ac:spMkLst>
            <pc:docMk/>
            <pc:sldMk cId="3667974431" sldId="266"/>
            <ac:spMk id="3" creationId="{17A0AA9A-5FE0-9713-8F74-C5B39B073440}"/>
          </ac:spMkLst>
        </pc:spChg>
      </pc:sldChg>
      <pc:sldChg chg="add">
        <pc:chgData name="g2121057" userId="037dc83c-fac4-4eea-acb3-34d3beafcde8" providerId="ADAL" clId="{3D13BBE6-A369-41BD-97B8-B0BE78150BF5}" dt="2024-05-10T09:00:58.008" v="3"/>
        <pc:sldMkLst>
          <pc:docMk/>
          <pc:sldMk cId="40346199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E16E1-EEEB-9FE2-61D4-30B14A70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05B4B0-3216-3AE9-ABFD-06EC2B5C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35095-D026-F9FD-D7C1-716F4479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8C22F-D93E-BC95-8AB2-58855D48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59AF9-8328-D14F-7EBA-B432BE5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2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9E92-14A8-24E4-5336-7256135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A36E58-E21C-758B-3DAF-B92005FC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76CF9-86F9-B047-1308-5FC470B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8DA7F-6C94-18B1-1D35-56572FBD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C9D26-110C-A38C-AA7F-7FC1972F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F5F1B1-D05F-8D32-6DFC-DCD16E788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1825B-80E0-3E19-4149-51E22AC7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A2F32-5B71-EFAD-12B5-968A3CC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164BB-F58A-B381-FA65-4163212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A8873-A244-2A0E-3337-8E43C00F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91C9D-9CE0-2D44-B643-0640ED24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034CB-0B0C-8783-A314-F13CC9D5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3E6F7-58D8-DDA5-93C2-CB11CC1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BDB79-0DCC-957D-853C-786F4DFF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599AA-E485-BE10-16F0-6A10B2AF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1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367D2-7251-3B60-5585-1E304E4E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8608B-B019-8F30-1906-49272AE8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45DFC5-87A3-5F82-D5D4-7832C3E3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39B27A-F343-CC7D-5CF8-31BC5B2C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3E3D4-9BB4-047F-23F1-5B9A3F4D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E3C7B-34CC-62AC-4550-865B5FA6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CB261-99CE-5DB8-5A71-941D9142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3A7ED8-A579-483F-1EAC-E3842179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19BE36-3E23-AB1E-CF7C-8C1EB087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167D4-229D-2A33-3E0D-CCDBAA3E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43068-A11C-D34C-4275-85435EED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D18C5-74B6-2A0E-2512-A30F92D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68B4F0-6DA2-EB60-2723-BF5FF52F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FE5BDD-345B-700D-F093-C7530F357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BBD4-62DB-F799-2D86-9E4524AB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E97B6-0847-B131-1FE5-9F672FA9E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6BF36-6555-E0F5-A625-E0CEE84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ED192-D985-5D25-29F1-94CFF337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F97CC2-7266-2148-9A00-6A4EC7D4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FCB91-EDD7-AACB-015F-1331EF1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7FD5AF-0A8B-DA24-9357-E9519D1F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C1B1CC-36F7-41DB-3D6F-40AEF06F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F14447-C2E7-F20A-1F59-380A8A36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4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E82AD9-ED3A-8E20-F23E-103BE0A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2AF03-E373-E3B8-66CB-BB80572C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F8EDA-7D41-353A-C681-C3F85862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877C-99DF-E4CE-95C0-3F479E2D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5F031-2395-50F3-C7EC-6F96AC9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7115AD-49D5-0B6B-DA04-00474FD0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1FC3-910C-476A-ED99-818158F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2EFA47-0925-6ECA-EF9F-0B769FF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5F35E-A54E-5E3B-7D0E-EEA95E26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0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AC82-AB16-F637-E2A8-321A5D9D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2E1B8-A9BC-9906-34FC-60F9B44EE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F093E5-FBCA-356F-A139-93E9EDAF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191E33-4699-1E82-B67F-F0CDBAC4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86BFF-EADC-29B3-4D3C-9D07F8F9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648150-2C13-D865-0D44-9988263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923026-D930-705A-657C-9F147496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77CB75-5526-7F63-DEBE-3B20A6B0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80CE3-9242-68E9-4D24-314C35BB8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DDCA9-1C62-366A-12B1-921CFA34F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8B46FD-8CA1-1E9F-FE5F-21450013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C8F2F-F69D-5C23-8F79-090851847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4A48B2-280E-83A3-254A-2BAE5A5B2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清　恵人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1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3A35F-933F-EB42-1342-15A9E4A1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0AA9A-5FE0-9713-8F74-C5B39B07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53"/>
            <a:ext cx="10515600" cy="503237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データセット</a:t>
            </a:r>
            <a:r>
              <a:rPr kumimoji="1" lang="en-US" altLang="ja-JP" sz="3600" dirty="0"/>
              <a:t>:Cora</a:t>
            </a:r>
          </a:p>
          <a:p>
            <a:r>
              <a:rPr lang="ja-JP" altLang="en-US" sz="3600" dirty="0"/>
              <a:t>最適化：</a:t>
            </a:r>
            <a:r>
              <a:rPr lang="en-US" altLang="ja-JP" sz="3600" dirty="0"/>
              <a:t>Adam</a:t>
            </a:r>
            <a:r>
              <a:rPr lang="ja-JP" altLang="en-US" sz="3600" dirty="0"/>
              <a:t>（学習率：</a:t>
            </a:r>
            <a:r>
              <a:rPr lang="en-US" altLang="ja-JP" sz="3600" dirty="0"/>
              <a:t>0.01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r>
              <a:rPr lang="ja-JP" altLang="en-US" sz="3600" dirty="0"/>
              <a:t>エポック　</a:t>
            </a:r>
            <a:r>
              <a:rPr lang="en-US" altLang="ja-JP" sz="3600" dirty="0"/>
              <a:t>200</a:t>
            </a:r>
          </a:p>
          <a:p>
            <a:endParaRPr lang="en-US" altLang="ja-JP" sz="36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Accuracy: 0.7980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E66ED4-BE09-AD47-F120-7EE130D0CA76}"/>
              </a:ext>
            </a:extLst>
          </p:cNvPr>
          <p:cNvSpPr/>
          <p:nvPr/>
        </p:nvSpPr>
        <p:spPr>
          <a:xfrm>
            <a:off x="7665619" y="817062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GCN(1443,16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FED737-2107-682C-DB21-1E0744ED5486}"/>
              </a:ext>
            </a:extLst>
          </p:cNvPr>
          <p:cNvSpPr/>
          <p:nvPr/>
        </p:nvSpPr>
        <p:spPr>
          <a:xfrm>
            <a:off x="7665620" y="2049463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/>
              <a:t>ReLU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54BDCA-193C-9565-088F-E94656DF9847}"/>
              </a:ext>
            </a:extLst>
          </p:cNvPr>
          <p:cNvSpPr/>
          <p:nvPr/>
        </p:nvSpPr>
        <p:spPr>
          <a:xfrm>
            <a:off x="7663113" y="3358356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dropout</a:t>
            </a:r>
            <a:endParaRPr kumimoji="1" lang="ja-JP" altLang="en-US" sz="4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160D95-DFBA-6496-B7DD-3884AFEBB80E}"/>
              </a:ext>
            </a:extLst>
          </p:cNvPr>
          <p:cNvSpPr/>
          <p:nvPr/>
        </p:nvSpPr>
        <p:spPr>
          <a:xfrm>
            <a:off x="7663113" y="4667249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GCN(16,7</a:t>
            </a:r>
            <a:r>
              <a:rPr kumimoji="1" lang="ja-JP" altLang="en-US" sz="4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6797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BAB01-5829-734A-E2D8-FD051E62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361FC-748B-3659-39EC-91D898FD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BNN</a:t>
            </a:r>
          </a:p>
          <a:p>
            <a:pPr marL="0" indent="0">
              <a:buNone/>
            </a:pPr>
            <a:r>
              <a:rPr lang="ja-JP" altLang="en-US" dirty="0"/>
              <a:t>　◦ルーレット選択でなくエリート選択の検討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◦</a:t>
            </a:r>
            <a:r>
              <a:rPr lang="en-US" altLang="ja-JP" dirty="0"/>
              <a:t>Cartpole</a:t>
            </a:r>
            <a:r>
              <a:rPr lang="ja-JP" altLang="en-US" dirty="0"/>
              <a:t>以外のタスクにも実装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グラフニューラルネットワーク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◦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マシンで動くように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◦書籍のコードを終わらす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◦文献調査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6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50BF857-82E2-1EDD-4584-FC355D8C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4" y="245319"/>
            <a:ext cx="5692631" cy="30884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5F1B452-554A-5360-FDBD-3A4C5D00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143453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提案手法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63522-C827-2133-CBED-EDB0E356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" y="1253330"/>
            <a:ext cx="11889510" cy="560466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600" dirty="0"/>
              <a:t>提案手法１（</a:t>
            </a:r>
            <a:r>
              <a:rPr kumimoji="1" lang="en-US" altLang="ja-JP" sz="3600" dirty="0"/>
              <a:t>Simple</a:t>
            </a:r>
            <a:r>
              <a:rPr kumimoji="1" lang="ja-JP" altLang="en-US" sz="3600" dirty="0"/>
              <a:t>　</a:t>
            </a:r>
            <a:r>
              <a:rPr kumimoji="1" lang="en-US" altLang="ja-JP" sz="3600" dirty="0"/>
              <a:t>GA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b="1" dirty="0"/>
              <a:t>重みづけー</a:t>
            </a:r>
            <a:r>
              <a:rPr lang="en-US" altLang="ja-JP" sz="3600" b="1" dirty="0"/>
              <a:t>SGA</a:t>
            </a:r>
            <a:endParaRPr kumimoji="1" lang="en-US" altLang="ja-JP" sz="3600" b="1" dirty="0"/>
          </a:p>
          <a:p>
            <a:pPr marL="0" indent="0">
              <a:buNone/>
            </a:pPr>
            <a:r>
              <a:rPr lang="ja-JP" altLang="en-US" sz="3600" dirty="0"/>
              <a:t>      タスク性能評価</a:t>
            </a:r>
            <a:r>
              <a:rPr lang="en-US" altLang="ja-JP" sz="3600" dirty="0"/>
              <a:t>f1(x)</a:t>
            </a:r>
          </a:p>
          <a:p>
            <a:pPr marL="0" indent="0">
              <a:buNone/>
            </a:pPr>
            <a:r>
              <a:rPr kumimoji="1" lang="ja-JP" altLang="en-US" sz="3600" dirty="0"/>
              <a:t>      重み０の個数の目的関数</a:t>
            </a:r>
            <a:r>
              <a:rPr kumimoji="1" lang="en-US" altLang="ja-JP" sz="3600" dirty="0"/>
              <a:t>f2(x)</a:t>
            </a:r>
          </a:p>
          <a:p>
            <a:pPr marL="0" indent="0">
              <a:buNone/>
            </a:pPr>
            <a:r>
              <a:rPr kumimoji="1" lang="en-US" altLang="ja-JP" sz="3600" dirty="0"/>
              <a:t>      </a:t>
            </a:r>
            <a:r>
              <a:rPr kumimoji="1" lang="ja-JP" altLang="en-US" sz="3600" dirty="0"/>
              <a:t>重みづけを行い線形和にすること和が</a:t>
            </a:r>
            <a:r>
              <a:rPr kumimoji="1" lang="en-US" altLang="ja-JP" sz="3600" dirty="0"/>
              <a:t>1</a:t>
            </a:r>
            <a:r>
              <a:rPr kumimoji="1" lang="ja-JP" altLang="en-US" sz="3600" dirty="0"/>
              <a:t>になるように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lang="ja-JP" altLang="en-US" sz="3600" dirty="0"/>
              <a:t>提案手法２（</a:t>
            </a:r>
            <a:r>
              <a:rPr lang="en-US" altLang="ja-JP" sz="3600" dirty="0"/>
              <a:t>NSGA</a:t>
            </a:r>
            <a:r>
              <a:rPr lang="ja-JP" altLang="en-US" sz="3600" dirty="0"/>
              <a:t>ー</a:t>
            </a:r>
            <a:r>
              <a:rPr lang="en-US" altLang="ja-JP" sz="3600" dirty="0"/>
              <a:t>Ⅱ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多目的最適解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461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5BBEF-6056-AE72-2EDE-644B3056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1762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進捗報告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88F6E-0C12-CF0A-BFA2-08A6027E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57324"/>
            <a:ext cx="11630025" cy="5268913"/>
          </a:xfrm>
        </p:spPr>
        <p:txBody>
          <a:bodyPr>
            <a:normAutofit/>
          </a:bodyPr>
          <a:lstStyle/>
          <a:p>
            <a:r>
              <a:rPr kumimoji="1" lang="en-US" altLang="ja-JP" sz="5400" dirty="0"/>
              <a:t>BNN</a:t>
            </a:r>
            <a:r>
              <a:rPr kumimoji="1" lang="ja-JP" altLang="en-US" sz="5400" dirty="0"/>
              <a:t>　</a:t>
            </a:r>
            <a:r>
              <a:rPr kumimoji="1" lang="en-US" altLang="ja-JP" sz="5400" dirty="0"/>
              <a:t>Cartpole</a:t>
            </a:r>
          </a:p>
          <a:p>
            <a:pPr marL="0" indent="0">
              <a:buNone/>
            </a:pPr>
            <a:r>
              <a:rPr lang="en-US" altLang="ja-JP" sz="5400" dirty="0"/>
              <a:t>   </a:t>
            </a:r>
            <a:r>
              <a:rPr lang="ja-JP" altLang="en-US" sz="5400" dirty="0"/>
              <a:t>◦６</a:t>
            </a:r>
            <a:r>
              <a:rPr lang="en-US" altLang="ja-JP" sz="5400" dirty="0"/>
              <a:t>bit</a:t>
            </a:r>
            <a:r>
              <a:rPr lang="ja-JP" altLang="en-US" sz="5400" dirty="0"/>
              <a:t>表現での実験</a:t>
            </a:r>
            <a:endParaRPr kumimoji="1" lang="en-US" altLang="ja-JP" sz="5400" dirty="0"/>
          </a:p>
          <a:p>
            <a:pPr marL="0" indent="0">
              <a:buNone/>
            </a:pPr>
            <a:endParaRPr lang="en-US" altLang="ja-JP" sz="5400" dirty="0"/>
          </a:p>
          <a:p>
            <a:r>
              <a:rPr kumimoji="1" lang="ja-JP" altLang="en-US" sz="5400" dirty="0"/>
              <a:t>グラフニューラルネットワーク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　◦書籍で学習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　◦データセット</a:t>
            </a:r>
            <a:r>
              <a:rPr lang="en-US" altLang="ja-JP" sz="5400" dirty="0"/>
              <a:t>Cora</a:t>
            </a:r>
            <a:r>
              <a:rPr lang="ja-JP" altLang="en-US" sz="5400" dirty="0"/>
              <a:t>での実験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711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555F5-C44C-B59D-E19D-02D1000C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74" y="193480"/>
            <a:ext cx="10515600" cy="1325563"/>
          </a:xfrm>
        </p:spPr>
        <p:txBody>
          <a:bodyPr/>
          <a:lstStyle/>
          <a:p>
            <a:r>
              <a:rPr kumimoji="1" lang="en-US" altLang="ja-JP" b="1" u="sng" dirty="0"/>
              <a:t>BNN Cartpole</a:t>
            </a:r>
            <a:endParaRPr kumimoji="1" lang="ja-JP" altLang="en-US" b="1" u="sng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B2FF90-AE55-FCB2-5AA2-6565C6E8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5669"/>
            <a:ext cx="10515600" cy="36957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5593E24-1C85-805D-8FA6-B207C88A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153571"/>
            <a:ext cx="9965459" cy="303752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3E07D27-FA5F-D6C3-6077-78BC45397427}"/>
              </a:ext>
            </a:extLst>
          </p:cNvPr>
          <p:cNvSpPr/>
          <p:nvPr/>
        </p:nvSpPr>
        <p:spPr>
          <a:xfrm>
            <a:off x="0" y="2106419"/>
            <a:ext cx="1857375" cy="809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</a:t>
            </a:r>
            <a:r>
              <a:rPr kumimoji="1" lang="en-US" altLang="ja-JP" b="1" u="sng" dirty="0"/>
              <a:t>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5DA4AE-6BA6-A278-BB9B-A733A1D5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002"/>
            <a:ext cx="6412751" cy="495329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03B3EEE-CAC4-13A8-6E3B-10A277BE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89" y="1868562"/>
            <a:ext cx="5913411" cy="47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B5877DE1-2132-3CA6-B393-F77B822D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3700"/>
            <a:ext cx="5962650" cy="4784450"/>
          </a:xfr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F466B6-F67A-B97E-1429-6BAFB4BD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5625"/>
            <a:ext cx="5962649" cy="4819127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597DA4BF-572E-FD43-2E8D-25AEC8A855E1}"/>
              </a:ext>
            </a:extLst>
          </p:cNvPr>
          <p:cNvSpPr txBox="1">
            <a:spLocks/>
          </p:cNvSpPr>
          <p:nvPr/>
        </p:nvSpPr>
        <p:spPr>
          <a:xfrm>
            <a:off x="76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u="sng" dirty="0"/>
              <a:t>モデル</a:t>
            </a:r>
            <a:r>
              <a:rPr lang="en-US" altLang="ja-JP" b="1" u="sng" dirty="0"/>
              <a:t>2 </a:t>
            </a:r>
            <a:r>
              <a:rPr lang="ja-JP" altLang="en-US" b="1" u="sng" dirty="0"/>
              <a:t>実験結果　（最良個体）</a:t>
            </a:r>
            <a:r>
              <a:rPr lang="en-US" altLang="ja-JP" b="1" u="sng" dirty="0"/>
              <a:t> </a:t>
            </a:r>
            <a:endParaRPr lang="ja-JP" altLang="en-US" b="1" u="sng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5368B4-16F0-21DE-CE11-6E26AF91BAE7}"/>
              </a:ext>
            </a:extLst>
          </p:cNvPr>
          <p:cNvSpPr/>
          <p:nvPr/>
        </p:nvSpPr>
        <p:spPr>
          <a:xfrm>
            <a:off x="1966912" y="107711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E03E12F-D723-30D0-AF16-BCAFA58D9752}"/>
              </a:ext>
            </a:extLst>
          </p:cNvPr>
          <p:cNvSpPr/>
          <p:nvPr/>
        </p:nvSpPr>
        <p:spPr>
          <a:xfrm>
            <a:off x="8205787" y="889000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19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21158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　世代数　</a:t>
            </a:r>
            <a:r>
              <a:rPr kumimoji="1" lang="en-US" altLang="ja-JP" b="1" u="sng" dirty="0"/>
              <a:t>200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B12A12-9045-D24D-64A1-BA6993F7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" y="1654175"/>
            <a:ext cx="6151639" cy="47530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F089483-3CF4-2BF5-7B98-31680C5A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75" y="1654175"/>
            <a:ext cx="6098643" cy="48706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40A7D-B673-E46E-D268-B23E936B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22" y="122397"/>
            <a:ext cx="6412751" cy="4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</a:t>
            </a:r>
            <a:r>
              <a:rPr kumimoji="1" lang="en-US" altLang="ja-JP" b="1" u="sng" dirty="0"/>
              <a:t>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72E970-087F-AD57-50EA-E5B32313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109"/>
            <a:ext cx="6346204" cy="4786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2F21FFD-27B7-999C-C09A-E4ACE2E6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57" y="1621209"/>
            <a:ext cx="6098643" cy="4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B5877DE1-2132-3CA6-B393-F77B822D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3700"/>
            <a:ext cx="5962650" cy="4784450"/>
          </a:xfr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597DA4BF-572E-FD43-2E8D-25AEC8A855E1}"/>
              </a:ext>
            </a:extLst>
          </p:cNvPr>
          <p:cNvSpPr txBox="1">
            <a:spLocks/>
          </p:cNvSpPr>
          <p:nvPr/>
        </p:nvSpPr>
        <p:spPr>
          <a:xfrm>
            <a:off x="76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u="sng" dirty="0"/>
              <a:t>モデル</a:t>
            </a:r>
            <a:r>
              <a:rPr lang="en-US" altLang="ja-JP" b="1" u="sng" dirty="0"/>
              <a:t>2 </a:t>
            </a:r>
            <a:r>
              <a:rPr lang="ja-JP" altLang="en-US" b="1" u="sng" dirty="0"/>
              <a:t>実験結果　（最良個体）</a:t>
            </a:r>
            <a:r>
              <a:rPr lang="en-US" altLang="ja-JP" b="1" u="sng" dirty="0"/>
              <a:t> </a:t>
            </a:r>
            <a:endParaRPr lang="ja-JP" altLang="en-US" b="1" u="sng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5368B4-16F0-21DE-CE11-6E26AF91BAE7}"/>
              </a:ext>
            </a:extLst>
          </p:cNvPr>
          <p:cNvSpPr/>
          <p:nvPr/>
        </p:nvSpPr>
        <p:spPr>
          <a:xfrm>
            <a:off x="1966912" y="107711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E03E12F-D723-30D0-AF16-BCAFA58D9752}"/>
              </a:ext>
            </a:extLst>
          </p:cNvPr>
          <p:cNvSpPr/>
          <p:nvPr/>
        </p:nvSpPr>
        <p:spPr>
          <a:xfrm>
            <a:off x="8205787" y="889000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C53E38-9D65-56E0-F274-474DF6B2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9" y="1860550"/>
            <a:ext cx="546811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D2CA5-4383-E838-4FED-037437BB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825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グラフニューラルネットワーク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07DC8-95E4-5E61-75BC-89816E73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5333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データセット：</a:t>
            </a:r>
            <a:r>
              <a:rPr kumimoji="1" lang="en-US" altLang="ja-JP" sz="3600" dirty="0"/>
              <a:t>Co</a:t>
            </a:r>
            <a:r>
              <a:rPr lang="en-US" altLang="ja-JP" sz="3600" dirty="0"/>
              <a:t>ra</a:t>
            </a:r>
            <a:endParaRPr kumimoji="1" lang="ja-JP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29A6E9-F210-9D5E-88AC-497CB699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52613"/>
            <a:ext cx="97536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AFCC17F-C405-6A6C-60F0-B8ACDFBCFF57}"/>
              </a:ext>
            </a:extLst>
          </p:cNvPr>
          <p:cNvSpPr/>
          <p:nvPr/>
        </p:nvSpPr>
        <p:spPr>
          <a:xfrm>
            <a:off x="8658225" y="2228850"/>
            <a:ext cx="2266950" cy="1409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7</a:t>
            </a:r>
            <a:r>
              <a:rPr kumimoji="1" lang="ja-JP" altLang="en-US" sz="4000" dirty="0"/>
              <a:t>種類</a:t>
            </a:r>
          </a:p>
        </p:txBody>
      </p:sp>
    </p:spTree>
    <p:extLst>
      <p:ext uri="{BB962C8B-B14F-4D97-AF65-F5344CB8AC3E}">
        <p14:creationId xmlns:p14="http://schemas.microsoft.com/office/powerpoint/2010/main" val="87870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219</Words>
  <Application>Microsoft Office PowerPoint</Application>
  <PresentationFormat>ワイド画面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Courier New</vt:lpstr>
      <vt:lpstr>Office テーマ</vt:lpstr>
      <vt:lpstr>進捗報告　</vt:lpstr>
      <vt:lpstr>進捗報告　</vt:lpstr>
      <vt:lpstr>BNN Cartpole</vt:lpstr>
      <vt:lpstr>モデル2 実験結果　（平均） </vt:lpstr>
      <vt:lpstr>PowerPoint プレゼンテーション</vt:lpstr>
      <vt:lpstr>モデル2 実験結果　（平均）　世代数　200 </vt:lpstr>
      <vt:lpstr>モデル2 実験結果　（平均） </vt:lpstr>
      <vt:lpstr>PowerPoint プレゼンテーション</vt:lpstr>
      <vt:lpstr>グラフニューラルネットワーク</vt:lpstr>
      <vt:lpstr>実験</vt:lpstr>
      <vt:lpstr>次回に向けて</vt:lpstr>
      <vt:lpstr>提案手法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g2121057</dc:creator>
  <cp:lastModifiedBy>g2121057</cp:lastModifiedBy>
  <cp:revision>2</cp:revision>
  <dcterms:created xsi:type="dcterms:W3CDTF">2024-05-06T01:29:21Z</dcterms:created>
  <dcterms:modified xsi:type="dcterms:W3CDTF">2024-05-10T09:22:48Z</dcterms:modified>
</cp:coreProperties>
</file>