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7FF67-C56C-47BF-B8CF-F7A650501B87}" v="4" dt="2024-07-30T23:07:22.822"/>
    <p1510:client id="{9358BF5A-2D2E-D72B-6EAB-2AC015ED518A}" v="181" dt="2024-07-30T23:16:47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S::g2121057@tcu.ac.jp::037dc83c-fac4-4eea-acb3-34d3beafcde8" providerId="AD" clId="Web-{9358BF5A-2D2E-D72B-6EAB-2AC015ED518A}"/>
    <pc:docChg chg="modSld">
      <pc:chgData name="g2121057" userId="S::g2121057@tcu.ac.jp::037dc83c-fac4-4eea-acb3-34d3beafcde8" providerId="AD" clId="Web-{9358BF5A-2D2E-D72B-6EAB-2AC015ED518A}" dt="2024-07-30T23:16:47.857" v="180" actId="14100"/>
      <pc:docMkLst>
        <pc:docMk/>
      </pc:docMkLst>
      <pc:sldChg chg="modSp">
        <pc:chgData name="g2121057" userId="S::g2121057@tcu.ac.jp::037dc83c-fac4-4eea-acb3-34d3beafcde8" providerId="AD" clId="Web-{9358BF5A-2D2E-D72B-6EAB-2AC015ED518A}" dt="2024-07-30T23:16:47.857" v="180" actId="14100"/>
        <pc:sldMkLst>
          <pc:docMk/>
          <pc:sldMk cId="929122317" sldId="257"/>
        </pc:sldMkLst>
        <pc:spChg chg="mod">
          <ac:chgData name="g2121057" userId="S::g2121057@tcu.ac.jp::037dc83c-fac4-4eea-acb3-34d3beafcde8" providerId="AD" clId="Web-{9358BF5A-2D2E-D72B-6EAB-2AC015ED518A}" dt="2024-07-30T23:16:20.902" v="172" actId="14100"/>
          <ac:spMkLst>
            <pc:docMk/>
            <pc:sldMk cId="929122317" sldId="257"/>
            <ac:spMk id="2" creationId="{25F8ED8A-33C6-327E-8B6C-D3F9AE31FA2F}"/>
          </ac:spMkLst>
        </pc:spChg>
        <pc:spChg chg="mod">
          <ac:chgData name="g2121057" userId="S::g2121057@tcu.ac.jp::037dc83c-fac4-4eea-acb3-34d3beafcde8" providerId="AD" clId="Web-{9358BF5A-2D2E-D72B-6EAB-2AC015ED518A}" dt="2024-07-30T23:16:20.902" v="173" actId="14100"/>
          <ac:spMkLst>
            <pc:docMk/>
            <pc:sldMk cId="929122317" sldId="257"/>
            <ac:spMk id="3" creationId="{F0F7055B-4F49-7293-FF08-D4FB81D02228}"/>
          </ac:spMkLst>
        </pc:spChg>
        <pc:spChg chg="mod">
          <ac:chgData name="g2121057" userId="S::g2121057@tcu.ac.jp::037dc83c-fac4-4eea-acb3-34d3beafcde8" providerId="AD" clId="Web-{9358BF5A-2D2E-D72B-6EAB-2AC015ED518A}" dt="2024-07-30T23:16:30.825" v="176" actId="14100"/>
          <ac:spMkLst>
            <pc:docMk/>
            <pc:sldMk cId="929122317" sldId="257"/>
            <ac:spMk id="4" creationId="{BF3D0AD8-71B2-F63A-0848-E744C0E4332B}"/>
          </ac:spMkLst>
        </pc:spChg>
        <pc:spChg chg="mod">
          <ac:chgData name="g2121057" userId="S::g2121057@tcu.ac.jp::037dc83c-fac4-4eea-acb3-34d3beafcde8" providerId="AD" clId="Web-{9358BF5A-2D2E-D72B-6EAB-2AC015ED518A}" dt="2024-07-30T23:16:20.902" v="174" actId="14100"/>
          <ac:spMkLst>
            <pc:docMk/>
            <pc:sldMk cId="929122317" sldId="257"/>
            <ac:spMk id="5" creationId="{B8651563-D8B1-F873-5FC8-7EA279AE5BD5}"/>
          </ac:spMkLst>
        </pc:spChg>
        <pc:spChg chg="mod">
          <ac:chgData name="g2121057" userId="S::g2121057@tcu.ac.jp::037dc83c-fac4-4eea-acb3-34d3beafcde8" providerId="AD" clId="Web-{9358BF5A-2D2E-D72B-6EAB-2AC015ED518A}" dt="2024-07-30T23:16:39.013" v="179" actId="14100"/>
          <ac:spMkLst>
            <pc:docMk/>
            <pc:sldMk cId="929122317" sldId="257"/>
            <ac:spMk id="7" creationId="{1F6787C2-1ABD-1D43-3793-35005B4F3668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8" actId="14100"/>
          <ac:spMkLst>
            <pc:docMk/>
            <pc:sldMk cId="929122317" sldId="257"/>
            <ac:spMk id="10" creationId="{E86E3E3F-9F06-2B38-3F60-B0CF6C2030FA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3" actId="14100"/>
          <ac:spMkLst>
            <pc:docMk/>
            <pc:sldMk cId="929122317" sldId="257"/>
            <ac:spMk id="12" creationId="{2AA898E3-D996-C3B7-4005-73F1BA190ECA}"/>
          </ac:spMkLst>
        </pc:spChg>
        <pc:spChg chg="mod">
          <ac:chgData name="g2121057" userId="S::g2121057@tcu.ac.jp::037dc83c-fac4-4eea-acb3-34d3beafcde8" providerId="AD" clId="Web-{9358BF5A-2D2E-D72B-6EAB-2AC015ED518A}" dt="2024-07-30T23:16:20.902" v="175" actId="14100"/>
          <ac:spMkLst>
            <pc:docMk/>
            <pc:sldMk cId="929122317" sldId="257"/>
            <ac:spMk id="13" creationId="{A4D7D3A6-72DA-1483-BE60-079F0CA88970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2" actId="14100"/>
          <ac:spMkLst>
            <pc:docMk/>
            <pc:sldMk cId="929122317" sldId="257"/>
            <ac:spMk id="14" creationId="{1EAC0FAC-F491-E951-5FB2-8364BECAA556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7" actId="14100"/>
          <ac:spMkLst>
            <pc:docMk/>
            <pc:sldMk cId="929122317" sldId="257"/>
            <ac:spMk id="15" creationId="{67ECE902-028E-8335-5204-ECE3E1908DC9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5" actId="14100"/>
          <ac:spMkLst>
            <pc:docMk/>
            <pc:sldMk cId="929122317" sldId="257"/>
            <ac:spMk id="23" creationId="{9D6E9E8D-FBCE-88C9-4B18-41DD2CBDDEBA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4" actId="14100"/>
          <ac:spMkLst>
            <pc:docMk/>
            <pc:sldMk cId="929122317" sldId="257"/>
            <ac:spMk id="25" creationId="{E3B099D6-E1C0-9E58-23F1-71164EC0F97B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3" actId="14100"/>
          <ac:spMkLst>
            <pc:docMk/>
            <pc:sldMk cId="929122317" sldId="257"/>
            <ac:spMk id="26" creationId="{9F87421D-1512-58A7-6C12-8B6E9974DDA6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2" actId="14100"/>
          <ac:spMkLst>
            <pc:docMk/>
            <pc:sldMk cId="929122317" sldId="257"/>
            <ac:spMk id="27" creationId="{A0E93053-3872-2490-B546-C08E2F8D2E3E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1" actId="14100"/>
          <ac:spMkLst>
            <pc:docMk/>
            <pc:sldMk cId="929122317" sldId="257"/>
            <ac:spMk id="28" creationId="{C1C09E6F-01F5-DB01-E493-66489A84E2CE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0" actId="14100"/>
          <ac:spMkLst>
            <pc:docMk/>
            <pc:sldMk cId="929122317" sldId="257"/>
            <ac:spMk id="29" creationId="{2539E338-F78A-F67C-0BE0-409B535C9F3F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9" actId="14100"/>
          <ac:spMkLst>
            <pc:docMk/>
            <pc:sldMk cId="929122317" sldId="257"/>
            <ac:spMk id="30" creationId="{261A03C4-932A-C30F-60EB-24E3BCE150C3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8" actId="14100"/>
          <ac:spMkLst>
            <pc:docMk/>
            <pc:sldMk cId="929122317" sldId="257"/>
            <ac:spMk id="31" creationId="{68359C4C-0AF4-B865-A88E-36B81946ED49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7" actId="14100"/>
          <ac:spMkLst>
            <pc:docMk/>
            <pc:sldMk cId="929122317" sldId="257"/>
            <ac:spMk id="32" creationId="{9708CC18-ADE6-500D-5413-B19E88154A1D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6" actId="14100"/>
          <ac:spMkLst>
            <pc:docMk/>
            <pc:sldMk cId="929122317" sldId="257"/>
            <ac:spMk id="33" creationId="{2826CF23-8E2F-FFD7-07E9-96B2B85CC2FF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5" actId="14100"/>
          <ac:spMkLst>
            <pc:docMk/>
            <pc:sldMk cId="929122317" sldId="257"/>
            <ac:spMk id="34" creationId="{AF093F33-8B00-23CF-AA6F-14AC2262F684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4" actId="14100"/>
          <ac:spMkLst>
            <pc:docMk/>
            <pc:sldMk cId="929122317" sldId="257"/>
            <ac:spMk id="35" creationId="{140BE27A-23B9-4D59-5681-13FA6ADD5AD3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3" actId="14100"/>
          <ac:spMkLst>
            <pc:docMk/>
            <pc:sldMk cId="929122317" sldId="257"/>
            <ac:spMk id="36" creationId="{D30FC556-A53F-FA9C-FEF6-BE984B2D26BE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1" actId="14100"/>
          <ac:spMkLst>
            <pc:docMk/>
            <pc:sldMk cId="929122317" sldId="257"/>
            <ac:spMk id="46" creationId="{0A0F7E01-862D-4429-84AF-203E5950A0C2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9" actId="14100"/>
          <ac:spMkLst>
            <pc:docMk/>
            <pc:sldMk cId="929122317" sldId="257"/>
            <ac:spMk id="61" creationId="{62D38C1E-1293-A6BE-91C0-CDD3D1E3049E}"/>
          </ac:spMkLst>
        </pc:spChg>
        <pc:spChg chg="mod">
          <ac:chgData name="g2121057" userId="S::g2121057@tcu.ac.jp::037dc83c-fac4-4eea-acb3-34d3beafcde8" providerId="AD" clId="Web-{9358BF5A-2D2E-D72B-6EAB-2AC015ED518A}" dt="2024-07-30T23:16:33.606" v="178" actId="14100"/>
          <ac:spMkLst>
            <pc:docMk/>
            <pc:sldMk cId="929122317" sldId="257"/>
            <ac:spMk id="65" creationId="{84F79695-D3D9-277D-9C26-2E88DCE343F4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5" actId="14100"/>
          <ac:spMkLst>
            <pc:docMk/>
            <pc:sldMk cId="929122317" sldId="257"/>
            <ac:spMk id="67" creationId="{3FA2F26A-6166-8CA7-49C8-AF276514F327}"/>
          </ac:spMkLst>
        </pc:spChg>
        <pc:cxnChg chg="mod">
          <ac:chgData name="g2121057" userId="S::g2121057@tcu.ac.jp::037dc83c-fac4-4eea-acb3-34d3beafcde8" providerId="AD" clId="Web-{9358BF5A-2D2E-D72B-6EAB-2AC015ED518A}" dt="2024-07-30T23:16:20.902" v="172" actId="14100"/>
          <ac:cxnSpMkLst>
            <pc:docMk/>
            <pc:sldMk cId="929122317" sldId="257"/>
            <ac:cxnSpMk id="6" creationId="{A71E592E-56B8-DF5B-BB56-50FC903630E9}"/>
          </ac:cxnSpMkLst>
        </pc:cxnChg>
        <pc:cxnChg chg="mod">
          <ac:chgData name="g2121057" userId="S::g2121057@tcu.ac.jp::037dc83c-fac4-4eea-acb3-34d3beafcde8" providerId="AD" clId="Web-{9358BF5A-2D2E-D72B-6EAB-2AC015ED518A}" dt="2024-07-30T23:16:47.857" v="180" actId="14100"/>
          <ac:cxnSpMkLst>
            <pc:docMk/>
            <pc:sldMk cId="929122317" sldId="257"/>
            <ac:cxnSpMk id="9" creationId="{AAFCFE7E-D5A2-499D-EDFD-ED5842996B6C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887" v="168" actId="14100"/>
          <ac:cxnSpMkLst>
            <pc:docMk/>
            <pc:sldMk cId="929122317" sldId="257"/>
            <ac:cxnSpMk id="19" creationId="{375F02E8-4722-8C44-2333-3C9AC141C8D6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887" v="152" actId="14100"/>
          <ac:cxnSpMkLst>
            <pc:docMk/>
            <pc:sldMk cId="929122317" sldId="257"/>
            <ac:cxnSpMk id="45" creationId="{63071E70-A604-AD0D-F6D3-CD98BE41C044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902" v="172" actId="14100"/>
          <ac:cxnSpMkLst>
            <pc:docMk/>
            <pc:sldMk cId="929122317" sldId="257"/>
            <ac:cxnSpMk id="60" creationId="{B46A7443-CD2A-94DE-CA09-7D35C9884276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902" v="172" actId="14100"/>
          <ac:cxnSpMkLst>
            <pc:docMk/>
            <pc:sldMk cId="929122317" sldId="257"/>
            <ac:cxnSpMk id="64" creationId="{5880CDEA-CA6A-8E21-D27B-1BDF9374ED1F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887" v="146" actId="14100"/>
          <ac:cxnSpMkLst>
            <pc:docMk/>
            <pc:sldMk cId="929122317" sldId="257"/>
            <ac:cxnSpMk id="66" creationId="{6E8571E5-27AC-2C0D-E3C4-FE6F456A0732}"/>
          </ac:cxnSpMkLst>
        </pc:cxnChg>
      </pc:sldChg>
    </pc:docChg>
  </pc:docChgLst>
  <pc:docChgLst>
    <pc:chgData name="g2121057" userId="037dc83c-fac4-4eea-acb3-34d3beafcde8" providerId="ADAL" clId="{0187FF67-C56C-47BF-B8CF-F7A650501B87}"/>
    <pc:docChg chg="addSld delSld modSld">
      <pc:chgData name="g2121057" userId="037dc83c-fac4-4eea-acb3-34d3beafcde8" providerId="ADAL" clId="{0187FF67-C56C-47BF-B8CF-F7A650501B87}" dt="2024-07-30T23:08:51.403" v="98" actId="47"/>
      <pc:docMkLst>
        <pc:docMk/>
      </pc:docMkLst>
      <pc:sldChg chg="del">
        <pc:chgData name="g2121057" userId="037dc83c-fac4-4eea-acb3-34d3beafcde8" providerId="ADAL" clId="{0187FF67-C56C-47BF-B8CF-F7A650501B87}" dt="2024-07-30T23:08:51.403" v="98" actId="47"/>
        <pc:sldMkLst>
          <pc:docMk/>
          <pc:sldMk cId="1522437670" sldId="256"/>
        </pc:sldMkLst>
      </pc:sldChg>
      <pc:sldChg chg="addSp modSp mod">
        <pc:chgData name="g2121057" userId="037dc83c-fac4-4eea-acb3-34d3beafcde8" providerId="ADAL" clId="{0187FF67-C56C-47BF-B8CF-F7A650501B87}" dt="2024-07-30T23:07:56.100" v="96" actId="1076"/>
        <pc:sldMkLst>
          <pc:docMk/>
          <pc:sldMk cId="929122317" sldId="257"/>
        </pc:sldMkLst>
        <pc:spChg chg="add mod ord">
          <ac:chgData name="g2121057" userId="037dc83c-fac4-4eea-acb3-34d3beafcde8" providerId="ADAL" clId="{0187FF67-C56C-47BF-B8CF-F7A650501B87}" dt="2024-07-30T23:06:47.364" v="54" actId="14100"/>
          <ac:spMkLst>
            <pc:docMk/>
            <pc:sldMk cId="929122317" sldId="257"/>
            <ac:spMk id="3" creationId="{F0F7055B-4F49-7293-FF08-D4FB81D02228}"/>
          </ac:spMkLst>
        </pc:spChg>
        <pc:spChg chg="add mod">
          <ac:chgData name="g2121057" userId="037dc83c-fac4-4eea-acb3-34d3beafcde8" providerId="ADAL" clId="{0187FF67-C56C-47BF-B8CF-F7A650501B87}" dt="2024-07-30T23:07:21.104" v="62" actId="1076"/>
          <ac:spMkLst>
            <pc:docMk/>
            <pc:sldMk cId="929122317" sldId="257"/>
            <ac:spMk id="4" creationId="{BF3D0AD8-71B2-F63A-0848-E744C0E4332B}"/>
          </ac:spMkLst>
        </pc:spChg>
        <pc:spChg chg="add mod ord">
          <ac:chgData name="g2121057" userId="037dc83c-fac4-4eea-acb3-34d3beafcde8" providerId="ADAL" clId="{0187FF67-C56C-47BF-B8CF-F7A650501B87}" dt="2024-07-30T23:07:56.100" v="96" actId="1076"/>
          <ac:spMkLst>
            <pc:docMk/>
            <pc:sldMk cId="929122317" sldId="257"/>
            <ac:spMk id="5" creationId="{B8651563-D8B1-F873-5FC8-7EA279AE5BD5}"/>
          </ac:spMkLst>
        </pc:spChg>
        <pc:spChg chg="mod">
          <ac:chgData name="g2121057" userId="037dc83c-fac4-4eea-acb3-34d3beafcde8" providerId="ADAL" clId="{0187FF67-C56C-47BF-B8CF-F7A650501B87}" dt="2024-07-30T23:06:25.815" v="48" actId="1076"/>
          <ac:spMkLst>
            <pc:docMk/>
            <pc:sldMk cId="929122317" sldId="257"/>
            <ac:spMk id="7" creationId="{1F6787C2-1ABD-1D43-3793-35005B4F3668}"/>
          </ac:spMkLst>
        </pc:spChg>
        <pc:spChg chg="add mod">
          <ac:chgData name="g2121057" userId="037dc83c-fac4-4eea-acb3-34d3beafcde8" providerId="ADAL" clId="{0187FF67-C56C-47BF-B8CF-F7A650501B87}" dt="2024-07-30T23:07:00.135" v="57" actId="113"/>
          <ac:spMkLst>
            <pc:docMk/>
            <pc:sldMk cId="929122317" sldId="257"/>
            <ac:spMk id="12" creationId="{2AA898E3-D996-C3B7-4005-73F1BA190ECA}"/>
          </ac:spMkLst>
        </pc:spChg>
        <pc:spChg chg="add mod ord">
          <ac:chgData name="g2121057" userId="037dc83c-fac4-4eea-acb3-34d3beafcde8" providerId="ADAL" clId="{0187FF67-C56C-47BF-B8CF-F7A650501B87}" dt="2024-07-30T23:07:17.833" v="61" actId="167"/>
          <ac:spMkLst>
            <pc:docMk/>
            <pc:sldMk cId="929122317" sldId="257"/>
            <ac:spMk id="13" creationId="{A4D7D3A6-72DA-1483-BE60-079F0CA88970}"/>
          </ac:spMkLst>
        </pc:spChg>
        <pc:spChg chg="add mod">
          <ac:chgData name="g2121057" userId="037dc83c-fac4-4eea-acb3-34d3beafcde8" providerId="ADAL" clId="{0187FF67-C56C-47BF-B8CF-F7A650501B87}" dt="2024-07-30T23:07:38.785" v="95" actId="14100"/>
          <ac:spMkLst>
            <pc:docMk/>
            <pc:sldMk cId="929122317" sldId="257"/>
            <ac:spMk id="14" creationId="{1EAC0FAC-F491-E951-5FB2-8364BECAA556}"/>
          </ac:spMkLst>
        </pc:spChg>
        <pc:spChg chg="mod">
          <ac:chgData name="g2121057" userId="037dc83c-fac4-4eea-acb3-34d3beafcde8" providerId="ADAL" clId="{0187FF67-C56C-47BF-B8CF-F7A650501B87}" dt="2024-07-30T23:03:45.099" v="16" actId="20577"/>
          <ac:spMkLst>
            <pc:docMk/>
            <pc:sldMk cId="929122317" sldId="257"/>
            <ac:spMk id="65" creationId="{84F79695-D3D9-277D-9C26-2E88DCE343F4}"/>
          </ac:spMkLst>
        </pc:spChg>
        <pc:cxnChg chg="mod">
          <ac:chgData name="g2121057" userId="037dc83c-fac4-4eea-acb3-34d3beafcde8" providerId="ADAL" clId="{0187FF67-C56C-47BF-B8CF-F7A650501B87}" dt="2024-07-30T23:06:29.021" v="49" actId="14100"/>
          <ac:cxnSpMkLst>
            <pc:docMk/>
            <pc:sldMk cId="929122317" sldId="257"/>
            <ac:cxnSpMk id="6" creationId="{A71E592E-56B8-DF5B-BB56-50FC903630E9}"/>
          </ac:cxnSpMkLst>
        </pc:cxnChg>
        <pc:cxnChg chg="mod">
          <ac:chgData name="g2121057" userId="037dc83c-fac4-4eea-acb3-34d3beafcde8" providerId="ADAL" clId="{0187FF67-C56C-47BF-B8CF-F7A650501B87}" dt="2024-07-30T23:06:25.815" v="48" actId="1076"/>
          <ac:cxnSpMkLst>
            <pc:docMk/>
            <pc:sldMk cId="929122317" sldId="257"/>
            <ac:cxnSpMk id="9" creationId="{AAFCFE7E-D5A2-499D-EDFD-ED5842996B6C}"/>
          </ac:cxnSpMkLst>
        </pc:cxnChg>
      </pc:sldChg>
      <pc:sldChg chg="addSp modSp new del mod">
        <pc:chgData name="g2121057" userId="037dc83c-fac4-4eea-acb3-34d3beafcde8" providerId="ADAL" clId="{0187FF67-C56C-47BF-B8CF-F7A650501B87}" dt="2024-07-30T23:08:50.497" v="97" actId="47"/>
        <pc:sldMkLst>
          <pc:docMk/>
          <pc:sldMk cId="387334827" sldId="258"/>
        </pc:sldMkLst>
        <pc:spChg chg="add mod">
          <ac:chgData name="g2121057" userId="037dc83c-fac4-4eea-acb3-34d3beafcde8" providerId="ADAL" clId="{0187FF67-C56C-47BF-B8CF-F7A650501B87}" dt="2024-07-30T23:05:01.473" v="19" actId="1076"/>
          <ac:spMkLst>
            <pc:docMk/>
            <pc:sldMk cId="387334827" sldId="258"/>
            <ac:spMk id="2" creationId="{7360E5AD-49C3-6E2F-C4F1-B387BB6E4E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80998-72E0-2B5E-E965-33D0A8F9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E3F1E7-A2B1-F9DD-2DE9-A68B3383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C13BC-9166-AABF-BFA5-9319A599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3C3D9-3060-8E38-ABF6-DF35B6C0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E74AE3-CAC5-0B4C-DCAA-C469F9A3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9E0E5-D4C0-B8F8-1CF2-CCE172F4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BCD6-F32C-34E6-CA8A-79C1FFB5B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8BE6F-CF45-DA6F-949A-93F1D32E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B29F4-BC11-A428-C39D-D1F8AC51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73D7D-67F7-B911-5972-6145F509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04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7FCCEE-5A1F-2C5B-22F2-CCC20D1E9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0415D-B755-145C-2C40-FCF71D29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2FB28-337A-A2D8-2FC3-CC18638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DC24D-42DE-F5C6-1F5B-10D7BCCF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33810-A63D-C8E1-57CA-07D5175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7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9DF91-5555-21FB-356B-FE86960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0885D8-5E4D-D82F-5F33-4081635B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037AE-721B-80C0-54BE-300CD987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01B4-021F-3538-82A8-CDA172CB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347AE-5BD7-7B0C-0D7E-20EEA47F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7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E1D71-F056-B5FB-4597-4063C146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96300-EE50-6109-F5B5-8AE7934D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6514C-041D-7A75-D705-C0AAB482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2D3C08-49C6-6FDC-649A-30F231FF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6D4F0-A1CC-C960-247C-7885700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3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05954-7068-9C7D-71B2-0069146E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C60440-9BD3-5DE6-7314-29281B32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FCC76E-67CE-FB02-5CFB-7B4B944B4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1AA75-CB70-981F-004D-871B2CD7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E8B1A-D8CE-337A-8B66-133EF831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BEF7A-5DF8-6566-9926-457AA794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59402-ED0A-1951-4637-A0FF21C4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B3AFC-A0B3-610B-7626-470714F8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BA7E1-5788-0BB8-2187-49FA7D4C8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8B854E-C3C5-72C6-2211-2D1EB9E0D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FF856B-518F-A8AF-A3C3-43A63F14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AAA402-6BC0-C6A9-E159-15335E13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8C9F6F-7BEA-A2D4-01A1-8A1E81EA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77A175-5B5E-1A5B-6C0A-395D4AEC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0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73114-58B3-8570-47DB-399245CF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A65CB1-1553-5713-EB7F-814A61B3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75DA91-E2B2-40B9-DB2F-4CB58D08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498345-2EFB-D765-51ED-B90A615A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46CB79-3F73-D333-6A07-1DFCE87D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650991-ADE6-37E2-F060-A1687F91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A1A6C1-9A37-DA59-01C0-7F66EC59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757E2-4C3B-7917-8882-B0D9ED57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BDCD2-121A-8456-4483-B8510517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0162B-169B-3A6E-BFC8-841E37C3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7E281F-27E9-19D0-F0C6-47EABF80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7F14F-15AA-AF38-4053-8B8310BA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7D5E13-8A63-EB8C-32C8-E9A96D0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0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61DE4-F8A0-96CB-706C-553C4F29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BAC4F5-5EB8-E77E-36DC-81CF2287B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914A95-D91D-18AA-9794-DCE1BE06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3FFE26-53C0-B60B-7050-00CB3B7C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9C9AC-C241-B66D-47DC-E2F2EB06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E57BB-6B55-BCE0-B99D-DF7AAFF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41AA9-0C3D-E915-3711-8BB3B0CD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69F66C-37A2-770D-0DFE-388E7CB6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E6C0A-BCC2-033D-FAD4-F4AC6268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55E17-E657-48D6-9797-27175F385CC8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58AAC-0E64-1B1F-8EE3-5377897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3DC26-78F3-F919-AA71-B73FF8615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8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4D7D3A6-72DA-1483-BE60-079F0CA88970}"/>
              </a:ext>
            </a:extLst>
          </p:cNvPr>
          <p:cNvSpPr/>
          <p:nvPr/>
        </p:nvSpPr>
        <p:spPr>
          <a:xfrm>
            <a:off x="7557913" y="540078"/>
            <a:ext cx="3594704" cy="3029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651563-D8B1-F873-5FC8-7EA279AE5BD5}"/>
              </a:ext>
            </a:extLst>
          </p:cNvPr>
          <p:cNvSpPr/>
          <p:nvPr/>
        </p:nvSpPr>
        <p:spPr>
          <a:xfrm>
            <a:off x="29540" y="3795040"/>
            <a:ext cx="10478125" cy="28262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F7055B-4F49-7293-FF08-D4FB81D02228}"/>
              </a:ext>
            </a:extLst>
          </p:cNvPr>
          <p:cNvSpPr/>
          <p:nvPr/>
        </p:nvSpPr>
        <p:spPr>
          <a:xfrm>
            <a:off x="184069" y="468904"/>
            <a:ext cx="7056176" cy="314372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F8ED8A-33C6-327E-8B6C-D3F9AE31FA2F}"/>
              </a:ext>
            </a:extLst>
          </p:cNvPr>
          <p:cNvSpPr/>
          <p:nvPr/>
        </p:nvSpPr>
        <p:spPr>
          <a:xfrm>
            <a:off x="184069" y="5536058"/>
            <a:ext cx="2323476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Initialization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1E592E-56B8-DF5B-BB56-50FC903630E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45807" y="4842136"/>
            <a:ext cx="0" cy="69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6787C2-1ABD-1D43-3793-35005B4F3668}"/>
              </a:ext>
            </a:extLst>
          </p:cNvPr>
          <p:cNvSpPr/>
          <p:nvPr/>
        </p:nvSpPr>
        <p:spPr>
          <a:xfrm>
            <a:off x="241578" y="4242530"/>
            <a:ext cx="2553514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Real Evaluation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FCFE7E-D5A2-499D-EDFD-ED5842996B6C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 flipV="1">
            <a:off x="1288298" y="2883371"/>
            <a:ext cx="43132" cy="144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E86E3E3F-9F06-2B38-3F60-B0CF6C2030FA}"/>
              </a:ext>
            </a:extLst>
          </p:cNvPr>
          <p:cNvSpPr/>
          <p:nvPr/>
        </p:nvSpPr>
        <p:spPr>
          <a:xfrm>
            <a:off x="251525" y="1321942"/>
            <a:ext cx="2188564" cy="1618938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Training dataset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ECE902-028E-8335-5204-ECE3E1908DC9}"/>
              </a:ext>
            </a:extLst>
          </p:cNvPr>
          <p:cNvSpPr/>
          <p:nvPr/>
        </p:nvSpPr>
        <p:spPr>
          <a:xfrm>
            <a:off x="3534371" y="983726"/>
            <a:ext cx="3245371" cy="2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75F02E8-4722-8C44-2333-3C9AC141C8D6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 flipV="1">
            <a:off x="2440089" y="2107988"/>
            <a:ext cx="1094282" cy="2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D6E9E8D-FBCE-88C9-4B18-41DD2CBDDEBA}"/>
              </a:ext>
            </a:extLst>
          </p:cNvPr>
          <p:cNvSpPr/>
          <p:nvPr/>
        </p:nvSpPr>
        <p:spPr>
          <a:xfrm>
            <a:off x="3709630" y="1072728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B099D6-E1C0-9E58-23F1-71164EC0F97B}"/>
              </a:ext>
            </a:extLst>
          </p:cNvPr>
          <p:cNvSpPr/>
          <p:nvPr/>
        </p:nvSpPr>
        <p:spPr>
          <a:xfrm>
            <a:off x="3709630" y="1522433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F87421D-1512-58A7-6C12-8B6E9974DDA6}"/>
              </a:ext>
            </a:extLst>
          </p:cNvPr>
          <p:cNvSpPr/>
          <p:nvPr/>
        </p:nvSpPr>
        <p:spPr>
          <a:xfrm>
            <a:off x="3709630" y="1968390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0E93053-3872-2490-B546-C08E2F8D2E3E}"/>
              </a:ext>
            </a:extLst>
          </p:cNvPr>
          <p:cNvSpPr/>
          <p:nvPr/>
        </p:nvSpPr>
        <p:spPr>
          <a:xfrm>
            <a:off x="3709630" y="2414348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1C09E6F-01F5-DB01-E493-66489A84E2CE}"/>
              </a:ext>
            </a:extLst>
          </p:cNvPr>
          <p:cNvSpPr/>
          <p:nvPr/>
        </p:nvSpPr>
        <p:spPr>
          <a:xfrm>
            <a:off x="3709629" y="2867800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39E338-F78A-F67C-0BE0-409B535C9F3F}"/>
              </a:ext>
            </a:extLst>
          </p:cNvPr>
          <p:cNvSpPr/>
          <p:nvPr/>
        </p:nvSpPr>
        <p:spPr>
          <a:xfrm>
            <a:off x="4564068" y="166858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61A03C4-932A-C30F-60EB-24E3BCE150C3}"/>
              </a:ext>
            </a:extLst>
          </p:cNvPr>
          <p:cNvSpPr/>
          <p:nvPr/>
        </p:nvSpPr>
        <p:spPr>
          <a:xfrm>
            <a:off x="4571564" y="215670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8359C4C-0AF4-B865-A88E-36B81946ED49}"/>
              </a:ext>
            </a:extLst>
          </p:cNvPr>
          <p:cNvSpPr/>
          <p:nvPr/>
        </p:nvSpPr>
        <p:spPr>
          <a:xfrm>
            <a:off x="4560319" y="2586735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708CC18-ADE6-500D-5413-B19E88154A1D}"/>
              </a:ext>
            </a:extLst>
          </p:cNvPr>
          <p:cNvSpPr/>
          <p:nvPr/>
        </p:nvSpPr>
        <p:spPr>
          <a:xfrm>
            <a:off x="4560318" y="118046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826CF23-8E2F-FFD7-07E9-96B2B85CC2FF}"/>
              </a:ext>
            </a:extLst>
          </p:cNvPr>
          <p:cNvSpPr/>
          <p:nvPr/>
        </p:nvSpPr>
        <p:spPr>
          <a:xfrm>
            <a:off x="5268604" y="1522433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093F33-8B00-23CF-AA6F-14AC2262F684}"/>
              </a:ext>
            </a:extLst>
          </p:cNvPr>
          <p:cNvSpPr/>
          <p:nvPr/>
        </p:nvSpPr>
        <p:spPr>
          <a:xfrm>
            <a:off x="5268603" y="2054585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0BE27A-23B9-4D59-5681-13FA6ADD5AD3}"/>
              </a:ext>
            </a:extLst>
          </p:cNvPr>
          <p:cNvSpPr/>
          <p:nvPr/>
        </p:nvSpPr>
        <p:spPr>
          <a:xfrm>
            <a:off x="5268603" y="2508034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30FC556-A53F-FA9C-FEF6-BE984B2D26BE}"/>
              </a:ext>
            </a:extLst>
          </p:cNvPr>
          <p:cNvSpPr/>
          <p:nvPr/>
        </p:nvSpPr>
        <p:spPr>
          <a:xfrm>
            <a:off x="5886074" y="195808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071E70-A604-AD0D-F6D3-CD98BE41C044}"/>
              </a:ext>
            </a:extLst>
          </p:cNvPr>
          <p:cNvCxnSpPr>
            <a:cxnSpLocks/>
          </p:cNvCxnSpPr>
          <p:nvPr/>
        </p:nvCxnSpPr>
        <p:spPr>
          <a:xfrm>
            <a:off x="6779742" y="2124539"/>
            <a:ext cx="11546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0F7E01-862D-4429-84AF-203E5950A0C2}"/>
              </a:ext>
            </a:extLst>
          </p:cNvPr>
          <p:cNvSpPr/>
          <p:nvPr/>
        </p:nvSpPr>
        <p:spPr>
          <a:xfrm>
            <a:off x="7934359" y="1792725"/>
            <a:ext cx="2323476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GNN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46A7443-CD2A-94DE-CA09-7D35C9884276}"/>
              </a:ext>
            </a:extLst>
          </p:cNvPr>
          <p:cNvCxnSpPr>
            <a:cxnSpLocks/>
            <a:stCxn id="46" idx="2"/>
            <a:endCxn id="2" idx="0"/>
          </p:cNvCxnSpPr>
          <p:nvPr/>
        </p:nvCxnSpPr>
        <p:spPr>
          <a:xfrm flipH="1">
            <a:off x="1345807" y="2392331"/>
            <a:ext cx="7750290" cy="314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2D38C1E-1293-A6BE-91C0-CDD3D1E3049E}"/>
              </a:ext>
            </a:extLst>
          </p:cNvPr>
          <p:cNvSpPr txBox="1"/>
          <p:nvPr/>
        </p:nvSpPr>
        <p:spPr>
          <a:xfrm>
            <a:off x="5793263" y="3800305"/>
            <a:ext cx="2923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dimension reduction</a:t>
            </a:r>
          </a:p>
          <a:p>
            <a:r>
              <a:rPr kumimoji="1" lang="en-US" altLang="ja-JP" sz="2400" dirty="0"/>
              <a:t>(gr</a:t>
            </a:r>
            <a:r>
              <a:rPr lang="en-US" altLang="ja-JP" sz="2400" dirty="0"/>
              <a:t>oup)</a:t>
            </a:r>
            <a:endParaRPr kumimoji="1" lang="ja-JP" altLang="en-US" sz="2400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880CDEA-CA6A-8E21-D27B-1BDF9374ED1F}"/>
              </a:ext>
            </a:extLst>
          </p:cNvPr>
          <p:cNvCxnSpPr>
            <a:stCxn id="2" idx="3"/>
          </p:cNvCxnSpPr>
          <p:nvPr/>
        </p:nvCxnSpPr>
        <p:spPr>
          <a:xfrm>
            <a:off x="2507545" y="5835861"/>
            <a:ext cx="102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F79695-D3D9-277D-9C26-2E88DCE343F4}"/>
              </a:ext>
            </a:extLst>
          </p:cNvPr>
          <p:cNvSpPr/>
          <p:nvPr/>
        </p:nvSpPr>
        <p:spPr>
          <a:xfrm>
            <a:off x="3548481" y="5353403"/>
            <a:ext cx="2337853" cy="7721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GA (reduction)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E8571E5-27AC-2C0D-E3C4-FE6F456A0732}"/>
              </a:ext>
            </a:extLst>
          </p:cNvPr>
          <p:cNvCxnSpPr/>
          <p:nvPr/>
        </p:nvCxnSpPr>
        <p:spPr>
          <a:xfrm>
            <a:off x="5886074" y="5835861"/>
            <a:ext cx="102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FA2F26A-6166-8CA7-49C8-AF276514F327}"/>
              </a:ext>
            </a:extLst>
          </p:cNvPr>
          <p:cNvSpPr/>
          <p:nvPr/>
        </p:nvSpPr>
        <p:spPr>
          <a:xfrm>
            <a:off x="6927017" y="5481163"/>
            <a:ext cx="2323476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D0AD8-71B2-F63A-0848-E744C0E4332B}"/>
              </a:ext>
            </a:extLst>
          </p:cNvPr>
          <p:cNvSpPr txBox="1"/>
          <p:nvPr/>
        </p:nvSpPr>
        <p:spPr>
          <a:xfrm>
            <a:off x="390074" y="656774"/>
            <a:ext cx="257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Surrogate</a:t>
            </a:r>
            <a:endParaRPr kumimoji="1" lang="ja-JP" altLang="en-US" sz="28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A898E3-D996-C3B7-4005-73F1BA190ECA}"/>
              </a:ext>
            </a:extLst>
          </p:cNvPr>
          <p:cNvSpPr txBox="1"/>
          <p:nvPr/>
        </p:nvSpPr>
        <p:spPr>
          <a:xfrm>
            <a:off x="8934728" y="3893264"/>
            <a:ext cx="191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GA</a:t>
            </a:r>
            <a:endParaRPr kumimoji="1" lang="ja-JP" altLang="en-US" sz="28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AC0FAC-F491-E951-5FB2-8364BECAA556}"/>
              </a:ext>
            </a:extLst>
          </p:cNvPr>
          <p:cNvSpPr txBox="1"/>
          <p:nvPr/>
        </p:nvSpPr>
        <p:spPr>
          <a:xfrm>
            <a:off x="7874024" y="659843"/>
            <a:ext cx="3278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Graph neural network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12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g2121057</dc:creator>
  <cp:lastModifiedBy>g2121057</cp:lastModifiedBy>
  <cp:revision>12</cp:revision>
  <dcterms:created xsi:type="dcterms:W3CDTF">2024-07-29T01:35:15Z</dcterms:created>
  <dcterms:modified xsi:type="dcterms:W3CDTF">2024-07-30T23:16:48Z</dcterms:modified>
</cp:coreProperties>
</file>