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345" r:id="rId3"/>
    <p:sldId id="315" r:id="rId4"/>
    <p:sldId id="346" r:id="rId5"/>
    <p:sldId id="347" r:id="rId6"/>
    <p:sldId id="348" r:id="rId7"/>
    <p:sldId id="350" r:id="rId8"/>
    <p:sldId id="349" r:id="rId9"/>
    <p:sldId id="352" r:id="rId10"/>
    <p:sldId id="353" r:id="rId11"/>
    <p:sldId id="351" r:id="rId12"/>
    <p:sldId id="354" r:id="rId13"/>
    <p:sldId id="355" r:id="rId14"/>
    <p:sldId id="356" r:id="rId15"/>
    <p:sldId id="341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037dc83c-fac4-4eea-acb3-34d3beafcde8" providerId="ADAL" clId="{5849604E-9A10-4EE7-B25E-8E16E6787DF6}"/>
    <pc:docChg chg="undo custSel addSld delSld modSld sldOrd modMainMaster">
      <pc:chgData name="g2121057" userId="037dc83c-fac4-4eea-acb3-34d3beafcde8" providerId="ADAL" clId="{5849604E-9A10-4EE7-B25E-8E16E6787DF6}" dt="2024-07-24T13:36:38.428" v="7313" actId="47"/>
      <pc:docMkLst>
        <pc:docMk/>
      </pc:docMkLst>
      <pc:sldChg chg="modSp del mod">
        <pc:chgData name="g2121057" userId="037dc83c-fac4-4eea-acb3-34d3beafcde8" providerId="ADAL" clId="{5849604E-9A10-4EE7-B25E-8E16E6787DF6}" dt="2024-07-18T23:38:31.162" v="5" actId="47"/>
        <pc:sldMkLst>
          <pc:docMk/>
          <pc:sldMk cId="0" sldId="256"/>
        </pc:sldMkLst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8:05.603" v="1" actId="14100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56"/>
            <ac:picMk id="7" creationId="{00000000-0000-0000-0000-000000000000}"/>
          </ac:picMkLst>
        </pc:picChg>
      </pc:sldChg>
      <pc:sldChg chg="addSp delSp modSp mod">
        <pc:chgData name="g2121057" userId="037dc83c-fac4-4eea-acb3-34d3beafcde8" providerId="ADAL" clId="{5849604E-9A10-4EE7-B25E-8E16E6787DF6}" dt="2024-07-18T23:39:44.090" v="77" actId="478"/>
        <pc:sldMkLst>
          <pc:docMk/>
          <pc:sldMk cId="0" sldId="257"/>
        </pc:sldMkLst>
        <pc:spChg chg="del mod">
          <ac:chgData name="g2121057" userId="037dc83c-fac4-4eea-acb3-34d3beafcde8" providerId="ADAL" clId="{5849604E-9A10-4EE7-B25E-8E16E6787DF6}" dt="2024-07-18T23:38:47.337" v="7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8T23:39:41.816" v="76" actId="107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8T23:38:23.168" v="4" actId="47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8T23:39:39.370" v="75" actId="403"/>
          <ac:spMkLst>
            <pc:docMk/>
            <pc:sldMk cId="0" sldId="257"/>
            <ac:spMk id="5" creationId="{0816A27B-C116-E735-8DF2-2403C50CE02D}"/>
          </ac:spMkLst>
        </pc:spChg>
        <pc:spChg chg="add del mod">
          <ac:chgData name="g2121057" userId="037dc83c-fac4-4eea-acb3-34d3beafcde8" providerId="ADAL" clId="{5849604E-9A10-4EE7-B25E-8E16E6787DF6}" dt="2024-07-18T23:39:44.090" v="77" actId="478"/>
          <ac:spMkLst>
            <pc:docMk/>
            <pc:sldMk cId="0" sldId="257"/>
            <ac:spMk id="7" creationId="{9E0BD8B0-1D8E-76FA-4D7C-68E804E372A1}"/>
          </ac:spMkLst>
        </pc:spChg>
      </pc:sldChg>
      <pc:sldChg chg="addSp delSp modSp mod">
        <pc:chgData name="g2121057" userId="037dc83c-fac4-4eea-acb3-34d3beafcde8" providerId="ADAL" clId="{5849604E-9A10-4EE7-B25E-8E16E6787DF6}" dt="2024-07-19T04:59:20.451" v="6890" actId="14100"/>
        <pc:sldMkLst>
          <pc:docMk/>
          <pc:sldMk cId="0" sldId="258"/>
        </pc:sldMkLst>
        <pc:spChg chg="del mod">
          <ac:chgData name="g2121057" userId="037dc83c-fac4-4eea-acb3-34d3beafcde8" providerId="ADAL" clId="{5849604E-9A10-4EE7-B25E-8E16E6787DF6}" dt="2024-07-18T23:43:44.848" v="41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59:20.451" v="6890" actId="14100"/>
          <ac:spMkLst>
            <pc:docMk/>
            <pc:sldMk cId="0" sldId="258"/>
            <ac:spMk id="2" creationId="{1BDF564F-C3B8-680C-F385-798F68C2B5E3}"/>
          </ac:spMkLst>
        </pc:spChg>
        <pc:spChg chg="del mod">
          <ac:chgData name="g2121057" userId="037dc83c-fac4-4eea-acb3-34d3beafcde8" providerId="ADAL" clId="{5849604E-9A10-4EE7-B25E-8E16E6787DF6}" dt="2024-07-18T23:44:10.355" v="420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6:48.400" v="6858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1:46:16.997" v="3037" actId="1076"/>
          <ac:spMkLst>
            <pc:docMk/>
            <pc:sldMk cId="0" sldId="25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8T23:47:53.240" v="520" actId="20577"/>
          <ac:spMkLst>
            <pc:docMk/>
            <pc:sldMk cId="0" sldId="258"/>
            <ac:spMk id="6" creationId="{29B02BD0-E107-F3EC-A027-DFBE0CA086BF}"/>
          </ac:spMkLst>
        </pc:spChg>
        <pc:spChg chg="add mod">
          <ac:chgData name="g2121057" userId="037dc83c-fac4-4eea-acb3-34d3beafcde8" providerId="ADAL" clId="{5849604E-9A10-4EE7-B25E-8E16E6787DF6}" dt="2024-07-19T01:06:27.387" v="1052" actId="20577"/>
          <ac:spMkLst>
            <pc:docMk/>
            <pc:sldMk cId="0" sldId="258"/>
            <ac:spMk id="7" creationId="{84F82740-699D-64CD-DFBC-DC2D02E10CCC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8" creationId="{5AD2E331-32AB-5D95-BB79-946F00FBA0CA}"/>
          </ac:spMkLst>
        </pc:spChg>
        <pc:spChg chg="mod">
          <ac:chgData name="g2121057" userId="037dc83c-fac4-4eea-acb3-34d3beafcde8" providerId="ADAL" clId="{5849604E-9A10-4EE7-B25E-8E16E6787DF6}" dt="2024-07-19T01:12:50.979" v="1269"/>
          <ac:spMkLst>
            <pc:docMk/>
            <pc:sldMk cId="0" sldId="258"/>
            <ac:spMk id="9" creationId="{5BD2CF2A-2284-4053-DE90-4A711368D35A}"/>
          </ac:spMkLst>
        </pc:spChg>
        <pc:spChg chg="add mod">
          <ac:chgData name="g2121057" userId="037dc83c-fac4-4eea-acb3-34d3beafcde8" providerId="ADAL" clId="{5849604E-9A10-4EE7-B25E-8E16E6787DF6}" dt="2024-07-19T04:59:12.879" v="6887" actId="1076"/>
          <ac:spMkLst>
            <pc:docMk/>
            <pc:sldMk cId="0" sldId="258"/>
            <ac:spMk id="10" creationId="{1B9E2C15-C171-82FE-E553-371AF910B531}"/>
          </ac:spMkLst>
        </pc:spChg>
        <pc:grpChg chg="add mod">
          <ac:chgData name="g2121057" userId="037dc83c-fac4-4eea-acb3-34d3beafcde8" providerId="ADAL" clId="{5849604E-9A10-4EE7-B25E-8E16E6787DF6}" dt="2024-07-19T01:12:58.546" v="1271" actId="1076"/>
          <ac:grpSpMkLst>
            <pc:docMk/>
            <pc:sldMk cId="0" sldId="258"/>
            <ac:grpSpMk id="3" creationId="{774FD4E4-1989-F341-24DD-4B76E6714BF1}"/>
          </ac:grpSpMkLst>
        </pc:grpChg>
      </pc:sldChg>
      <pc:sldChg chg="modSp del">
        <pc:chgData name="g2121057" userId="037dc83c-fac4-4eea-acb3-34d3beafcde8" providerId="ADAL" clId="{5849604E-9A10-4EE7-B25E-8E16E6787DF6}" dt="2024-07-19T01:40:18.102" v="2472" actId="47"/>
        <pc:sldMkLst>
          <pc:docMk/>
          <pc:sldMk cId="0" sldId="25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8:33.175" v="6871" actId="478"/>
        <pc:sldMkLst>
          <pc:docMk/>
          <pc:sldMk cId="0" sldId="260"/>
        </pc:sldMkLst>
        <pc:spChg chg="mod">
          <ac:chgData name="g2121057" userId="037dc83c-fac4-4eea-acb3-34d3beafcde8" providerId="ADAL" clId="{5849604E-9A10-4EE7-B25E-8E16E6787DF6}" dt="2024-07-19T02:13:24.879" v="3567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40" v="3563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11:40.336" v="3561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33.175" v="6871" actId="478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2:13.530" v="3816" actId="20577"/>
          <ac:spMkLst>
            <pc:docMk/>
            <pc:sldMk cId="0" sldId="260"/>
            <ac:spMk id="9" creationId="{75578E86-95F8-ED89-68E6-704EAC7E0BB4}"/>
          </ac:spMkLst>
        </pc:spChg>
        <pc:grpChg chg="del mod">
          <ac:chgData name="g2121057" userId="037dc83c-fac4-4eea-acb3-34d3beafcde8" providerId="ADAL" clId="{5849604E-9A10-4EE7-B25E-8E16E6787DF6}" dt="2024-07-19T02:30:42.870" v="3745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2:53:21.853" v="4351" actId="47"/>
        <pc:sldMkLst>
          <pc:docMk/>
          <pc:sldMk cId="0" sldId="26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ord">
        <pc:chgData name="g2121057" userId="037dc83c-fac4-4eea-acb3-34d3beafcde8" providerId="ADAL" clId="{5849604E-9A10-4EE7-B25E-8E16E6787DF6}" dt="2024-07-19T04:17:13.074" v="6864" actId="478"/>
        <pc:sldMkLst>
          <pc:docMk/>
          <pc:sldMk cId="0" sldId="262"/>
        </pc:sldMkLst>
        <pc:spChg chg="mod">
          <ac:chgData name="g2121057" userId="037dc83c-fac4-4eea-acb3-34d3beafcde8" providerId="ADAL" clId="{5849604E-9A10-4EE7-B25E-8E16E6787DF6}" dt="2024-07-19T01:45:37.854" v="3026" actId="14100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4:17:13.074" v="6864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6:09.916" v="2293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2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5.484" v="2028" actId="478"/>
          <ac:spMkLst>
            <pc:docMk/>
            <pc:sldMk cId="0" sldId="262"/>
            <ac:spMk id="16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7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4.067" v="2027" actId="478"/>
          <ac:spMkLst>
            <pc:docMk/>
            <pc:sldMk cId="0" sldId="262"/>
            <ac:spMk id="19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0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33:09.234" v="2029" actId="478"/>
          <ac:spMkLst>
            <pc:docMk/>
            <pc:sldMk cId="0" sldId="262"/>
            <ac:spMk id="21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45:40.544" v="3027" actId="478"/>
          <ac:spMkLst>
            <pc:docMk/>
            <pc:sldMk cId="0" sldId="262"/>
            <ac:spMk id="23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4:17:07.737" v="6862" actId="1076"/>
          <ac:spMkLst>
            <pc:docMk/>
            <pc:sldMk cId="0" sldId="262"/>
            <ac:spMk id="24" creationId="{77B9CECA-D40A-BC82-5671-ED15D9453BCC}"/>
          </ac:spMkLst>
        </pc:spChg>
        <pc:spChg chg="add mod">
          <ac:chgData name="g2121057" userId="037dc83c-fac4-4eea-acb3-34d3beafcde8" providerId="ADAL" clId="{5849604E-9A10-4EE7-B25E-8E16E6787DF6}" dt="2024-07-19T01:39:40.103" v="2454" actId="1076"/>
          <ac:spMkLst>
            <pc:docMk/>
            <pc:sldMk cId="0" sldId="262"/>
            <ac:spMk id="26" creationId="{747AB72E-FA17-3B76-4A12-9C944C86F5BF}"/>
          </ac:spMkLst>
        </pc:spChg>
        <pc:spChg chg="add del mod">
          <ac:chgData name="g2121057" userId="037dc83c-fac4-4eea-acb3-34d3beafcde8" providerId="ADAL" clId="{5849604E-9A10-4EE7-B25E-8E16E6787DF6}" dt="2024-07-19T01:40:12.584" v="2471" actId="478"/>
          <ac:spMkLst>
            <pc:docMk/>
            <pc:sldMk cId="0" sldId="262"/>
            <ac:spMk id="27" creationId="{846D2120-6B3D-2A82-F758-AAD539E1DCDC}"/>
          </ac:spMkLst>
        </pc:spChg>
        <pc:grpChg chg="mod">
          <ac:chgData name="g2121057" userId="037dc83c-fac4-4eea-acb3-34d3beafcde8" providerId="ADAL" clId="{5849604E-9A10-4EE7-B25E-8E16E6787DF6}" dt="2024-07-19T01:40:04.171" v="2467" actId="1076"/>
          <ac:grpSpMkLst>
            <pc:docMk/>
            <pc:sldMk cId="0" sldId="262"/>
            <ac:grpSpMk id="4" creationId="{00000000-0000-0000-0000-000000000000}"/>
          </ac:grpSpMkLst>
        </pc:grpChg>
        <pc:grpChg chg="del mod">
          <ac:chgData name="g2121057" userId="037dc83c-fac4-4eea-acb3-34d3beafcde8" providerId="ADAL" clId="{5849604E-9A10-4EE7-B25E-8E16E6787DF6}" dt="2024-07-19T01:33:09.234" v="2029" actId="478"/>
          <ac:grpSpMkLst>
            <pc:docMk/>
            <pc:sldMk cId="0" sldId="262"/>
            <ac:grpSpMk id="9" creationId="{00000000-0000-0000-0000-000000000000}"/>
          </ac:grpSpMkLst>
        </pc:grp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2"/>
            <ac:picMk id="10" creationId="{00000000-0000-0000-0000-000000000000}"/>
          </ac:picMkLst>
        </pc:picChg>
        <pc:picChg chg="del mod">
          <ac:chgData name="g2121057" userId="037dc83c-fac4-4eea-acb3-34d3beafcde8" providerId="ADAL" clId="{5849604E-9A10-4EE7-B25E-8E16E6787DF6}" dt="2024-07-19T01:33:09.234" v="2029" actId="478"/>
          <ac:picMkLst>
            <pc:docMk/>
            <pc:sldMk cId="0" sldId="262"/>
            <ac:picMk id="22" creationId="{00000000-0000-0000-0000-000000000000}"/>
          </ac:picMkLst>
        </pc:picChg>
        <pc:picChg chg="add mod">
          <ac:chgData name="g2121057" userId="037dc83c-fac4-4eea-acb3-34d3beafcde8" providerId="ADAL" clId="{5849604E-9A10-4EE7-B25E-8E16E6787DF6}" dt="2024-07-19T01:39:37.100" v="2452" actId="1076"/>
          <ac:picMkLst>
            <pc:docMk/>
            <pc:sldMk cId="0" sldId="262"/>
            <ac:picMk id="25" creationId="{4F8E7BE7-7970-09BA-2140-169FEFC91596}"/>
          </ac:picMkLst>
        </pc:picChg>
      </pc:sldChg>
      <pc:sldChg chg="modSp del">
        <pc:chgData name="g2121057" userId="037dc83c-fac4-4eea-acb3-34d3beafcde8" providerId="ADAL" clId="{5849604E-9A10-4EE7-B25E-8E16E6787DF6}" dt="2024-07-19T02:53:20.120" v="4350" actId="47"/>
        <pc:sldMkLst>
          <pc:docMk/>
          <pc:sldMk cId="0" sldId="26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3"/>
            <ac:spMk id="3" creationId="{00000000-0000-0000-0000-000000000000}"/>
          </ac:spMkLst>
        </pc:spChg>
      </pc:sldChg>
      <pc:sldChg chg="delSp modSp mod ord">
        <pc:chgData name="g2121057" userId="037dc83c-fac4-4eea-acb3-34d3beafcde8" providerId="ADAL" clId="{5849604E-9A10-4EE7-B25E-8E16E6787DF6}" dt="2024-07-19T07:08:38.128" v="7308" actId="20577"/>
        <pc:sldMkLst>
          <pc:docMk/>
          <pc:sldMk cId="0" sldId="264"/>
        </pc:sldMkLst>
        <pc:spChg chg="mod">
          <ac:chgData name="g2121057" userId="037dc83c-fac4-4eea-acb3-34d3beafcde8" providerId="ADAL" clId="{5849604E-9A10-4EE7-B25E-8E16E6787DF6}" dt="2024-07-19T01:53:40.007" v="3085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7:08:38.128" v="7308" actId="20577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1:50:42.161" v="3062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52.815" v="6867" actId="478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g2121057" userId="037dc83c-fac4-4eea-acb3-34d3beafcde8" providerId="ADAL" clId="{5849604E-9A10-4EE7-B25E-8E16E6787DF6}" dt="2024-07-19T04:19:04.729" v="6880" actId="478"/>
        <pc:sldMkLst>
          <pc:docMk/>
          <pc:sldMk cId="0" sldId="265"/>
        </pc:sldMkLst>
        <pc:spChg chg="mod">
          <ac:chgData name="g2121057" userId="037dc83c-fac4-4eea-acb3-34d3beafcde8" providerId="ADAL" clId="{5849604E-9A10-4EE7-B25E-8E16E6787DF6}" dt="2024-07-19T02:49:42.014" v="4064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1:05.497" v="4257" actId="20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8:59.171" v="3990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g2121057" userId="037dc83c-fac4-4eea-acb3-34d3beafcde8" providerId="ADAL" clId="{5849604E-9A10-4EE7-B25E-8E16E6787DF6}" dt="2024-07-19T02:49:12.720" v="3994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4.729" v="6880" actId="478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7" creationId="{CFAF0E26-AD85-18B9-392C-86002992D15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8" creationId="{E0C4F7F7-15F7-9150-DE5B-6EF5AF48767F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9" creationId="{B47FF19B-F42E-93BC-59DF-F3FAE46F7DD1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0" creationId="{F5A083B3-7A1C-915E-AF97-2522E89D9850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1" creationId="{4EB3CAB9-7989-7150-D67A-D668CFD6E8D7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2" creationId="{81906F3D-C296-CB4A-772C-AF46062DB73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3" creationId="{AFE56E30-ECF6-A596-895C-ED10BA621C7C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4" creationId="{3E8B0F2C-811B-2E63-C01B-68F359EA2EF5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5" creationId="{5CCA0D2E-BBB3-1453-F233-B2CA278C14C4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16" creationId="{2172B170-B177-CBDB-26C4-7D6B7A328E96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1" creationId="{64DD9985-B868-EBF7-844C-CCC84DD98889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2" creationId="{A713D5CC-4DE6-A886-592B-ED8DBDDA49AE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3" creationId="{0ED72379-D077-930C-0129-196539FE0FA2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4" creationId="{CBEA4B0A-8054-A48C-CA7C-CFED3605FC9B}"/>
          </ac:spMkLst>
        </pc:spChg>
        <pc:spChg chg="add mod">
          <ac:chgData name="g2121057" userId="037dc83c-fac4-4eea-acb3-34d3beafcde8" providerId="ADAL" clId="{5849604E-9A10-4EE7-B25E-8E16E6787DF6}" dt="2024-07-19T02:49:09.721" v="3993" actId="1076"/>
          <ac:spMkLst>
            <pc:docMk/>
            <pc:sldMk cId="0" sldId="265"/>
            <ac:spMk id="35" creationId="{54F65E3D-A2E9-3ACE-B4CD-0CB62DFAA494}"/>
          </ac:spMkLst>
        </pc:sp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7" creationId="{5D266F05-34DF-4E31-5722-8A72EA8417F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8" creationId="{C6DBDE8E-ECA3-8B7F-4761-E22166EF48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19" creationId="{B9529D05-DCBC-0D65-3721-85166EA45E06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0" creationId="{53E232BA-053D-A12D-F4B6-22219A5A1AD7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1" creationId="{88BD12AE-B874-F8D7-C62F-C38D0C388B68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2" creationId="{C4A1119B-F084-BA07-B8EE-F96D02A7542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3" creationId="{2B491CF5-3914-6403-52A3-BA1B25FE7152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4" creationId="{EDAEDE16-A5B5-71EC-A4AA-FF95AD2203F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5" creationId="{2850F8EE-856B-967E-B56C-F3581484BB79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6" creationId="{CB43B036-95C1-8439-4705-A0CAC2B06834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7" creationId="{AF5B4B86-A9F2-F384-BC98-B7D8259A69F3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8" creationId="{AC788E0C-5DD0-1313-14A8-820B1E41C271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29" creationId="{51AB8F50-CC0E-8FB7-468A-945217E35355}"/>
          </ac:cxnSpMkLst>
        </pc:cxnChg>
        <pc:cxnChg chg="add mod">
          <ac:chgData name="g2121057" userId="037dc83c-fac4-4eea-acb3-34d3beafcde8" providerId="ADAL" clId="{5849604E-9A10-4EE7-B25E-8E16E6787DF6}" dt="2024-07-19T02:49:09.721" v="3993" actId="1076"/>
          <ac:cxnSpMkLst>
            <pc:docMk/>
            <pc:sldMk cId="0" sldId="265"/>
            <ac:cxnSpMk id="30" creationId="{D4EF2373-9D2C-2C24-D8DD-C42C29A6627D}"/>
          </ac:cxnSpMkLst>
        </pc:cxnChg>
      </pc:sldChg>
      <pc:sldChg chg="modSp del mod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6"/>
        </pc:sldMkLst>
        <pc:spChg chg="mod">
          <ac:chgData name="g2121057" userId="037dc83c-fac4-4eea-acb3-34d3beafcde8" providerId="ADAL" clId="{5849604E-9A10-4EE7-B25E-8E16E6787DF6}" dt="2024-07-19T03:38:56.973" v="5037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7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6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6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0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1"/>
            <ac:spMk id="4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2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72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6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7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8"/>
            <ac:spMk id="1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8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7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79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79"/>
            <ac:grpSpMk id="3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0"/>
            <ac:grpSpMk id="1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1"/>
            <ac:grpSpMk id="7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2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3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4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5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5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6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7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87"/>
            <ac:picMk id="6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8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8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89"/>
            <ac:spMk id="3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0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1"/>
            <ac:grpSpMk id="4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2"/>
            <ac:spMk id="7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3"/>
            <ac:spMk id="1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3"/>
            <ac:grpSpMk id="6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3"/>
            <ac:picMk id="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4"/>
            <ac:spMk id="13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4"/>
            <ac:grpSpMk id="5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5"/>
            <ac:spMk id="4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5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6"/>
            <ac:picMk id="23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7"/>
            <ac:picMk id="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298"/>
            <ac:grpSpMk id="2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298"/>
            <ac:picMk id="27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29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299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0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1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1"/>
            <ac:picMk id="1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2"/>
            <ac:spMk id="4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2"/>
            <ac:grpSpMk id="33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2"/>
            <ac:picMk id="34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3"/>
            <ac:grpSpMk id="1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3"/>
            <ac:picMk id="19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4"/>
            <ac:grpSpMk id="28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0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1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2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4"/>
            <ac:picMk id="2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5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5"/>
            <ac:spMk id="8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6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6"/>
            <ac:spMk id="10" creationId="{00000000-0000-0000-0000-000000000000}"/>
          </ac:spMkLst>
        </pc:s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6"/>
            <ac:picMk id="5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7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7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8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8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8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09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09"/>
            <ac:grpSpMk id="4" creationId="{00000000-0000-0000-0000-000000000000}"/>
          </ac:grpSpMkLst>
        </pc:grpChg>
        <pc:graphicFrameChg chg="mod">
          <ac:chgData name="g2121057" userId="037dc83c-fac4-4eea-acb3-34d3beafcde8" providerId="ADAL" clId="{5849604E-9A10-4EE7-B25E-8E16E6787DF6}" dt="2024-07-18T23:37:49.514" v="0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09"/>
            <ac:picMk id="10" creationId="{00000000-0000-0000-0000-000000000000}"/>
          </ac:picMkLst>
        </pc:pic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0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0"/>
            <ac:spMk id="5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1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1"/>
            <ac:spMk id="6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2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2"/>
            <ac:spMk id="11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2"/>
            <ac:grpSpMk id="9" creationId="{00000000-0000-0000-0000-000000000000}"/>
          </ac:grpSpMkLst>
        </pc:grpChg>
      </pc:sldChg>
      <pc:sldChg chg="modSp del">
        <pc:chgData name="g2121057" userId="037dc83c-fac4-4eea-acb3-34d3beafcde8" providerId="ADAL" clId="{5849604E-9A10-4EE7-B25E-8E16E6787DF6}" dt="2024-07-19T04:05:57.367" v="6381" actId="47"/>
        <pc:sldMkLst>
          <pc:docMk/>
          <pc:sldMk cId="0" sldId="313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g2121057" userId="037dc83c-fac4-4eea-acb3-34d3beafcde8" providerId="ADAL" clId="{5849604E-9A10-4EE7-B25E-8E16E6787DF6}" dt="2024-07-19T04:06:03.682" v="6382" actId="47"/>
        <pc:sldMkLst>
          <pc:docMk/>
          <pc:sldMk cId="0" sldId="314"/>
        </pc:sld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k cId="0" sldId="314"/>
            <ac:spMk id="7" creationId="{00000000-0000-0000-0000-000000000000}"/>
          </ac:spMkLst>
        </pc:spChg>
        <pc:grpChg chg="mod">
          <ac:chgData name="g2121057" userId="037dc83c-fac4-4eea-acb3-34d3beafcde8" providerId="ADAL" clId="{5849604E-9A10-4EE7-B25E-8E16E6787DF6}" dt="2024-07-18T23:37:49.514" v="0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3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4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k cId="0" sldId="314"/>
            <ac:picMk id="6" creationId="{00000000-0000-0000-0000-000000000000}"/>
          </ac:picMkLst>
        </pc:picChg>
      </pc:sldChg>
      <pc:sldChg chg="delSp modSp add mod">
        <pc:chgData name="g2121057" userId="037dc83c-fac4-4eea-acb3-34d3beafcde8" providerId="ADAL" clId="{5849604E-9A10-4EE7-B25E-8E16E6787DF6}" dt="2024-07-19T04:15:06.973" v="6839" actId="478"/>
        <pc:sldMkLst>
          <pc:docMk/>
          <pc:sldMk cId="4294008939" sldId="315"/>
        </pc:sldMkLst>
        <pc:spChg chg="mod">
          <ac:chgData name="g2121057" userId="037dc83c-fac4-4eea-acb3-34d3beafcde8" providerId="ADAL" clId="{5849604E-9A10-4EE7-B25E-8E16E6787DF6}" dt="2024-07-19T01:46:31.420" v="3045" actId="14100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42.706" v="3048" actId="14100"/>
          <ac:spMkLst>
            <pc:docMk/>
            <pc:sldMk cId="4294008939" sldId="315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5:06.973" v="6839" actId="478"/>
          <ac:spMkLst>
            <pc:docMk/>
            <pc:sldMk cId="4294008939" sldId="315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37:30.197" v="7280" actId="404"/>
        <pc:sldMkLst>
          <pc:docMk/>
          <pc:sldMk cId="695283672" sldId="316"/>
        </pc:sldMkLst>
        <pc:spChg chg="add mod">
          <ac:chgData name="g2121057" userId="037dc83c-fac4-4eea-acb3-34d3beafcde8" providerId="ADAL" clId="{5849604E-9A10-4EE7-B25E-8E16E6787DF6}" dt="2024-07-19T06:37:18.144" v="7275" actId="1076"/>
          <ac:spMkLst>
            <pc:docMk/>
            <pc:sldMk cId="695283672" sldId="316"/>
            <ac:spMk id="2" creationId="{5D29D29E-5EC0-B600-9B7D-66B56CB1DA00}"/>
          </ac:spMkLst>
        </pc:spChg>
        <pc:spChg chg="del">
          <ac:chgData name="g2121057" userId="037dc83c-fac4-4eea-acb3-34d3beafcde8" providerId="ADAL" clId="{5849604E-9A10-4EE7-B25E-8E16E6787DF6}" dt="2024-07-19T04:15:18.111" v="6840" actId="478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37:30.197" v="7280" actId="404"/>
          <ac:spMkLst>
            <pc:docMk/>
            <pc:sldMk cId="695283672" sldId="316"/>
            <ac:spMk id="6" creationId="{29B02BD0-E107-F3EC-A027-DFBE0CA086BF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6:51:25.808" v="7307" actId="403"/>
        <pc:sldMkLst>
          <pc:docMk/>
          <pc:sldMk cId="3223310608" sldId="317"/>
        </pc:sldMkLst>
        <pc:spChg chg="add mod">
          <ac:chgData name="g2121057" userId="037dc83c-fac4-4eea-acb3-34d3beafcde8" providerId="ADAL" clId="{5849604E-9A10-4EE7-B25E-8E16E6787DF6}" dt="2024-07-19T04:04:45.627" v="6380" actId="1076"/>
          <ac:spMkLst>
            <pc:docMk/>
            <pc:sldMk cId="3223310608" sldId="317"/>
            <ac:spMk id="2" creationId="{23E074C4-B3DC-5BB1-2DD2-14DF1AD9E3AA}"/>
          </ac:spMkLst>
        </pc:spChg>
        <pc:spChg chg="del">
          <ac:chgData name="g2121057" userId="037dc83c-fac4-4eea-acb3-34d3beafcde8" providerId="ADAL" clId="{5849604E-9A10-4EE7-B25E-8E16E6787DF6}" dt="2024-07-19T04:16:16.933" v="6852" actId="478"/>
          <ac:spMkLst>
            <pc:docMk/>
            <pc:sldMk cId="3223310608" sldId="317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6:51:19.350" v="7304" actId="20577"/>
          <ac:spMkLst>
            <pc:docMk/>
            <pc:sldMk cId="3223310608" sldId="317"/>
            <ac:spMk id="5" creationId="{E4F53C6B-77BD-CD40-4C2B-984138EE8239}"/>
          </ac:spMkLst>
        </pc:spChg>
        <pc:spChg chg="mod">
          <ac:chgData name="g2121057" userId="037dc83c-fac4-4eea-acb3-34d3beafcde8" providerId="ADAL" clId="{5849604E-9A10-4EE7-B25E-8E16E6787DF6}" dt="2024-07-19T06:51:25.808" v="7307" actId="403"/>
          <ac:spMkLst>
            <pc:docMk/>
            <pc:sldMk cId="3223310608" sldId="317"/>
            <ac:spMk id="7" creationId="{84F82740-699D-64CD-DFBC-DC2D02E10CCC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7:20.484" v="6865" actId="1076"/>
        <pc:sldMkLst>
          <pc:docMk/>
          <pc:sldMk cId="285337850" sldId="318"/>
        </pc:sldMkLst>
        <pc:spChg chg="mod">
          <ac:chgData name="g2121057" userId="037dc83c-fac4-4eea-acb3-34d3beafcde8" providerId="ADAL" clId="{5849604E-9A10-4EE7-B25E-8E16E6787DF6}" dt="2024-07-19T01:16:22.934" v="1478" actId="20577"/>
          <ac:spMkLst>
            <pc:docMk/>
            <pc:sldMk cId="285337850" sldId="318"/>
            <ac:spMk id="2" creationId="{1BDF564F-C3B8-680C-F385-798F68C2B5E3}"/>
          </ac:spMkLst>
        </pc:spChg>
        <pc:spChg chg="del">
          <ac:chgData name="g2121057" userId="037dc83c-fac4-4eea-acb3-34d3beafcde8" providerId="ADAL" clId="{5849604E-9A10-4EE7-B25E-8E16E6787DF6}" dt="2024-07-19T04:16:54.962" v="6860" actId="478"/>
          <ac:spMkLst>
            <pc:docMk/>
            <pc:sldMk cId="285337850" sldId="31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1:46:01.769" v="3032" actId="2711"/>
          <ac:spMkLst>
            <pc:docMk/>
            <pc:sldMk cId="285337850" sldId="318"/>
            <ac:spMk id="5" creationId="{E4F53C6B-77BD-CD40-4C2B-984138EE8239}"/>
          </ac:spMkLst>
        </pc:spChg>
        <pc:spChg chg="add mod">
          <ac:chgData name="g2121057" userId="037dc83c-fac4-4eea-acb3-34d3beafcde8" providerId="ADAL" clId="{5849604E-9A10-4EE7-B25E-8E16E6787DF6}" dt="2024-07-19T01:16:47.607" v="1498" actId="1076"/>
          <ac:spMkLst>
            <pc:docMk/>
            <pc:sldMk cId="285337850" sldId="318"/>
            <ac:spMk id="10" creationId="{FF9FF8C0-86E5-0EBF-E0DC-6DB57AFAF00B}"/>
          </ac:spMkLst>
        </pc:spChg>
        <pc:spChg chg="add mod">
          <ac:chgData name="g2121057" userId="037dc83c-fac4-4eea-acb3-34d3beafcde8" providerId="ADAL" clId="{5849604E-9A10-4EE7-B25E-8E16E6787DF6}" dt="2024-07-19T01:17:03.074" v="1514" actId="20577"/>
          <ac:spMkLst>
            <pc:docMk/>
            <pc:sldMk cId="285337850" sldId="318"/>
            <ac:spMk id="11" creationId="{7E9D912A-59B6-8718-C5BF-F8389ABA32AE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3" creationId="{83FD0B91-091E-2DF3-2CA2-5C151788A262}"/>
          </ac:spMkLst>
        </pc:spChg>
        <pc:spChg chg="mod">
          <ac:chgData name="g2121057" userId="037dc83c-fac4-4eea-acb3-34d3beafcde8" providerId="ADAL" clId="{5849604E-9A10-4EE7-B25E-8E16E6787DF6}" dt="2024-07-19T01:17:16.251" v="1517" actId="207"/>
          <ac:spMkLst>
            <pc:docMk/>
            <pc:sldMk cId="285337850" sldId="318"/>
            <ac:spMk id="14" creationId="{BC2B1150-0266-AB1C-0D15-182DE78A2CE3}"/>
          </ac:spMkLst>
        </pc:spChg>
        <pc:spChg chg="add mod">
          <ac:chgData name="g2121057" userId="037dc83c-fac4-4eea-acb3-34d3beafcde8" providerId="ADAL" clId="{5849604E-9A10-4EE7-B25E-8E16E6787DF6}" dt="2024-07-19T01:17:29.574" v="1543" actId="20577"/>
          <ac:spMkLst>
            <pc:docMk/>
            <pc:sldMk cId="285337850" sldId="318"/>
            <ac:spMk id="15" creationId="{076E0585-EDD6-F92B-B43A-013D541EB3B2}"/>
          </ac:spMkLst>
        </pc:spChg>
        <pc:spChg chg="add mod">
          <ac:chgData name="g2121057" userId="037dc83c-fac4-4eea-acb3-34d3beafcde8" providerId="ADAL" clId="{5849604E-9A10-4EE7-B25E-8E16E6787DF6}" dt="2024-07-19T04:17:20.484" v="6865" actId="1076"/>
          <ac:spMkLst>
            <pc:docMk/>
            <pc:sldMk cId="285337850" sldId="318"/>
            <ac:spMk id="16" creationId="{D3B17E0A-82A3-56D5-117A-CCE9613F0DFC}"/>
          </ac:spMkLst>
        </pc:spChg>
        <pc:spChg chg="add mod">
          <ac:chgData name="g2121057" userId="037dc83c-fac4-4eea-acb3-34d3beafcde8" providerId="ADAL" clId="{5849604E-9A10-4EE7-B25E-8E16E6787DF6}" dt="2024-07-19T01:20:33.203" v="1837" actId="1076"/>
          <ac:spMkLst>
            <pc:docMk/>
            <pc:sldMk cId="285337850" sldId="318"/>
            <ac:spMk id="17" creationId="{F1636C2F-B9A5-0723-1B2E-CAE0B37AE35A}"/>
          </ac:spMkLst>
        </pc:spChg>
        <pc:grpChg chg="mod">
          <ac:chgData name="g2121057" userId="037dc83c-fac4-4eea-acb3-34d3beafcde8" providerId="ADAL" clId="{5849604E-9A10-4EE7-B25E-8E16E6787DF6}" dt="2024-07-19T01:16:45.340" v="1497" actId="1076"/>
          <ac:grpSpMkLst>
            <pc:docMk/>
            <pc:sldMk cId="285337850" sldId="318"/>
            <ac:grpSpMk id="3" creationId="{774FD4E4-1989-F341-24DD-4B76E6714BF1}"/>
          </ac:grpSpMkLst>
        </pc:grpChg>
        <pc:grpChg chg="add mod">
          <ac:chgData name="g2121057" userId="037dc83c-fac4-4eea-acb3-34d3beafcde8" providerId="ADAL" clId="{5849604E-9A10-4EE7-B25E-8E16E6787DF6}" dt="2024-07-19T01:17:16.251" v="1517" actId="207"/>
          <ac:grpSpMkLst>
            <pc:docMk/>
            <pc:sldMk cId="285337850" sldId="318"/>
            <ac:grpSpMk id="12" creationId="{7D36EB5D-A287-5711-D99A-5AD9232944C7}"/>
          </ac:grpSpMkLst>
        </pc:grpChg>
        <pc:picChg chg="add del mod">
          <ac:chgData name="g2121057" userId="037dc83c-fac4-4eea-acb3-34d3beafcde8" providerId="ADAL" clId="{5849604E-9A10-4EE7-B25E-8E16E6787DF6}" dt="2024-07-19T01:22:18.493" v="1850" actId="478"/>
          <ac:picMkLst>
            <pc:docMk/>
            <pc:sldMk cId="285337850" sldId="318"/>
            <ac:picMk id="1026" creationId="{9FB30A19-A132-B476-A983-10FC73D37F32}"/>
          </ac:picMkLst>
        </pc:picChg>
        <pc:picChg chg="add mod">
          <ac:chgData name="g2121057" userId="037dc83c-fac4-4eea-acb3-34d3beafcde8" providerId="ADAL" clId="{5849604E-9A10-4EE7-B25E-8E16E6787DF6}" dt="2024-07-19T01:27:29.688" v="1900" actId="1076"/>
          <ac:picMkLst>
            <pc:docMk/>
            <pc:sldMk cId="285337850" sldId="318"/>
            <ac:picMk id="1028" creationId="{9451CC5C-4ED0-EE4E-83E6-319CAE84EA2B}"/>
          </ac:picMkLst>
        </pc:picChg>
      </pc:sldChg>
      <pc:sldChg chg="addSp delSp modSp add del mod ord">
        <pc:chgData name="g2121057" userId="037dc83c-fac4-4eea-acb3-34d3beafcde8" providerId="ADAL" clId="{5849604E-9A10-4EE7-B25E-8E16E6787DF6}" dt="2024-07-19T01:46:55.867" v="3051" actId="2696"/>
        <pc:sldMkLst>
          <pc:docMk/>
          <pc:sldMk cId="686933563" sldId="319"/>
        </pc:sldMkLst>
        <pc:spChg chg="mod">
          <ac:chgData name="g2121057" userId="037dc83c-fac4-4eea-acb3-34d3beafcde8" providerId="ADAL" clId="{5849604E-9A10-4EE7-B25E-8E16E6787DF6}" dt="2024-07-19T01:40:47.413" v="2478" actId="207"/>
          <ac:spMkLst>
            <pc:docMk/>
            <pc:sldMk cId="686933563" sldId="319"/>
            <ac:spMk id="3" creationId="{00000000-0000-0000-0000-000000000000}"/>
          </ac:spMkLst>
        </pc:spChg>
        <pc:spChg chg="add del mod">
          <ac:chgData name="g2121057" userId="037dc83c-fac4-4eea-acb3-34d3beafcde8" providerId="ADAL" clId="{5849604E-9A10-4EE7-B25E-8E16E6787DF6}" dt="2024-07-19T01:46:51.332" v="3050" actId="478"/>
          <ac:spMkLst>
            <pc:docMk/>
            <pc:sldMk cId="686933563" sldId="319"/>
            <ac:spMk id="5" creationId="{6A11C1D3-B19B-1234-9A82-FF6E292FC65F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7:42.055" v="6866" actId="478"/>
        <pc:sldMkLst>
          <pc:docMk/>
          <pc:sldMk cId="1976789873" sldId="319"/>
        </pc:sldMkLst>
        <pc:spChg chg="mod">
          <ac:chgData name="g2121057" userId="037dc83c-fac4-4eea-acb3-34d3beafcde8" providerId="ADAL" clId="{5849604E-9A10-4EE7-B25E-8E16E6787DF6}" dt="2024-07-19T01:47:14.686" v="3056" actId="207"/>
          <ac:spMkLst>
            <pc:docMk/>
            <pc:sldMk cId="1976789873" sldId="31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7:42.055" v="6866" actId="478"/>
          <ac:spMkLst>
            <pc:docMk/>
            <pc:sldMk cId="1976789873" sldId="319"/>
            <ac:spMk id="4" creationId="{00000000-0000-0000-0000-000000000000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8:09.694" v="6868" actId="478"/>
        <pc:sldMkLst>
          <pc:docMk/>
          <pc:sldMk cId="1890727071" sldId="320"/>
        </pc:sldMkLst>
        <pc:spChg chg="mod">
          <ac:chgData name="g2121057" userId="037dc83c-fac4-4eea-acb3-34d3beafcde8" providerId="ADAL" clId="{5849604E-9A10-4EE7-B25E-8E16E6787DF6}" dt="2024-07-19T01:47:59.373" v="3061" actId="207"/>
          <ac:spMkLst>
            <pc:docMk/>
            <pc:sldMk cId="1890727071" sldId="32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09.694" v="6868" actId="478"/>
          <ac:spMkLst>
            <pc:docMk/>
            <pc:sldMk cId="1890727071" sldId="320"/>
            <ac:spMk id="4" creationId="{00000000-0000-0000-0000-000000000000}"/>
          </ac:spMkLst>
        </pc:spChg>
      </pc:sldChg>
      <pc:sldChg chg="addSp delSp modSp add mod ord">
        <pc:chgData name="g2121057" userId="037dc83c-fac4-4eea-acb3-34d3beafcde8" providerId="ADAL" clId="{5849604E-9A10-4EE7-B25E-8E16E6787DF6}" dt="2024-07-19T04:18:24.386" v="6869" actId="478"/>
        <pc:sldMkLst>
          <pc:docMk/>
          <pc:sldMk cId="2855233985" sldId="321"/>
        </pc:sldMkLst>
        <pc:spChg chg="mod">
          <ac:chgData name="g2121057" userId="037dc83c-fac4-4eea-acb3-34d3beafcde8" providerId="ADAL" clId="{5849604E-9A10-4EE7-B25E-8E16E6787DF6}" dt="2024-07-19T01:56:04.586" v="3111" actId="1076"/>
          <ac:spMkLst>
            <pc:docMk/>
            <pc:sldMk cId="2855233985" sldId="321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02:40.508" v="3393" actId="120"/>
          <ac:spMkLst>
            <pc:docMk/>
            <pc:sldMk cId="2855233985" sldId="321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4.386" v="6869" actId="478"/>
          <ac:spMkLst>
            <pc:docMk/>
            <pc:sldMk cId="2855233985" sldId="321"/>
            <ac:spMk id="5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7" creationId="{46E05041-DA2A-A7D1-17D8-1840C75163D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8" creationId="{188682C9-E753-F68C-B63C-D7FD21D8AB94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9" creationId="{BE9979C8-DD2C-EDB3-EC2F-C502BE4993E3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0" creationId="{F0797CC1-E21C-7265-0B2C-5CECFE1703E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1" creationId="{E1CE848B-3B57-202A-2FAC-A48E0F2A514E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2" creationId="{D447D18D-568D-BF08-4C3D-E95F0F4A549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3" creationId="{74746271-2CC2-132A-1050-F3EEBDD209A2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4" creationId="{E4B46862-691F-5C9C-DBF3-F6E91926B26F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5" creationId="{D7DFDBD6-4D6F-F4E8-607E-013AFF053FEA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16" creationId="{A3CC57BD-C65E-139E-8A89-D054508FAE96}"/>
          </ac:spMkLst>
        </pc:spChg>
        <pc:spChg chg="add del mod">
          <ac:chgData name="g2121057" userId="037dc83c-fac4-4eea-acb3-34d3beafcde8" providerId="ADAL" clId="{5849604E-9A10-4EE7-B25E-8E16E6787DF6}" dt="2024-07-19T01:58:50.327" v="3143" actId="478"/>
          <ac:spMkLst>
            <pc:docMk/>
            <pc:sldMk cId="2855233985" sldId="321"/>
            <ac:spMk id="17" creationId="{E2466409-A3CC-28E5-0406-B85BB0722B10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46" creationId="{C9831CB4-E389-DE14-B126-D9852696A2F6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4" creationId="{3100325C-4F97-7342-D29F-59C1ACCED66C}"/>
          </ac:spMkLst>
        </pc:spChg>
        <pc:spChg chg="add mod">
          <ac:chgData name="g2121057" userId="037dc83c-fac4-4eea-acb3-34d3beafcde8" providerId="ADAL" clId="{5849604E-9A10-4EE7-B25E-8E16E6787DF6}" dt="2024-07-19T02:01:21.060" v="3177" actId="1076"/>
          <ac:spMkLst>
            <pc:docMk/>
            <pc:sldMk cId="2855233985" sldId="321"/>
            <ac:spMk id="55" creationId="{E87AD99C-DB5F-1AB1-AF33-760AB24BFEF9}"/>
          </ac:spMkLst>
        </pc:spChg>
        <pc:spChg chg="add mod">
          <ac:chgData name="g2121057" userId="037dc83c-fac4-4eea-acb3-34d3beafcde8" providerId="ADAL" clId="{5849604E-9A10-4EE7-B25E-8E16E6787DF6}" dt="2024-07-19T02:03:12.246" v="3398" actId="1582"/>
          <ac:spMkLst>
            <pc:docMk/>
            <pc:sldMk cId="2855233985" sldId="321"/>
            <ac:spMk id="56" creationId="{3B95EF99-74D4-C292-F8F1-2AB28AD1F498}"/>
          </ac:spMkLst>
        </pc:spChg>
        <pc:spChg chg="add mod">
          <ac:chgData name="g2121057" userId="037dc83c-fac4-4eea-acb3-34d3beafcde8" providerId="ADAL" clId="{5849604E-9A10-4EE7-B25E-8E16E6787DF6}" dt="2024-07-19T02:03:41.437" v="3421" actId="1076"/>
          <ac:spMkLst>
            <pc:docMk/>
            <pc:sldMk cId="2855233985" sldId="321"/>
            <ac:spMk id="57" creationId="{941CE34D-B5EE-83B7-BCC8-1F7C9016C6EE}"/>
          </ac:spMkLst>
        </pc:spChg>
        <pc:picChg chg="add del mod">
          <ac:chgData name="g2121057" userId="037dc83c-fac4-4eea-acb3-34d3beafcde8" providerId="ADAL" clId="{5849604E-9A10-4EE7-B25E-8E16E6787DF6}" dt="2024-07-19T01:56:09.525" v="3113" actId="478"/>
          <ac:picMkLst>
            <pc:docMk/>
            <pc:sldMk cId="2855233985" sldId="321"/>
            <ac:picMk id="6" creationId="{62640A8C-562B-FDF7-8AEC-25D82E306F17}"/>
          </ac:picMkLst>
        </pc:pic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19" creationId="{37FFD332-DA03-11F0-DC4C-14DDDC95A68E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1" creationId="{E3B7AB29-E204-D1E3-1C27-E9363EBAF0C2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3" creationId="{4942EC76-979A-47DA-5DC6-1E7A48BA3F8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5" creationId="{3EB5C332-9F85-12AC-F1C3-BDA1D839F4D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7" creationId="{E86E6433-C47F-15BF-2543-4316D703EB1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29" creationId="{D891E812-B11D-0BF9-E44C-22FD194FB04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1" creationId="{00B9CC23-08F3-774C-C1EF-C76943E6BA3D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3" creationId="{1A6B789A-56FD-CACE-6C75-E7BC061E5C77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5" creationId="{30CA8E52-6373-94B2-AC3D-ED45B5440C6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7" creationId="{8DA90131-8C87-4CC8-D1B1-311CD9CEA563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39" creationId="{1A36555C-C0B2-E8F2-5607-EDF675474D8B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1" creationId="{D3F0757F-C563-9B3A-CB9C-9A5454C5265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3" creationId="{E8356D1F-35F1-B2B6-AF7C-A25C9109186F}"/>
          </ac:cxnSpMkLst>
        </pc:cxnChg>
        <pc:cxnChg chg="add mod">
          <ac:chgData name="g2121057" userId="037dc83c-fac4-4eea-acb3-34d3beafcde8" providerId="ADAL" clId="{5849604E-9A10-4EE7-B25E-8E16E6787DF6}" dt="2024-07-19T02:01:21.060" v="3177" actId="1076"/>
          <ac:cxnSpMkLst>
            <pc:docMk/>
            <pc:sldMk cId="2855233985" sldId="321"/>
            <ac:cxnSpMk id="45" creationId="{765F7360-4C2D-2912-596A-F115ABEE9E69}"/>
          </ac:cxnSpMkLst>
        </pc:cxnChg>
      </pc:sldChg>
      <pc:sldChg chg="delSp modSp add mod ord">
        <pc:chgData name="g2121057" userId="037dc83c-fac4-4eea-acb3-34d3beafcde8" providerId="ADAL" clId="{5849604E-9A10-4EE7-B25E-8E16E6787DF6}" dt="2024-07-19T04:18:28.505" v="6870" actId="478"/>
        <pc:sldMkLst>
          <pc:docMk/>
          <pc:sldMk cId="3495758588" sldId="322"/>
        </pc:sldMkLst>
        <pc:spChg chg="mod">
          <ac:chgData name="g2121057" userId="037dc83c-fac4-4eea-acb3-34d3beafcde8" providerId="ADAL" clId="{5849604E-9A10-4EE7-B25E-8E16E6787DF6}" dt="2024-07-19T02:04:26.773" v="3443" actId="207"/>
          <ac:spMkLst>
            <pc:docMk/>
            <pc:sldMk cId="3495758588" sldId="322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28.505" v="6870" actId="478"/>
          <ac:spMkLst>
            <pc:docMk/>
            <pc:sldMk cId="3495758588" sldId="322"/>
            <ac:spMk id="4" creationId="{00000000-0000-0000-0000-000000000000}"/>
          </ac:spMkLst>
        </pc:spChg>
      </pc:sldChg>
      <pc:sldChg chg="addSp delSp modSp add del mod">
        <pc:chgData name="g2121057" userId="037dc83c-fac4-4eea-acb3-34d3beafcde8" providerId="ADAL" clId="{5849604E-9A10-4EE7-B25E-8E16E6787DF6}" dt="2024-07-19T02:39:00.403" v="3890" actId="47"/>
        <pc:sldMkLst>
          <pc:docMk/>
          <pc:sldMk cId="427858666" sldId="323"/>
        </pc:sldMkLst>
        <pc:spChg chg="del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2" creationId="{00000000-0000-0000-0000-000000000000}"/>
          </ac:spMkLst>
        </pc:spChg>
        <pc:spChg chg="add mod">
          <ac:chgData name="g2121057" userId="037dc83c-fac4-4eea-acb3-34d3beafcde8" providerId="ADAL" clId="{5849604E-9A10-4EE7-B25E-8E16E6787DF6}" dt="2024-07-19T02:37:14.779" v="3845" actId="20577"/>
          <ac:spMkLst>
            <pc:docMk/>
            <pc:sldMk cId="427858666" sldId="323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2:32:53.035" v="3826" actId="478"/>
          <ac:spMkLst>
            <pc:docMk/>
            <pc:sldMk cId="427858666" sldId="323"/>
            <ac:spMk id="9" creationId="{75578E86-95F8-ED89-68E6-704EAC7E0BB4}"/>
          </ac:spMkLst>
        </pc:spChg>
        <pc:spChg chg="add mod">
          <ac:chgData name="g2121057" userId="037dc83c-fac4-4eea-acb3-34d3beafcde8" providerId="ADAL" clId="{5849604E-9A10-4EE7-B25E-8E16E6787DF6}" dt="2024-07-19T02:38:58.622" v="3889" actId="478"/>
          <ac:spMkLst>
            <pc:docMk/>
            <pc:sldMk cId="427858666" sldId="323"/>
            <ac:spMk id="10" creationId="{AC20FFA4-DF17-0E67-0774-47FE8F19DC15}"/>
          </ac:spMkLst>
        </pc:spChg>
        <pc:picChg chg="add mod">
          <ac:chgData name="g2121057" userId="037dc83c-fac4-4eea-acb3-34d3beafcde8" providerId="ADAL" clId="{5849604E-9A10-4EE7-B25E-8E16E6787DF6}" dt="2024-07-19T02:37:04.347" v="3833" actId="1076"/>
          <ac:picMkLst>
            <pc:docMk/>
            <pc:sldMk cId="427858666" sldId="323"/>
            <ac:picMk id="4" creationId="{B7EE3145-ED04-2DFD-49C6-4F33AED45E9F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8:36.885" v="6872" actId="478"/>
        <pc:sldMkLst>
          <pc:docMk/>
          <pc:sldMk cId="3037079418" sldId="324"/>
        </pc:sldMkLst>
        <pc:spChg chg="mod">
          <ac:chgData name="g2121057" userId="037dc83c-fac4-4eea-acb3-34d3beafcde8" providerId="ADAL" clId="{5849604E-9A10-4EE7-B25E-8E16E6787DF6}" dt="2024-07-19T02:38:48.976" v="3884" actId="14100"/>
          <ac:spMkLst>
            <pc:docMk/>
            <pc:sldMk cId="3037079418" sldId="324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2:38:51.622" v="3885" actId="478"/>
          <ac:spMkLst>
            <pc:docMk/>
            <pc:sldMk cId="3037079418" sldId="324"/>
            <ac:spMk id="6" creationId="{1FE74463-C7E0-F305-80E7-FEFD8E67A693}"/>
          </ac:spMkLst>
        </pc:spChg>
        <pc:spChg chg="del">
          <ac:chgData name="g2121057" userId="037dc83c-fac4-4eea-acb3-34d3beafcde8" providerId="ADAL" clId="{5849604E-9A10-4EE7-B25E-8E16E6787DF6}" dt="2024-07-19T04:18:36.885" v="6872" actId="478"/>
          <ac:spMkLst>
            <pc:docMk/>
            <pc:sldMk cId="3037079418" sldId="324"/>
            <ac:spMk id="8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41.260" v="6873" actId="478"/>
        <pc:sldMkLst>
          <pc:docMk/>
          <pc:sldMk cId="200840957" sldId="325"/>
        </pc:sldMkLst>
        <pc:spChg chg="mod">
          <ac:chgData name="g2121057" userId="037dc83c-fac4-4eea-acb3-34d3beafcde8" providerId="ADAL" clId="{5849604E-9A10-4EE7-B25E-8E16E6787DF6}" dt="2024-07-19T02:39:59.659" v="3920" actId="20577"/>
          <ac:spMkLst>
            <pc:docMk/>
            <pc:sldMk cId="200840957" sldId="325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1.260" v="6873" actId="478"/>
          <ac:spMkLst>
            <pc:docMk/>
            <pc:sldMk cId="200840957" sldId="325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39:13.469" v="3911" actId="478"/>
          <ac:picMkLst>
            <pc:docMk/>
            <pc:sldMk cId="200840957" sldId="325"/>
            <ac:picMk id="4" creationId="{B7EE3145-ED04-2DFD-49C6-4F33AED45E9F}"/>
          </ac:picMkLst>
        </pc:picChg>
        <pc:picChg chg="add mod">
          <ac:chgData name="g2121057" userId="037dc83c-fac4-4eea-acb3-34d3beafcde8" providerId="ADAL" clId="{5849604E-9A10-4EE7-B25E-8E16E6787DF6}" dt="2024-07-19T02:39:31.072" v="3913" actId="1076"/>
          <ac:picMkLst>
            <pc:docMk/>
            <pc:sldMk cId="200840957" sldId="325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2.488" v="6876" actId="478"/>
        <pc:sldMkLst>
          <pc:docMk/>
          <pc:sldMk cId="841126162" sldId="326"/>
        </pc:sldMkLst>
        <pc:spChg chg="mod">
          <ac:chgData name="g2121057" userId="037dc83c-fac4-4eea-acb3-34d3beafcde8" providerId="ADAL" clId="{5849604E-9A10-4EE7-B25E-8E16E6787DF6}" dt="2024-07-19T02:40:45.395" v="3923" actId="20577"/>
          <ac:spMkLst>
            <pc:docMk/>
            <pc:sldMk cId="841126162" sldId="326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2.488" v="6876" actId="478"/>
          <ac:spMkLst>
            <pc:docMk/>
            <pc:sldMk cId="841126162" sldId="326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2:24.018" v="3926" actId="1076"/>
          <ac:picMkLst>
            <pc:docMk/>
            <pc:sldMk cId="841126162" sldId="326"/>
            <ac:picMk id="4" creationId="{74070AE6-B820-7236-1FE2-FF6FCE566B83}"/>
          </ac:picMkLst>
        </pc:picChg>
        <pc:picChg chg="del">
          <ac:chgData name="g2121057" userId="037dc83c-fac4-4eea-acb3-34d3beafcde8" providerId="ADAL" clId="{5849604E-9A10-4EE7-B25E-8E16E6787DF6}" dt="2024-07-19T02:40:46.836" v="3924" actId="478"/>
          <ac:picMkLst>
            <pc:docMk/>
            <pc:sldMk cId="841126162" sldId="326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4.435" v="6874" actId="478"/>
        <pc:sldMkLst>
          <pc:docMk/>
          <pc:sldMk cId="1373280981" sldId="327"/>
        </pc:sldMkLst>
        <pc:spChg chg="mod">
          <ac:chgData name="g2121057" userId="037dc83c-fac4-4eea-acb3-34d3beafcde8" providerId="ADAL" clId="{5849604E-9A10-4EE7-B25E-8E16E6787DF6}" dt="2024-07-19T02:43:17.085" v="3932" actId="20577"/>
          <ac:spMkLst>
            <pc:docMk/>
            <pc:sldMk cId="1373280981" sldId="327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4.435" v="6874" actId="478"/>
          <ac:spMkLst>
            <pc:docMk/>
            <pc:sldMk cId="1373280981" sldId="327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3:15.268" v="3930" actId="1076"/>
          <ac:picMkLst>
            <pc:docMk/>
            <pc:sldMk cId="1373280981" sldId="327"/>
            <ac:picMk id="4" creationId="{204F03C3-F000-7C66-43B4-8765ABA5C824}"/>
          </ac:picMkLst>
        </pc:picChg>
        <pc:picChg chg="del">
          <ac:chgData name="g2121057" userId="037dc83c-fac4-4eea-acb3-34d3beafcde8" providerId="ADAL" clId="{5849604E-9A10-4EE7-B25E-8E16E6787DF6}" dt="2024-07-19T02:43:12.144" v="3928" actId="478"/>
          <ac:picMkLst>
            <pc:docMk/>
            <pc:sldMk cId="1373280981" sldId="327"/>
            <ac:picMk id="5" creationId="{AD9CEC06-CAD3-FCED-C48D-6269D98916FD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49.875" v="6875" actId="478"/>
        <pc:sldMkLst>
          <pc:docMk/>
          <pc:sldMk cId="3512457726" sldId="328"/>
        </pc:sldMkLst>
        <pc:spChg chg="mod">
          <ac:chgData name="g2121057" userId="037dc83c-fac4-4eea-acb3-34d3beafcde8" providerId="ADAL" clId="{5849604E-9A10-4EE7-B25E-8E16E6787DF6}" dt="2024-07-19T02:44:24.839" v="3938" actId="20577"/>
          <ac:spMkLst>
            <pc:docMk/>
            <pc:sldMk cId="3512457726" sldId="328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49.875" v="6875" actId="478"/>
          <ac:spMkLst>
            <pc:docMk/>
            <pc:sldMk cId="3512457726" sldId="328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4:19.050" v="3934" actId="478"/>
          <ac:picMkLst>
            <pc:docMk/>
            <pc:sldMk cId="3512457726" sldId="328"/>
            <ac:picMk id="4" creationId="{204F03C3-F000-7C66-43B4-8765ABA5C824}"/>
          </ac:picMkLst>
        </pc:picChg>
        <pc:picChg chg="add mod">
          <ac:chgData name="g2121057" userId="037dc83c-fac4-4eea-acb3-34d3beafcde8" providerId="ADAL" clId="{5849604E-9A10-4EE7-B25E-8E16E6787DF6}" dt="2024-07-19T02:44:21.857" v="3936" actId="1076"/>
          <ac:picMkLst>
            <pc:docMk/>
            <pc:sldMk cId="3512457726" sldId="328"/>
            <ac:picMk id="5" creationId="{5B7EBA6C-8FCC-EEC7-774E-4EA475CCA2C4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02.006" v="6879" actId="478"/>
        <pc:sldMkLst>
          <pc:docMk/>
          <pc:sldMk cId="3078040157" sldId="329"/>
        </pc:sldMkLst>
        <pc:spChg chg="mod">
          <ac:chgData name="g2121057" userId="037dc83c-fac4-4eea-acb3-34d3beafcde8" providerId="ADAL" clId="{5849604E-9A10-4EE7-B25E-8E16E6787DF6}" dt="2024-07-19T02:45:00.471" v="3943" actId="207"/>
          <ac:spMkLst>
            <pc:docMk/>
            <pc:sldMk cId="3078040157" sldId="329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02.006" v="6879" actId="478"/>
          <ac:spMkLst>
            <pc:docMk/>
            <pc:sldMk cId="3078040157" sldId="329"/>
            <ac:spMk id="4" creationId="{00000000-0000-0000-0000-000000000000}"/>
          </ac:spMkLst>
        </pc:spChg>
      </pc:sldChg>
      <pc:sldChg chg="addSp delSp modSp add mod">
        <pc:chgData name="g2121057" userId="037dc83c-fac4-4eea-acb3-34d3beafcde8" providerId="ADAL" clId="{5849604E-9A10-4EE7-B25E-8E16E6787DF6}" dt="2024-07-19T04:18:55.856" v="6877" actId="478"/>
        <pc:sldMkLst>
          <pc:docMk/>
          <pc:sldMk cId="21683531" sldId="330"/>
        </pc:sldMkLst>
        <pc:spChg chg="mod">
          <ac:chgData name="g2121057" userId="037dc83c-fac4-4eea-acb3-34d3beafcde8" providerId="ADAL" clId="{5849604E-9A10-4EE7-B25E-8E16E6787DF6}" dt="2024-07-19T02:45:21.798" v="3965" actId="20577"/>
          <ac:spMkLst>
            <pc:docMk/>
            <pc:sldMk cId="21683531" sldId="330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5.856" v="6877" actId="478"/>
          <ac:spMkLst>
            <pc:docMk/>
            <pc:sldMk cId="21683531" sldId="330"/>
            <ac:spMk id="8" creationId="{00000000-0000-0000-0000-000000000000}"/>
          </ac:spMkLst>
        </pc:spChg>
        <pc:picChg chg="del">
          <ac:chgData name="g2121057" userId="037dc83c-fac4-4eea-acb3-34d3beafcde8" providerId="ADAL" clId="{5849604E-9A10-4EE7-B25E-8E16E6787DF6}" dt="2024-07-19T02:45:24.525" v="3966" actId="478"/>
          <ac:picMkLst>
            <pc:docMk/>
            <pc:sldMk cId="21683531" sldId="330"/>
            <ac:picMk id="4" creationId="{74070AE6-B820-7236-1FE2-FF6FCE566B83}"/>
          </ac:picMkLst>
        </pc:picChg>
        <pc:picChg chg="add mod">
          <ac:chgData name="g2121057" userId="037dc83c-fac4-4eea-acb3-34d3beafcde8" providerId="ADAL" clId="{5849604E-9A10-4EE7-B25E-8E16E6787DF6}" dt="2024-07-19T02:46:42.773" v="3968" actId="1076"/>
          <ac:picMkLst>
            <pc:docMk/>
            <pc:sldMk cId="21683531" sldId="330"/>
            <ac:picMk id="5" creationId="{AB7CA8BF-858D-4F9C-8D1C-1439DE473EA0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4:18:58.949" v="6878" actId="478"/>
        <pc:sldMkLst>
          <pc:docMk/>
          <pc:sldMk cId="269553521" sldId="331"/>
        </pc:sldMkLst>
        <pc:spChg chg="mod">
          <ac:chgData name="g2121057" userId="037dc83c-fac4-4eea-acb3-34d3beafcde8" providerId="ADAL" clId="{5849604E-9A10-4EE7-B25E-8E16E6787DF6}" dt="2024-07-19T02:46:57.981" v="3985" actId="6549"/>
          <ac:spMkLst>
            <pc:docMk/>
            <pc:sldMk cId="269553521" sldId="331"/>
            <ac:spMk id="2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8:58.949" v="6878" actId="478"/>
          <ac:spMkLst>
            <pc:docMk/>
            <pc:sldMk cId="269553521" sldId="331"/>
            <ac:spMk id="8" creationId="{00000000-0000-0000-0000-000000000000}"/>
          </ac:spMkLst>
        </pc:spChg>
        <pc:picChg chg="add mod">
          <ac:chgData name="g2121057" userId="037dc83c-fac4-4eea-acb3-34d3beafcde8" providerId="ADAL" clId="{5849604E-9A10-4EE7-B25E-8E16E6787DF6}" dt="2024-07-19T02:47:59.261" v="3989" actId="1076"/>
          <ac:picMkLst>
            <pc:docMk/>
            <pc:sldMk cId="269553521" sldId="331"/>
            <ac:picMk id="4" creationId="{2A003E08-720B-7AC4-0973-DD72D7C27682}"/>
          </ac:picMkLst>
        </pc:picChg>
        <pc:picChg chg="del mod">
          <ac:chgData name="g2121057" userId="037dc83c-fac4-4eea-acb3-34d3beafcde8" providerId="ADAL" clId="{5849604E-9A10-4EE7-B25E-8E16E6787DF6}" dt="2024-07-19T02:47:01.168" v="3987" actId="478"/>
          <ac:picMkLst>
            <pc:docMk/>
            <pc:sldMk cId="269553521" sldId="331"/>
            <ac:picMk id="5" creationId="{AB7CA8BF-858D-4F9C-8D1C-1439DE473EA0}"/>
          </ac:picMkLst>
        </pc:picChg>
      </pc:sldChg>
      <pc:sldChg chg="addSp modSp new mod">
        <pc:chgData name="g2121057" userId="037dc83c-fac4-4eea-acb3-34d3beafcde8" providerId="ADAL" clId="{5849604E-9A10-4EE7-B25E-8E16E6787DF6}" dt="2024-07-19T07:10:46.981" v="7310" actId="403"/>
        <pc:sldMkLst>
          <pc:docMk/>
          <pc:sldMk cId="179117846" sldId="332"/>
        </pc:sldMkLst>
        <pc:spChg chg="mod">
          <ac:chgData name="g2121057" userId="037dc83c-fac4-4eea-acb3-34d3beafcde8" providerId="ADAL" clId="{5849604E-9A10-4EE7-B25E-8E16E6787DF6}" dt="2024-07-19T02:51:32.971" v="4287" actId="20577"/>
          <ac:spMkLst>
            <pc:docMk/>
            <pc:sldMk cId="179117846" sldId="332"/>
            <ac:spMk id="2" creationId="{478D50EC-0938-ABD2-892C-2F8F315CDDDA}"/>
          </ac:spMkLst>
        </pc:spChg>
        <pc:spChg chg="mod">
          <ac:chgData name="g2121057" userId="037dc83c-fac4-4eea-acb3-34d3beafcde8" providerId="ADAL" clId="{5849604E-9A10-4EE7-B25E-8E16E6787DF6}" dt="2024-07-19T07:10:46.981" v="7310" actId="403"/>
          <ac:spMkLst>
            <pc:docMk/>
            <pc:sldMk cId="179117846" sldId="332"/>
            <ac:spMk id="3" creationId="{76E1C2D9-1F4B-112B-FB3F-11DE66F7984D}"/>
          </ac:spMkLst>
        </pc:spChg>
        <pc:picChg chg="add mod">
          <ac:chgData name="g2121057" userId="037dc83c-fac4-4eea-acb3-34d3beafcde8" providerId="ADAL" clId="{5849604E-9A10-4EE7-B25E-8E16E6787DF6}" dt="2024-07-19T02:53:11.004" v="4347" actId="1076"/>
          <ac:picMkLst>
            <pc:docMk/>
            <pc:sldMk cId="179117846" sldId="332"/>
            <ac:picMk id="5" creationId="{99EAA908-B88B-C350-75E0-E4340A7988B4}"/>
          </ac:picMkLst>
        </pc:picChg>
        <pc:picChg chg="add mod">
          <ac:chgData name="g2121057" userId="037dc83c-fac4-4eea-acb3-34d3beafcde8" providerId="ADAL" clId="{5849604E-9A10-4EE7-B25E-8E16E6787DF6}" dt="2024-07-19T02:53:16.275" v="4349" actId="1076"/>
          <ac:picMkLst>
            <pc:docMk/>
            <pc:sldMk cId="179117846" sldId="332"/>
            <ac:picMk id="7" creationId="{C8E4E26A-AE87-43BF-1873-EA4B7DAEE42A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12.039" v="6881" actId="478"/>
        <pc:sldMkLst>
          <pc:docMk/>
          <pc:sldMk cId="784514270" sldId="333"/>
        </pc:sldMkLst>
        <pc:spChg chg="mod">
          <ac:chgData name="g2121057" userId="037dc83c-fac4-4eea-acb3-34d3beafcde8" providerId="ADAL" clId="{5849604E-9A10-4EE7-B25E-8E16E6787DF6}" dt="2024-07-19T02:57:13.790" v="4405" actId="1076"/>
          <ac:spMkLst>
            <pc:docMk/>
            <pc:sldMk cId="784514270" sldId="333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12.039" v="6881" actId="478"/>
          <ac:spMkLst>
            <pc:docMk/>
            <pc:sldMk cId="784514270" sldId="333"/>
            <ac:spMk id="6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9T02:57:09.246" v="4404" actId="1076"/>
          <ac:spMkLst>
            <pc:docMk/>
            <pc:sldMk cId="784514270" sldId="333"/>
            <ac:spMk id="16" creationId="{2172B170-B177-CBDB-26C4-7D6B7A328E96}"/>
          </ac:spMkLst>
        </pc:sp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29" creationId="{51AB8F50-CC0E-8FB7-468A-945217E35355}"/>
          </ac:cxnSpMkLst>
        </pc:cxnChg>
        <pc:cxnChg chg="mod">
          <ac:chgData name="g2121057" userId="037dc83c-fac4-4eea-acb3-34d3beafcde8" providerId="ADAL" clId="{5849604E-9A10-4EE7-B25E-8E16E6787DF6}" dt="2024-07-19T02:57:09.246" v="4404" actId="1076"/>
          <ac:cxnSpMkLst>
            <pc:docMk/>
            <pc:sldMk cId="784514270" sldId="333"/>
            <ac:cxnSpMk id="30" creationId="{D4EF2373-9D2C-2C24-D8DD-C42C29A6627D}"/>
          </ac:cxnSpMkLst>
        </pc:cxnChg>
      </pc:sldChg>
      <pc:sldChg chg="addSp delSp modSp new mod">
        <pc:chgData name="g2121057" userId="037dc83c-fac4-4eea-acb3-34d3beafcde8" providerId="ADAL" clId="{5849604E-9A10-4EE7-B25E-8E16E6787DF6}" dt="2024-07-19T04:19:16.375" v="6883" actId="478"/>
        <pc:sldMkLst>
          <pc:docMk/>
          <pc:sldMk cId="3548436155" sldId="334"/>
        </pc:sldMkLst>
        <pc:spChg chg="mod">
          <ac:chgData name="g2121057" userId="037dc83c-fac4-4eea-acb3-34d3beafcde8" providerId="ADAL" clId="{5849604E-9A10-4EE7-B25E-8E16E6787DF6}" dt="2024-07-19T02:59:06.993" v="4491" actId="14100"/>
          <ac:spMkLst>
            <pc:docMk/>
            <pc:sldMk cId="3548436155" sldId="334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01:24.669" v="4609" actId="20577"/>
          <ac:spMkLst>
            <pc:docMk/>
            <pc:sldMk cId="3548436155" sldId="334"/>
            <ac:spMk id="3" creationId="{1DEE23C8-63A4-75BA-4DF8-1585F50077BF}"/>
          </ac:spMkLst>
        </pc:spChg>
        <pc:spChg chg="add del">
          <ac:chgData name="g2121057" userId="037dc83c-fac4-4eea-acb3-34d3beafcde8" providerId="ADAL" clId="{5849604E-9A10-4EE7-B25E-8E16E6787DF6}" dt="2024-07-19T04:19:16.375" v="6883" actId="478"/>
          <ac:spMkLst>
            <pc:docMk/>
            <pc:sldMk cId="3548436155" sldId="334"/>
            <ac:spMk id="8" creationId="{185B47C6-9B25-ED16-EB32-2B7291327317}"/>
          </ac:spMkLst>
        </pc:spChg>
        <pc:picChg chg="add mod modCrop">
          <ac:chgData name="g2121057" userId="037dc83c-fac4-4eea-acb3-34d3beafcde8" providerId="ADAL" clId="{5849604E-9A10-4EE7-B25E-8E16E6787DF6}" dt="2024-07-19T03:00:48.500" v="4559" actId="1076"/>
          <ac:picMkLst>
            <pc:docMk/>
            <pc:sldMk cId="3548436155" sldId="334"/>
            <ac:picMk id="5" creationId="{6969D46A-6565-8015-19B5-D2ADDEED9D9E}"/>
          </ac:picMkLst>
        </pc:picChg>
        <pc:picChg chg="add mod modCrop">
          <ac:chgData name="g2121057" userId="037dc83c-fac4-4eea-acb3-34d3beafcde8" providerId="ADAL" clId="{5849604E-9A10-4EE7-B25E-8E16E6787DF6}" dt="2024-07-19T03:14:48.487" v="4618" actId="1076"/>
          <ac:picMkLst>
            <pc:docMk/>
            <pc:sldMk cId="3548436155" sldId="334"/>
            <ac:picMk id="7" creationId="{CB53D0CC-D9BD-E93E-DD8F-657EE13F4CBF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39.228" v="5023" actId="732"/>
        <pc:sldMkLst>
          <pc:docMk/>
          <pc:sldMk cId="785992604" sldId="335"/>
        </pc:sldMkLst>
        <pc:spChg chg="mod">
          <ac:chgData name="g2121057" userId="037dc83c-fac4-4eea-acb3-34d3beafcde8" providerId="ADAL" clId="{5849604E-9A10-4EE7-B25E-8E16E6787DF6}" dt="2024-07-19T03:15:18.367" v="4647" actId="20577"/>
          <ac:spMkLst>
            <pc:docMk/>
            <pc:sldMk cId="785992604" sldId="335"/>
            <ac:spMk id="3" creationId="{1DEE23C8-63A4-75BA-4DF8-1585F50077BF}"/>
          </ac:spMkLst>
        </pc:spChg>
        <pc:picChg chg="del">
          <ac:chgData name="g2121057" userId="037dc83c-fac4-4eea-acb3-34d3beafcde8" providerId="ADAL" clId="{5849604E-9A10-4EE7-B25E-8E16E6787DF6}" dt="2024-07-19T03:15:30.364" v="4648" actId="478"/>
          <ac:picMkLst>
            <pc:docMk/>
            <pc:sldMk cId="785992604" sldId="335"/>
            <ac:picMk id="5" creationId="{6969D46A-6565-8015-19B5-D2ADDEED9D9E}"/>
          </ac:picMkLst>
        </pc:picChg>
        <pc:picChg chg="add mod">
          <ac:chgData name="g2121057" userId="037dc83c-fac4-4eea-acb3-34d3beafcde8" providerId="ADAL" clId="{5849604E-9A10-4EE7-B25E-8E16E6787DF6}" dt="2024-07-19T03:17:06.314" v="4653" actId="14100"/>
          <ac:picMkLst>
            <pc:docMk/>
            <pc:sldMk cId="785992604" sldId="335"/>
            <ac:picMk id="6" creationId="{DFBE44DB-368D-E014-419E-DE40CFFED611}"/>
          </ac:picMkLst>
        </pc:picChg>
        <pc:picChg chg="del">
          <ac:chgData name="g2121057" userId="037dc83c-fac4-4eea-acb3-34d3beafcde8" providerId="ADAL" clId="{5849604E-9A10-4EE7-B25E-8E16E6787DF6}" dt="2024-07-19T03:15:31.643" v="4649" actId="478"/>
          <ac:picMkLst>
            <pc:docMk/>
            <pc:sldMk cId="785992604" sldId="335"/>
            <ac:picMk id="7" creationId="{CB53D0CC-D9BD-E93E-DD8F-657EE13F4CBF}"/>
          </ac:picMkLst>
        </pc:picChg>
        <pc:picChg chg="add mod modCrop">
          <ac:chgData name="g2121057" userId="037dc83c-fac4-4eea-acb3-34d3beafcde8" providerId="ADAL" clId="{5849604E-9A10-4EE7-B25E-8E16E6787DF6}" dt="2024-07-19T03:38:39.228" v="5023" actId="732"/>
          <ac:picMkLst>
            <pc:docMk/>
            <pc:sldMk cId="785992604" sldId="335"/>
            <ac:picMk id="9" creationId="{FB47DF85-7711-A965-7B24-63AB0D9775D7}"/>
          </ac:picMkLst>
        </pc:picChg>
      </pc:sldChg>
      <pc:sldChg chg="addSp delSp modSp add mod">
        <pc:chgData name="g2121057" userId="037dc83c-fac4-4eea-acb3-34d3beafcde8" providerId="ADAL" clId="{5849604E-9A10-4EE7-B25E-8E16E6787DF6}" dt="2024-07-19T03:38:05.608" v="5020" actId="1076"/>
        <pc:sldMkLst>
          <pc:docMk/>
          <pc:sldMk cId="2578947158" sldId="336"/>
        </pc:sldMkLst>
        <pc:spChg chg="mod">
          <ac:chgData name="g2121057" userId="037dc83c-fac4-4eea-acb3-34d3beafcde8" providerId="ADAL" clId="{5849604E-9A10-4EE7-B25E-8E16E6787DF6}" dt="2024-07-19T03:35:41.433" v="4978" actId="1076"/>
          <ac:spMkLst>
            <pc:docMk/>
            <pc:sldMk cId="2578947158" sldId="336"/>
            <ac:spMk id="2" creationId="{D04366C9-27FC-D8F8-ED10-E3D307E73B0F}"/>
          </ac:spMkLst>
        </pc:spChg>
        <pc:spChg chg="mod">
          <ac:chgData name="g2121057" userId="037dc83c-fac4-4eea-acb3-34d3beafcde8" providerId="ADAL" clId="{5849604E-9A10-4EE7-B25E-8E16E6787DF6}" dt="2024-07-19T03:35:59.774" v="4999" actId="20577"/>
          <ac:spMkLst>
            <pc:docMk/>
            <pc:sldMk cId="2578947158" sldId="336"/>
            <ac:spMk id="3" creationId="{1DEE23C8-63A4-75BA-4DF8-1585F50077BF}"/>
          </ac:spMkLst>
        </pc:spChg>
        <pc:picChg chg="add del mod modCrop">
          <ac:chgData name="g2121057" userId="037dc83c-fac4-4eea-acb3-34d3beafcde8" providerId="ADAL" clId="{5849604E-9A10-4EE7-B25E-8E16E6787DF6}" dt="2024-07-19T03:26:10.284" v="4720" actId="21"/>
          <ac:picMkLst>
            <pc:docMk/>
            <pc:sldMk cId="2578947158" sldId="336"/>
            <ac:picMk id="5" creationId="{9E69F15D-62CB-1A08-51B2-44BEDB6B1FD6}"/>
          </ac:picMkLst>
        </pc:picChg>
        <pc:picChg chg="del">
          <ac:chgData name="g2121057" userId="037dc83c-fac4-4eea-acb3-34d3beafcde8" providerId="ADAL" clId="{5849604E-9A10-4EE7-B25E-8E16E6787DF6}" dt="2024-07-19T03:24:07.381" v="4663" actId="478"/>
          <ac:picMkLst>
            <pc:docMk/>
            <pc:sldMk cId="2578947158" sldId="336"/>
            <ac:picMk id="6" creationId="{DFBE44DB-368D-E014-419E-DE40CFFED611}"/>
          </ac:picMkLst>
        </pc:picChg>
        <pc:picChg chg="add del mod">
          <ac:chgData name="g2121057" userId="037dc83c-fac4-4eea-acb3-34d3beafcde8" providerId="ADAL" clId="{5849604E-9A10-4EE7-B25E-8E16E6787DF6}" dt="2024-07-19T03:36:05.011" v="5002" actId="478"/>
          <ac:picMkLst>
            <pc:docMk/>
            <pc:sldMk cId="2578947158" sldId="336"/>
            <ac:picMk id="7" creationId="{805C8C93-6AD0-08D0-DF1E-1383992248DD}"/>
          </ac:picMkLst>
        </pc:picChg>
        <pc:picChg chg="del mod">
          <ac:chgData name="g2121057" userId="037dc83c-fac4-4eea-acb3-34d3beafcde8" providerId="ADAL" clId="{5849604E-9A10-4EE7-B25E-8E16E6787DF6}" dt="2024-07-19T03:25:59.209" v="4716" actId="21"/>
          <ac:picMkLst>
            <pc:docMk/>
            <pc:sldMk cId="2578947158" sldId="336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6:48.948" v="5011" actId="1076"/>
          <ac:picMkLst>
            <pc:docMk/>
            <pc:sldMk cId="2578947158" sldId="336"/>
            <ac:picMk id="10" creationId="{F7AE844D-996B-E5D9-7F61-898300142AC1}"/>
          </ac:picMkLst>
        </pc:picChg>
        <pc:picChg chg="add mod modCrop">
          <ac:chgData name="g2121057" userId="037dc83c-fac4-4eea-acb3-34d3beafcde8" providerId="ADAL" clId="{5849604E-9A10-4EE7-B25E-8E16E6787DF6}" dt="2024-07-19T03:38:05.608" v="5020" actId="1076"/>
          <ac:picMkLst>
            <pc:docMk/>
            <pc:sldMk cId="2578947158" sldId="336"/>
            <ac:picMk id="12" creationId="{712B1CB0-A3AF-0FE5-D533-A177F1D07924}"/>
          </ac:picMkLst>
        </pc:picChg>
      </pc:sldChg>
      <pc:sldChg chg="addSp delSp modSp new mod">
        <pc:chgData name="g2121057" userId="037dc83c-fac4-4eea-acb3-34d3beafcde8" providerId="ADAL" clId="{5849604E-9A10-4EE7-B25E-8E16E6787DF6}" dt="2024-07-19T03:34:06.551" v="4933" actId="1076"/>
        <pc:sldMkLst>
          <pc:docMk/>
          <pc:sldMk cId="790946968" sldId="337"/>
        </pc:sldMkLst>
        <pc:spChg chg="del">
          <ac:chgData name="g2121057" userId="037dc83c-fac4-4eea-acb3-34d3beafcde8" providerId="ADAL" clId="{5849604E-9A10-4EE7-B25E-8E16E6787DF6}" dt="2024-07-19T03:25:52.325" v="4714" actId="478"/>
          <ac:spMkLst>
            <pc:docMk/>
            <pc:sldMk cId="790946968" sldId="337"/>
            <ac:spMk id="2" creationId="{4023F8AA-572B-1B6A-2DB1-7D30FDD5D543}"/>
          </ac:spMkLst>
        </pc:spChg>
        <pc:spChg chg="del">
          <ac:chgData name="g2121057" userId="037dc83c-fac4-4eea-acb3-34d3beafcde8" providerId="ADAL" clId="{5849604E-9A10-4EE7-B25E-8E16E6787DF6}" dt="2024-07-19T03:25:54.649" v="4715" actId="478"/>
          <ac:spMkLst>
            <pc:docMk/>
            <pc:sldMk cId="790946968" sldId="337"/>
            <ac:spMk id="3" creationId="{42FFD0ED-7492-1CFE-2EAC-D6F3AFB0FE1F}"/>
          </ac:spMkLst>
        </pc:sp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5" creationId="{9E69F15D-62CB-1A08-51B2-44BEDB6B1FD6}"/>
          </ac:picMkLst>
        </pc:picChg>
        <pc:picChg chg="add del mod modCrop">
          <ac:chgData name="g2121057" userId="037dc83c-fac4-4eea-acb3-34d3beafcde8" providerId="ADAL" clId="{5849604E-9A10-4EE7-B25E-8E16E6787DF6}" dt="2024-07-19T03:31:09.215" v="4893" actId="478"/>
          <ac:picMkLst>
            <pc:docMk/>
            <pc:sldMk cId="790946968" sldId="337"/>
            <ac:picMk id="6" creationId="{CEE9C489-E696-D0B5-8FD5-4684A363EDB2}"/>
          </ac:picMkLst>
        </pc:picChg>
        <pc:picChg chg="add mod modCrop">
          <ac:chgData name="g2121057" userId="037dc83c-fac4-4eea-acb3-34d3beafcde8" providerId="ADAL" clId="{5849604E-9A10-4EE7-B25E-8E16E6787DF6}" dt="2024-07-19T03:30:25.953" v="4892" actId="1076"/>
          <ac:picMkLst>
            <pc:docMk/>
            <pc:sldMk cId="790946968" sldId="337"/>
            <ac:picMk id="8" creationId="{B597DC35-1942-420E-594F-97B5AF09F74E}"/>
          </ac:picMkLst>
        </pc:picChg>
        <pc:picChg chg="add mod">
          <ac:chgData name="g2121057" userId="037dc83c-fac4-4eea-acb3-34d3beafcde8" providerId="ADAL" clId="{5849604E-9A10-4EE7-B25E-8E16E6787DF6}" dt="2024-07-19T03:29:59.980" v="4889" actId="14100"/>
          <ac:picMkLst>
            <pc:docMk/>
            <pc:sldMk cId="790946968" sldId="337"/>
            <ac:picMk id="9" creationId="{FB47DF85-7711-A965-7B24-63AB0D9775D7}"/>
          </ac:picMkLst>
        </pc:picChg>
        <pc:picChg chg="add mod modCrop">
          <ac:chgData name="g2121057" userId="037dc83c-fac4-4eea-acb3-34d3beafcde8" providerId="ADAL" clId="{5849604E-9A10-4EE7-B25E-8E16E6787DF6}" dt="2024-07-19T03:34:06.551" v="4933" actId="1076"/>
          <ac:picMkLst>
            <pc:docMk/>
            <pc:sldMk cId="790946968" sldId="337"/>
            <ac:picMk id="11" creationId="{1E3D64EF-040A-B567-20EE-26C5274F8193}"/>
          </ac:picMkLst>
        </pc:picChg>
      </pc:sldChg>
      <pc:sldChg chg="delSp modSp add mod ord">
        <pc:chgData name="g2121057" userId="037dc83c-fac4-4eea-acb3-34d3beafcde8" providerId="ADAL" clId="{5849604E-9A10-4EE7-B25E-8E16E6787DF6}" dt="2024-07-19T04:19:23.098" v="6884" actId="478"/>
        <pc:sldMkLst>
          <pc:docMk/>
          <pc:sldMk cId="561269651" sldId="338"/>
        </pc:sldMkLst>
        <pc:spChg chg="mod">
          <ac:chgData name="g2121057" userId="037dc83c-fac4-4eea-acb3-34d3beafcde8" providerId="ADAL" clId="{5849604E-9A10-4EE7-B25E-8E16E6787DF6}" dt="2024-07-19T03:39:39.755" v="5071" actId="207"/>
          <ac:spMkLst>
            <pc:docMk/>
            <pc:sldMk cId="561269651" sldId="338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3.098" v="6884" actId="478"/>
          <ac:spMkLst>
            <pc:docMk/>
            <pc:sldMk cId="561269651" sldId="338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3:43:33.974" v="5467" actId="1076"/>
        <pc:sldMkLst>
          <pc:docMk/>
          <pc:sldMk cId="270309346" sldId="339"/>
        </pc:sldMkLst>
        <pc:spChg chg="mod">
          <ac:chgData name="g2121057" userId="037dc83c-fac4-4eea-acb3-34d3beafcde8" providerId="ADAL" clId="{5849604E-9A10-4EE7-B25E-8E16E6787DF6}" dt="2024-07-19T03:40:16.484" v="5185" actId="403"/>
          <ac:spMkLst>
            <pc:docMk/>
            <pc:sldMk cId="270309346" sldId="339"/>
            <ac:spMk id="2" creationId="{168D52FE-4261-77B1-C546-AA4EA538F9A3}"/>
          </ac:spMkLst>
        </pc:spChg>
        <pc:spChg chg="mod">
          <ac:chgData name="g2121057" userId="037dc83c-fac4-4eea-acb3-34d3beafcde8" providerId="ADAL" clId="{5849604E-9A10-4EE7-B25E-8E16E6787DF6}" dt="2024-07-19T03:43:31.442" v="5466" actId="20577"/>
          <ac:spMkLst>
            <pc:docMk/>
            <pc:sldMk cId="270309346" sldId="339"/>
            <ac:spMk id="3" creationId="{E20BD865-D616-F9D0-52BB-690697051895}"/>
          </ac:spMkLst>
        </pc:spChg>
        <pc:spChg chg="add mod">
          <ac:chgData name="g2121057" userId="037dc83c-fac4-4eea-acb3-34d3beafcde8" providerId="ADAL" clId="{5849604E-9A10-4EE7-B25E-8E16E6787DF6}" dt="2024-07-19T03:43:33.974" v="5467" actId="1076"/>
          <ac:spMkLst>
            <pc:docMk/>
            <pc:sldMk cId="270309346" sldId="339"/>
            <ac:spMk id="4" creationId="{70D83CCE-0E6F-6197-9BD7-39F6D3B946AD}"/>
          </ac:spMkLst>
        </pc:spChg>
        <pc:spChg chg="add">
          <ac:chgData name="g2121057" userId="037dc83c-fac4-4eea-acb3-34d3beafcde8" providerId="ADAL" clId="{5849604E-9A10-4EE7-B25E-8E16E6787DF6}" dt="2024-07-19T03:42:52.749" v="5429"/>
          <ac:spMkLst>
            <pc:docMk/>
            <pc:sldMk cId="270309346" sldId="339"/>
            <ac:spMk id="5" creationId="{E2345675-A1D2-13B7-54DB-3423CD6FDF02}"/>
          </ac:spMkLst>
        </pc:spChg>
      </pc:sldChg>
      <pc:sldChg chg="delSp modSp add mod ord">
        <pc:chgData name="g2121057" userId="037dc83c-fac4-4eea-acb3-34d3beafcde8" providerId="ADAL" clId="{5849604E-9A10-4EE7-B25E-8E16E6787DF6}" dt="2024-07-19T04:19:27.801" v="6885" actId="478"/>
        <pc:sldMkLst>
          <pc:docMk/>
          <pc:sldMk cId="754829995" sldId="340"/>
        </pc:sldMkLst>
        <pc:spChg chg="mod">
          <ac:chgData name="g2121057" userId="037dc83c-fac4-4eea-acb3-34d3beafcde8" providerId="ADAL" clId="{5849604E-9A10-4EE7-B25E-8E16E6787DF6}" dt="2024-07-19T03:55:20.798" v="5627" actId="207"/>
          <ac:spMkLst>
            <pc:docMk/>
            <pc:sldMk cId="754829995" sldId="340"/>
            <ac:spMk id="3" creationId="{00000000-0000-0000-0000-000000000000}"/>
          </ac:spMkLst>
        </pc:spChg>
        <pc:spChg chg="del">
          <ac:chgData name="g2121057" userId="037dc83c-fac4-4eea-acb3-34d3beafcde8" providerId="ADAL" clId="{5849604E-9A10-4EE7-B25E-8E16E6787DF6}" dt="2024-07-19T04:19:27.801" v="6885" actId="478"/>
          <ac:spMkLst>
            <pc:docMk/>
            <pc:sldMk cId="754829995" sldId="340"/>
            <ac:spMk id="4" creationId="{00000000-0000-0000-0000-000000000000}"/>
          </ac:spMkLst>
        </pc:spChg>
      </pc:sldChg>
      <pc:sldChg chg="addSp modSp new mod">
        <pc:chgData name="g2121057" userId="037dc83c-fac4-4eea-acb3-34d3beafcde8" providerId="ADAL" clId="{5849604E-9A10-4EE7-B25E-8E16E6787DF6}" dt="2024-07-19T06:33:53.524" v="7146" actId="20577"/>
        <pc:sldMkLst>
          <pc:docMk/>
          <pc:sldMk cId="4143617429" sldId="341"/>
        </pc:sldMkLst>
        <pc:spChg chg="mod">
          <ac:chgData name="g2121057" userId="037dc83c-fac4-4eea-acb3-34d3beafcde8" providerId="ADAL" clId="{5849604E-9A10-4EE7-B25E-8E16E6787DF6}" dt="2024-07-19T04:12:14.103" v="6727" actId="1076"/>
          <ac:spMkLst>
            <pc:docMk/>
            <pc:sldMk cId="4143617429" sldId="341"/>
            <ac:spMk id="2" creationId="{5E48897E-A635-B6A9-AF59-6C4050C0598C}"/>
          </ac:spMkLst>
        </pc:spChg>
        <pc:spChg chg="mod">
          <ac:chgData name="g2121057" userId="037dc83c-fac4-4eea-acb3-34d3beafcde8" providerId="ADAL" clId="{5849604E-9A10-4EE7-B25E-8E16E6787DF6}" dt="2024-07-19T06:33:53.524" v="7146" actId="20577"/>
          <ac:spMkLst>
            <pc:docMk/>
            <pc:sldMk cId="4143617429" sldId="341"/>
            <ac:spMk id="3" creationId="{D33F3364-59B2-BB7F-2FB5-FF5E792AA521}"/>
          </ac:spMkLst>
        </pc:spChg>
        <pc:spChg chg="add mod">
          <ac:chgData name="g2121057" userId="037dc83c-fac4-4eea-acb3-34d3beafcde8" providerId="ADAL" clId="{5849604E-9A10-4EE7-B25E-8E16E6787DF6}" dt="2024-07-19T05:05:25.774" v="6943" actId="1076"/>
          <ac:spMkLst>
            <pc:docMk/>
            <pc:sldMk cId="4143617429" sldId="341"/>
            <ac:spMk id="4" creationId="{7C0AB403-42EE-CE96-182A-7AD4D5F0D791}"/>
          </ac:spMkLst>
        </pc:spChg>
      </pc:sldChg>
      <pc:sldChg chg="addSp modSp new mod">
        <pc:chgData name="g2121057" userId="037dc83c-fac4-4eea-acb3-34d3beafcde8" providerId="ADAL" clId="{5849604E-9A10-4EE7-B25E-8E16E6787DF6}" dt="2024-07-19T06:34:33.984" v="7215" actId="20577"/>
        <pc:sldMkLst>
          <pc:docMk/>
          <pc:sldMk cId="2273566260" sldId="342"/>
        </pc:sldMkLst>
        <pc:spChg chg="mod">
          <ac:chgData name="g2121057" userId="037dc83c-fac4-4eea-acb3-34d3beafcde8" providerId="ADAL" clId="{5849604E-9A10-4EE7-B25E-8E16E6787DF6}" dt="2024-07-19T06:32:27.567" v="6986" actId="403"/>
          <ac:spMkLst>
            <pc:docMk/>
            <pc:sldMk cId="2273566260" sldId="342"/>
            <ac:spMk id="2" creationId="{A64AE147-AE33-3FF8-534C-C8671D977413}"/>
          </ac:spMkLst>
        </pc:spChg>
        <pc:spChg chg="mod">
          <ac:chgData name="g2121057" userId="037dc83c-fac4-4eea-acb3-34d3beafcde8" providerId="ADAL" clId="{5849604E-9A10-4EE7-B25E-8E16E6787DF6}" dt="2024-07-19T06:34:33.984" v="7215" actId="20577"/>
          <ac:spMkLst>
            <pc:docMk/>
            <pc:sldMk cId="2273566260" sldId="342"/>
            <ac:spMk id="3" creationId="{6EDB4732-1FD7-5D50-092B-E56B3DD187C1}"/>
          </ac:spMkLst>
        </pc:spChg>
        <pc:picChg chg="add mod">
          <ac:chgData name="g2121057" userId="037dc83c-fac4-4eea-acb3-34d3beafcde8" providerId="ADAL" clId="{5849604E-9A10-4EE7-B25E-8E16E6787DF6}" dt="2024-07-19T06:32:40.590" v="6990" actId="1076"/>
          <ac:picMkLst>
            <pc:docMk/>
            <pc:sldMk cId="2273566260" sldId="342"/>
            <ac:picMk id="5" creationId="{D99BD897-3F31-1F19-29DC-AFB917EBB083}"/>
          </ac:picMkLst>
        </pc:picChg>
      </pc:sldChg>
      <pc:sldChg chg="addSp modSp new mod">
        <pc:chgData name="g2121057" userId="037dc83c-fac4-4eea-acb3-34d3beafcde8" providerId="ADAL" clId="{5849604E-9A10-4EE7-B25E-8E16E6787DF6}" dt="2024-07-19T06:36:08.540" v="7274" actId="207"/>
        <pc:sldMkLst>
          <pc:docMk/>
          <pc:sldMk cId="4256062921" sldId="343"/>
        </pc:sldMkLst>
        <pc:spChg chg="mod">
          <ac:chgData name="g2121057" userId="037dc83c-fac4-4eea-acb3-34d3beafcde8" providerId="ADAL" clId="{5849604E-9A10-4EE7-B25E-8E16E6787DF6}" dt="2024-07-19T06:34:47.647" v="7221" actId="20577"/>
          <ac:spMkLst>
            <pc:docMk/>
            <pc:sldMk cId="4256062921" sldId="343"/>
            <ac:spMk id="2" creationId="{773C31C6-0E5B-9EBD-E85B-0EE72D0A29AB}"/>
          </ac:spMkLst>
        </pc:spChg>
        <pc:spChg chg="mod">
          <ac:chgData name="g2121057" userId="037dc83c-fac4-4eea-acb3-34d3beafcde8" providerId="ADAL" clId="{5849604E-9A10-4EE7-B25E-8E16E6787DF6}" dt="2024-07-19T06:36:08.540" v="7274" actId="207"/>
          <ac:spMkLst>
            <pc:docMk/>
            <pc:sldMk cId="4256062921" sldId="343"/>
            <ac:spMk id="3" creationId="{9F15DBD0-3BA3-0BD1-C37D-AC0394277ADC}"/>
          </ac:spMkLst>
        </pc:spChg>
        <pc:picChg chg="add mod">
          <ac:chgData name="g2121057" userId="037dc83c-fac4-4eea-acb3-34d3beafcde8" providerId="ADAL" clId="{5849604E-9A10-4EE7-B25E-8E16E6787DF6}" dt="2024-07-19T06:35:05.534" v="7223"/>
          <ac:picMkLst>
            <pc:docMk/>
            <pc:sldMk cId="4256062921" sldId="343"/>
            <ac:picMk id="5" creationId="{1BD8A85F-C9BC-FA7B-5EFB-BD656100B6E9}"/>
          </ac:picMkLst>
        </pc:picChg>
      </pc:sldChg>
      <pc:sldChg chg="addSp modSp new del modAnim">
        <pc:chgData name="g2121057" userId="037dc83c-fac4-4eea-acb3-34d3beafcde8" providerId="ADAL" clId="{5849604E-9A10-4EE7-B25E-8E16E6787DF6}" dt="2024-07-24T13:36:38.428" v="7313" actId="47"/>
        <pc:sldMkLst>
          <pc:docMk/>
          <pc:sldMk cId="2618129879" sldId="344"/>
        </pc:sldMkLst>
        <pc:picChg chg="add mod">
          <ac:chgData name="g2121057" userId="037dc83c-fac4-4eea-acb3-34d3beafcde8" providerId="ADAL" clId="{5849604E-9A10-4EE7-B25E-8E16E6787DF6}" dt="2024-07-24T13:35:15.526" v="7312"/>
          <ac:picMkLst>
            <pc:docMk/>
            <pc:sldMk cId="2618129879" sldId="344"/>
            <ac:picMk id="3" creationId="{9A202F44-CC74-556E-4EBD-D2651D28369A}"/>
          </ac:picMkLst>
        </pc:picChg>
      </pc:sldChg>
      <pc:sldMasterChg chg="modSp modSldLayout">
        <pc:chgData name="g2121057" userId="037dc83c-fac4-4eea-acb3-34d3beafcde8" providerId="ADAL" clId="{5849604E-9A10-4EE7-B25E-8E16E6787DF6}" dt="2024-07-18T23:37:49.514" v="0"/>
        <pc:sldMasterMkLst>
          <pc:docMk/>
          <pc:sldMasterMk cId="0" sldId="2147483648"/>
        </pc:sldMasterMkLst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037dc83c-fac4-4eea-acb3-34d3beafcde8" providerId="ADAL" clId="{5849604E-9A10-4EE7-B25E-8E16E6787DF6}" dt="2024-07-18T23:37:49.514" v="0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037dc83c-fac4-4eea-acb3-34d3beafcde8" providerId="ADAL" clId="{5849604E-9A10-4EE7-B25E-8E16E6787DF6}" dt="2024-07-18T23:37:49.514" v="0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037dc83c-fac4-4eea-acb3-34d3beafcde8" providerId="ADAL" clId="{5849604E-9A10-4EE7-B25E-8E16E6787DF6}" dt="2024-07-18T23:37:49.514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g2121057" userId="037dc83c-fac4-4eea-acb3-34d3beafcde8" providerId="ADAL" clId="{5849604E-9A10-4EE7-B25E-8E16E6787DF6}" dt="2024-07-18T23:37:49.514" v="0"/>
          <pc:sldLayoutMkLst>
            <pc:docMk/>
            <pc:sldMasterMk cId="0" sldId="2147483648"/>
            <pc:sldLayoutMk cId="0" sldId="2147483664"/>
          </pc:sldLayoutMkLst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037dc83c-fac4-4eea-acb3-34d3beafcde8" providerId="ADAL" clId="{5849604E-9A10-4EE7-B25E-8E16E6787DF6}" dt="2024-07-18T23:37:49.514" v="0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</pc:sldMasterChg>
    </pc:docChg>
  </pc:docChgLst>
  <pc:docChgLst>
    <pc:chgData name="g2121057" userId="037dc83c-fac4-4eea-acb3-34d3beafcde8" providerId="ADAL" clId="{19238293-AB62-47CD-85C8-7ACA01FFD43C}"/>
    <pc:docChg chg="undo custSel addSld delSld modSld sldOrd">
      <pc:chgData name="g2121057" userId="037dc83c-fac4-4eea-acb3-34d3beafcde8" providerId="ADAL" clId="{19238293-AB62-47CD-85C8-7ACA01FFD43C}" dt="2024-08-01T03:56:21.955" v="2318" actId="729"/>
      <pc:docMkLst>
        <pc:docMk/>
      </pc:docMkLst>
      <pc:sldChg chg="addSp delSp modSp mod">
        <pc:chgData name="g2121057" userId="037dc83c-fac4-4eea-acb3-34d3beafcde8" providerId="ADAL" clId="{19238293-AB62-47CD-85C8-7ACA01FFD43C}" dt="2024-08-01T01:48:15.456" v="24" actId="20577"/>
        <pc:sldMkLst>
          <pc:docMk/>
          <pc:sldMk cId="0" sldId="257"/>
        </pc:sldMkLst>
        <pc:spChg chg="mod">
          <ac:chgData name="g2121057" userId="037dc83c-fac4-4eea-acb3-34d3beafcde8" providerId="ADAL" clId="{19238293-AB62-47CD-85C8-7ACA01FFD43C}" dt="2024-08-01T01:48:15.456" v="24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g2121057" userId="037dc83c-fac4-4eea-acb3-34d3beafcde8" providerId="ADAL" clId="{19238293-AB62-47CD-85C8-7ACA01FFD43C}" dt="2024-08-01T01:48:08.787" v="6"/>
          <ac:spMkLst>
            <pc:docMk/>
            <pc:sldMk cId="0" sldId="257"/>
            <ac:spMk id="4" creationId="{8AC00D12-6F77-F259-A91D-E671BACC9EEC}"/>
          </ac:spMkLst>
        </pc:spChg>
        <pc:spChg chg="mod">
          <ac:chgData name="g2121057" userId="037dc83c-fac4-4eea-acb3-34d3beafcde8" providerId="ADAL" clId="{19238293-AB62-47CD-85C8-7ACA01FFD43C}" dt="2024-08-01T01:48:06.748" v="4"/>
          <ac:spMkLst>
            <pc:docMk/>
            <pc:sldMk cId="0" sldId="257"/>
            <ac:spMk id="5" creationId="{0816A27B-C116-E735-8DF2-2403C50CE02D}"/>
          </ac:spMkLst>
        </pc:spChg>
      </pc:sldChg>
      <pc:sldChg chg="del">
        <pc:chgData name="g2121057" userId="037dc83c-fac4-4eea-acb3-34d3beafcde8" providerId="ADAL" clId="{19238293-AB62-47CD-85C8-7ACA01FFD43C}" dt="2024-08-01T01:50:15.444" v="232" actId="47"/>
        <pc:sldMkLst>
          <pc:docMk/>
          <pc:sldMk cId="0" sldId="258"/>
        </pc:sldMkLst>
      </pc:sldChg>
      <pc:sldChg chg="del">
        <pc:chgData name="g2121057" userId="037dc83c-fac4-4eea-acb3-34d3beafcde8" providerId="ADAL" clId="{19238293-AB62-47CD-85C8-7ACA01FFD43C}" dt="2024-08-01T01:50:19.174" v="240" actId="47"/>
        <pc:sldMkLst>
          <pc:docMk/>
          <pc:sldMk cId="0" sldId="260"/>
        </pc:sldMkLst>
      </pc:sldChg>
      <pc:sldChg chg="del">
        <pc:chgData name="g2121057" userId="037dc83c-fac4-4eea-acb3-34d3beafcde8" providerId="ADAL" clId="{19238293-AB62-47CD-85C8-7ACA01FFD43C}" dt="2024-08-01T01:50:15.876" v="234" actId="47"/>
        <pc:sldMkLst>
          <pc:docMk/>
          <pc:sldMk cId="0" sldId="262"/>
        </pc:sldMkLst>
      </pc:sldChg>
      <pc:sldChg chg="del">
        <pc:chgData name="g2121057" userId="037dc83c-fac4-4eea-acb3-34d3beafcde8" providerId="ADAL" clId="{19238293-AB62-47CD-85C8-7ACA01FFD43C}" dt="2024-08-01T01:50:16.299" v="236" actId="47"/>
        <pc:sldMkLst>
          <pc:docMk/>
          <pc:sldMk cId="0" sldId="264"/>
        </pc:sldMkLst>
      </pc:sldChg>
      <pc:sldChg chg="del">
        <pc:chgData name="g2121057" userId="037dc83c-fac4-4eea-acb3-34d3beafcde8" providerId="ADAL" clId="{19238293-AB62-47CD-85C8-7ACA01FFD43C}" dt="2024-08-01T01:50:25.902" v="249" actId="47"/>
        <pc:sldMkLst>
          <pc:docMk/>
          <pc:sldMk cId="0" sldId="265"/>
        </pc:sldMkLst>
      </pc:sldChg>
      <pc:sldChg chg="modSp mod">
        <pc:chgData name="g2121057" userId="037dc83c-fac4-4eea-acb3-34d3beafcde8" providerId="ADAL" clId="{19238293-AB62-47CD-85C8-7ACA01FFD43C}" dt="2024-08-01T02:17:26.259" v="1228" actId="20577"/>
        <pc:sldMkLst>
          <pc:docMk/>
          <pc:sldMk cId="4294008939" sldId="315"/>
        </pc:sldMkLst>
        <pc:spChg chg="mod">
          <ac:chgData name="g2121057" userId="037dc83c-fac4-4eea-acb3-34d3beafcde8" providerId="ADAL" clId="{19238293-AB62-47CD-85C8-7ACA01FFD43C}" dt="2024-08-01T02:17:26.259" v="1228" actId="20577"/>
          <ac:spMkLst>
            <pc:docMk/>
            <pc:sldMk cId="4294008939" sldId="315"/>
            <ac:spMk id="3" creationId="{00000000-0000-0000-0000-000000000000}"/>
          </ac:spMkLst>
        </pc:spChg>
      </pc:sldChg>
      <pc:sldChg chg="del">
        <pc:chgData name="g2121057" userId="037dc83c-fac4-4eea-acb3-34d3beafcde8" providerId="ADAL" clId="{19238293-AB62-47CD-85C8-7ACA01FFD43C}" dt="2024-08-01T01:50:14.851" v="230" actId="47"/>
        <pc:sldMkLst>
          <pc:docMk/>
          <pc:sldMk cId="695283672" sldId="316"/>
        </pc:sldMkLst>
      </pc:sldChg>
      <pc:sldChg chg="del">
        <pc:chgData name="g2121057" userId="037dc83c-fac4-4eea-acb3-34d3beafcde8" providerId="ADAL" clId="{19238293-AB62-47CD-85C8-7ACA01FFD43C}" dt="2024-08-01T01:50:15.257" v="231" actId="47"/>
        <pc:sldMkLst>
          <pc:docMk/>
          <pc:sldMk cId="3223310608" sldId="317"/>
        </pc:sldMkLst>
      </pc:sldChg>
      <pc:sldChg chg="del">
        <pc:chgData name="g2121057" userId="037dc83c-fac4-4eea-acb3-34d3beafcde8" providerId="ADAL" clId="{19238293-AB62-47CD-85C8-7ACA01FFD43C}" dt="2024-08-01T01:50:15.617" v="233" actId="47"/>
        <pc:sldMkLst>
          <pc:docMk/>
          <pc:sldMk cId="285337850" sldId="318"/>
        </pc:sldMkLst>
      </pc:sldChg>
      <pc:sldChg chg="del">
        <pc:chgData name="g2121057" userId="037dc83c-fac4-4eea-acb3-34d3beafcde8" providerId="ADAL" clId="{19238293-AB62-47CD-85C8-7ACA01FFD43C}" dt="2024-08-01T01:50:16.080" v="235" actId="47"/>
        <pc:sldMkLst>
          <pc:docMk/>
          <pc:sldMk cId="1976789873" sldId="319"/>
        </pc:sldMkLst>
      </pc:sldChg>
      <pc:sldChg chg="del">
        <pc:chgData name="g2121057" userId="037dc83c-fac4-4eea-acb3-34d3beafcde8" providerId="ADAL" clId="{19238293-AB62-47CD-85C8-7ACA01FFD43C}" dt="2024-08-01T01:50:16.857" v="237" actId="47"/>
        <pc:sldMkLst>
          <pc:docMk/>
          <pc:sldMk cId="1890727071" sldId="320"/>
        </pc:sldMkLst>
      </pc:sldChg>
      <pc:sldChg chg="del">
        <pc:chgData name="g2121057" userId="037dc83c-fac4-4eea-acb3-34d3beafcde8" providerId="ADAL" clId="{19238293-AB62-47CD-85C8-7ACA01FFD43C}" dt="2024-08-01T01:50:17.828" v="238" actId="47"/>
        <pc:sldMkLst>
          <pc:docMk/>
          <pc:sldMk cId="2855233985" sldId="321"/>
        </pc:sldMkLst>
      </pc:sldChg>
      <pc:sldChg chg="del">
        <pc:chgData name="g2121057" userId="037dc83c-fac4-4eea-acb3-34d3beafcde8" providerId="ADAL" clId="{19238293-AB62-47CD-85C8-7ACA01FFD43C}" dt="2024-08-01T01:50:18.500" v="239" actId="47"/>
        <pc:sldMkLst>
          <pc:docMk/>
          <pc:sldMk cId="3495758588" sldId="322"/>
        </pc:sldMkLst>
      </pc:sldChg>
      <pc:sldChg chg="del">
        <pc:chgData name="g2121057" userId="037dc83c-fac4-4eea-acb3-34d3beafcde8" providerId="ADAL" clId="{19238293-AB62-47CD-85C8-7ACA01FFD43C}" dt="2024-08-01T01:50:22.239" v="241" actId="47"/>
        <pc:sldMkLst>
          <pc:docMk/>
          <pc:sldMk cId="3037079418" sldId="324"/>
        </pc:sldMkLst>
      </pc:sldChg>
      <pc:sldChg chg="del">
        <pc:chgData name="g2121057" userId="037dc83c-fac4-4eea-acb3-34d3beafcde8" providerId="ADAL" clId="{19238293-AB62-47CD-85C8-7ACA01FFD43C}" dt="2024-08-01T01:50:22.445" v="242" actId="47"/>
        <pc:sldMkLst>
          <pc:docMk/>
          <pc:sldMk cId="200840957" sldId="325"/>
        </pc:sldMkLst>
      </pc:sldChg>
      <pc:sldChg chg="del">
        <pc:chgData name="g2121057" userId="037dc83c-fac4-4eea-acb3-34d3beafcde8" providerId="ADAL" clId="{19238293-AB62-47CD-85C8-7ACA01FFD43C}" dt="2024-08-01T01:50:23.066" v="245" actId="47"/>
        <pc:sldMkLst>
          <pc:docMk/>
          <pc:sldMk cId="841126162" sldId="326"/>
        </pc:sldMkLst>
      </pc:sldChg>
      <pc:sldChg chg="del">
        <pc:chgData name="g2121057" userId="037dc83c-fac4-4eea-acb3-34d3beafcde8" providerId="ADAL" clId="{19238293-AB62-47CD-85C8-7ACA01FFD43C}" dt="2024-08-01T01:50:22.617" v="243" actId="47"/>
        <pc:sldMkLst>
          <pc:docMk/>
          <pc:sldMk cId="1373280981" sldId="327"/>
        </pc:sldMkLst>
      </pc:sldChg>
      <pc:sldChg chg="del">
        <pc:chgData name="g2121057" userId="037dc83c-fac4-4eea-acb3-34d3beafcde8" providerId="ADAL" clId="{19238293-AB62-47CD-85C8-7ACA01FFD43C}" dt="2024-08-01T01:50:22.847" v="244" actId="47"/>
        <pc:sldMkLst>
          <pc:docMk/>
          <pc:sldMk cId="3512457726" sldId="328"/>
        </pc:sldMkLst>
      </pc:sldChg>
      <pc:sldChg chg="del">
        <pc:chgData name="g2121057" userId="037dc83c-fac4-4eea-acb3-34d3beafcde8" providerId="ADAL" clId="{19238293-AB62-47CD-85C8-7ACA01FFD43C}" dt="2024-08-01T01:50:25.229" v="248" actId="47"/>
        <pc:sldMkLst>
          <pc:docMk/>
          <pc:sldMk cId="3078040157" sldId="329"/>
        </pc:sldMkLst>
      </pc:sldChg>
      <pc:sldChg chg="del">
        <pc:chgData name="g2121057" userId="037dc83c-fac4-4eea-acb3-34d3beafcde8" providerId="ADAL" clId="{19238293-AB62-47CD-85C8-7ACA01FFD43C}" dt="2024-08-01T01:50:23.316" v="246" actId="47"/>
        <pc:sldMkLst>
          <pc:docMk/>
          <pc:sldMk cId="21683531" sldId="330"/>
        </pc:sldMkLst>
      </pc:sldChg>
      <pc:sldChg chg="del">
        <pc:chgData name="g2121057" userId="037dc83c-fac4-4eea-acb3-34d3beafcde8" providerId="ADAL" clId="{19238293-AB62-47CD-85C8-7ACA01FFD43C}" dt="2024-08-01T01:50:23.629" v="247" actId="47"/>
        <pc:sldMkLst>
          <pc:docMk/>
          <pc:sldMk cId="269553521" sldId="331"/>
        </pc:sldMkLst>
      </pc:sldChg>
      <pc:sldChg chg="del">
        <pc:chgData name="g2121057" userId="037dc83c-fac4-4eea-acb3-34d3beafcde8" providerId="ADAL" clId="{19238293-AB62-47CD-85C8-7ACA01FFD43C}" dt="2024-08-01T01:50:26.371" v="250" actId="47"/>
        <pc:sldMkLst>
          <pc:docMk/>
          <pc:sldMk cId="179117846" sldId="332"/>
        </pc:sldMkLst>
      </pc:sldChg>
      <pc:sldChg chg="del">
        <pc:chgData name="g2121057" userId="037dc83c-fac4-4eea-acb3-34d3beafcde8" providerId="ADAL" clId="{19238293-AB62-47CD-85C8-7ACA01FFD43C}" dt="2024-08-01T01:50:26.948" v="251" actId="47"/>
        <pc:sldMkLst>
          <pc:docMk/>
          <pc:sldMk cId="784514270" sldId="333"/>
        </pc:sldMkLst>
      </pc:sldChg>
      <pc:sldChg chg="addSp delSp del mod">
        <pc:chgData name="g2121057" userId="037dc83c-fac4-4eea-acb3-34d3beafcde8" providerId="ADAL" clId="{19238293-AB62-47CD-85C8-7ACA01FFD43C}" dt="2024-08-01T02:16:44.950" v="1155" actId="47"/>
        <pc:sldMkLst>
          <pc:docMk/>
          <pc:sldMk cId="3548436155" sldId="334"/>
        </pc:sldMkLst>
        <pc:picChg chg="add del">
          <ac:chgData name="g2121057" userId="037dc83c-fac4-4eea-acb3-34d3beafcde8" providerId="ADAL" clId="{19238293-AB62-47CD-85C8-7ACA01FFD43C}" dt="2024-08-01T01:51:24.223" v="382" actId="21"/>
          <ac:picMkLst>
            <pc:docMk/>
            <pc:sldMk cId="3548436155" sldId="334"/>
            <ac:picMk id="5" creationId="{6969D46A-6565-8015-19B5-D2ADDEED9D9E}"/>
          </ac:picMkLst>
        </pc:picChg>
      </pc:sldChg>
      <pc:sldChg chg="del">
        <pc:chgData name="g2121057" userId="037dc83c-fac4-4eea-acb3-34d3beafcde8" providerId="ADAL" clId="{19238293-AB62-47CD-85C8-7ACA01FFD43C}" dt="2024-08-01T02:16:45.201" v="1156" actId="47"/>
        <pc:sldMkLst>
          <pc:docMk/>
          <pc:sldMk cId="785992604" sldId="335"/>
        </pc:sldMkLst>
      </pc:sldChg>
      <pc:sldChg chg="del">
        <pc:chgData name="g2121057" userId="037dc83c-fac4-4eea-acb3-34d3beafcde8" providerId="ADAL" clId="{19238293-AB62-47CD-85C8-7ACA01FFD43C}" dt="2024-08-01T02:16:46.097" v="1158" actId="47"/>
        <pc:sldMkLst>
          <pc:docMk/>
          <pc:sldMk cId="2578947158" sldId="336"/>
        </pc:sldMkLst>
      </pc:sldChg>
      <pc:sldChg chg="del">
        <pc:chgData name="g2121057" userId="037dc83c-fac4-4eea-acb3-34d3beafcde8" providerId="ADAL" clId="{19238293-AB62-47CD-85C8-7ACA01FFD43C}" dt="2024-08-01T02:16:45.814" v="1157" actId="47"/>
        <pc:sldMkLst>
          <pc:docMk/>
          <pc:sldMk cId="790946968" sldId="337"/>
        </pc:sldMkLst>
      </pc:sldChg>
      <pc:sldChg chg="del">
        <pc:chgData name="g2121057" userId="037dc83c-fac4-4eea-acb3-34d3beafcde8" providerId="ADAL" clId="{19238293-AB62-47CD-85C8-7ACA01FFD43C}" dt="2024-08-01T02:16:46.673" v="1160" actId="47"/>
        <pc:sldMkLst>
          <pc:docMk/>
          <pc:sldMk cId="561269651" sldId="338"/>
        </pc:sldMkLst>
      </pc:sldChg>
      <pc:sldChg chg="del">
        <pc:chgData name="g2121057" userId="037dc83c-fac4-4eea-acb3-34d3beafcde8" providerId="ADAL" clId="{19238293-AB62-47CD-85C8-7ACA01FFD43C}" dt="2024-08-01T02:16:47.287" v="1161" actId="47"/>
        <pc:sldMkLst>
          <pc:docMk/>
          <pc:sldMk cId="270309346" sldId="339"/>
        </pc:sldMkLst>
      </pc:sldChg>
      <pc:sldChg chg="del">
        <pc:chgData name="g2121057" userId="037dc83c-fac4-4eea-acb3-34d3beafcde8" providerId="ADAL" clId="{19238293-AB62-47CD-85C8-7ACA01FFD43C}" dt="2024-08-01T02:16:49.021" v="1163" actId="47"/>
        <pc:sldMkLst>
          <pc:docMk/>
          <pc:sldMk cId="754829995" sldId="340"/>
        </pc:sldMkLst>
      </pc:sldChg>
      <pc:sldChg chg="modSp mod ord modShow">
        <pc:chgData name="g2121057" userId="037dc83c-fac4-4eea-acb3-34d3beafcde8" providerId="ADAL" clId="{19238293-AB62-47CD-85C8-7ACA01FFD43C}" dt="2024-08-01T03:56:21.955" v="2318" actId="729"/>
        <pc:sldMkLst>
          <pc:docMk/>
          <pc:sldMk cId="4143617429" sldId="341"/>
        </pc:sldMkLst>
        <pc:spChg chg="mod">
          <ac:chgData name="g2121057" userId="037dc83c-fac4-4eea-acb3-34d3beafcde8" providerId="ADAL" clId="{19238293-AB62-47CD-85C8-7ACA01FFD43C}" dt="2024-08-01T03:51:49.616" v="1894" actId="400"/>
          <ac:spMkLst>
            <pc:docMk/>
            <pc:sldMk cId="4143617429" sldId="341"/>
            <ac:spMk id="3" creationId="{D33F3364-59B2-BB7F-2FB5-FF5E792AA521}"/>
          </ac:spMkLst>
        </pc:spChg>
      </pc:sldChg>
      <pc:sldChg chg="del">
        <pc:chgData name="g2121057" userId="037dc83c-fac4-4eea-acb3-34d3beafcde8" providerId="ADAL" clId="{19238293-AB62-47CD-85C8-7ACA01FFD43C}" dt="2024-08-01T02:16:48.158" v="1162" actId="47"/>
        <pc:sldMkLst>
          <pc:docMk/>
          <pc:sldMk cId="2273566260" sldId="342"/>
        </pc:sldMkLst>
      </pc:sldChg>
      <pc:sldChg chg="del">
        <pc:chgData name="g2121057" userId="037dc83c-fac4-4eea-acb3-34d3beafcde8" providerId="ADAL" clId="{19238293-AB62-47CD-85C8-7ACA01FFD43C}" dt="2024-08-01T02:16:46.349" v="1159" actId="47"/>
        <pc:sldMkLst>
          <pc:docMk/>
          <pc:sldMk cId="4256062921" sldId="343"/>
        </pc:sldMkLst>
      </pc:sldChg>
      <pc:sldChg chg="addSp modSp new del mod">
        <pc:chgData name="g2121057" userId="037dc83c-fac4-4eea-acb3-34d3beafcde8" providerId="ADAL" clId="{19238293-AB62-47CD-85C8-7ACA01FFD43C}" dt="2024-08-01T01:48:54.551" v="30" actId="47"/>
        <pc:sldMkLst>
          <pc:docMk/>
          <pc:sldMk cId="672374837" sldId="344"/>
        </pc:sldMkLst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" creationId="{1D4AD7D8-0058-A061-C975-C785CCCB3C3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4" creationId="{FE420450-3AAA-D233-9E4B-2E95AD9A140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5" creationId="{A862BDB9-1C24-7F59-4440-E7CB01D59EF5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7" creationId="{4E87F66C-0DEA-B47D-9F5B-259BD074B729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9" creationId="{EA909CFD-8969-2E35-8C48-20BC3EC0B545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0" creationId="{93F48DA6-F55A-0687-2DC8-5C35ACEA80C0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2" creationId="{89EB9C2A-124F-646D-F297-DE6E0BC2EDA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3" creationId="{8673A38F-9205-8B02-B24E-08DBC8AD9603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4" creationId="{37CE2C18-0C25-4A30-071D-FE25433144C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5" creationId="{D267C419-0424-3B1A-CE14-D16652F8C2F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6" creationId="{048ABD3A-EA90-5891-B030-C2C42AEA250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7" creationId="{294C35B0-21E8-9AC8-900E-CA6750C266F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8" creationId="{421FFD73-0444-6096-BAA2-72D9EB17F7C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19" creationId="{398D58F4-92CE-B403-5202-73D7D7435F5B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0" creationId="{F95F1F70-BFCC-1EA8-00CC-CB3674BC71C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1" creationId="{1DBD9D3C-0778-DE92-CDEF-0D10F1970764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2" creationId="{BAA9ED68-E016-4C9E-7159-12381AB23917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3" creationId="{8917C66D-A7F0-3831-8963-E2CB7D8CD14E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4" creationId="{BC3E9AB4-0AC4-89BF-1FF7-2A35095BCC76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6" creationId="{998A2F5E-F87D-6441-639B-E7C32EDE138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28" creationId="{9B16D7C7-D9DE-938D-B35A-DEA77518433D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0" creationId="{271164A2-3DC6-8D72-A4D1-99009C1FD478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2" creationId="{BDF2D375-7BA1-482D-BDA5-BF2D0CBD3B12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3" creationId="{C2F10CAB-2D1E-C803-2823-8E1B080D7F7A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4" creationId="{D3E683A1-F050-5E2D-C967-5FB958E0FEE1}"/>
          </ac:spMkLst>
        </pc:spChg>
        <pc:spChg chg="add mod">
          <ac:chgData name="g2121057" userId="037dc83c-fac4-4eea-acb3-34d3beafcde8" providerId="ADAL" clId="{19238293-AB62-47CD-85C8-7ACA01FFD43C}" dt="2024-08-01T01:48:42.099" v="28" actId="14100"/>
          <ac:spMkLst>
            <pc:docMk/>
            <pc:sldMk cId="672374837" sldId="344"/>
            <ac:spMk id="35" creationId="{D4C935CB-BD9B-D939-BE08-F11303971CB8}"/>
          </ac:spMkLst>
        </pc:sp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6" creationId="{DB331784-561D-8786-3F88-84BB8E666AE3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8" creationId="{18A074DE-238C-5678-CEDB-8D0D4037D10B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11" creationId="{9BD64E08-03D8-506D-3B4A-078C170346B3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5" creationId="{F0DAA4AB-388E-30AC-7925-85C56DD74EE6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7" creationId="{E90B4C43-26B9-98B7-FB44-58AEAAD7A2B5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29" creationId="{AD4AA01B-E37F-1DEC-9E00-D15640ADE42E}"/>
          </ac:cxnSpMkLst>
        </pc:cxnChg>
        <pc:cxnChg chg="add mod">
          <ac:chgData name="g2121057" userId="037dc83c-fac4-4eea-acb3-34d3beafcde8" providerId="ADAL" clId="{19238293-AB62-47CD-85C8-7ACA01FFD43C}" dt="2024-08-01T01:48:42.099" v="28" actId="14100"/>
          <ac:cxnSpMkLst>
            <pc:docMk/>
            <pc:sldMk cId="672374837" sldId="344"/>
            <ac:cxnSpMk id="31" creationId="{F474EC12-C655-3B3D-81AA-C5FB01DC1021}"/>
          </ac:cxnSpMkLst>
        </pc:cxnChg>
      </pc:sldChg>
      <pc:sldChg chg="add">
        <pc:chgData name="g2121057" userId="037dc83c-fac4-4eea-acb3-34d3beafcde8" providerId="ADAL" clId="{19238293-AB62-47CD-85C8-7ACA01FFD43C}" dt="2024-08-01T01:48:51.521" v="29"/>
        <pc:sldMkLst>
          <pc:docMk/>
          <pc:sldMk cId="929122317" sldId="345"/>
        </pc:sldMkLst>
      </pc:sldChg>
      <pc:sldChg chg="addSp modSp new mod">
        <pc:chgData name="g2121057" userId="037dc83c-fac4-4eea-acb3-34d3beafcde8" providerId="ADAL" clId="{19238293-AB62-47CD-85C8-7ACA01FFD43C}" dt="2024-08-01T02:04:52.820" v="709" actId="20577"/>
        <pc:sldMkLst>
          <pc:docMk/>
          <pc:sldMk cId="2668146924" sldId="346"/>
        </pc:sldMkLst>
        <pc:spChg chg="mod">
          <ac:chgData name="g2121057" userId="037dc83c-fac4-4eea-acb3-34d3beafcde8" providerId="ADAL" clId="{19238293-AB62-47CD-85C8-7ACA01FFD43C}" dt="2024-08-01T01:56:13.974" v="421" actId="403"/>
          <ac:spMkLst>
            <pc:docMk/>
            <pc:sldMk cId="2668146924" sldId="346"/>
            <ac:spMk id="2" creationId="{303E181E-E035-93F7-9A96-CB6734560808}"/>
          </ac:spMkLst>
        </pc:spChg>
        <pc:spChg chg="mod">
          <ac:chgData name="g2121057" userId="037dc83c-fac4-4eea-acb3-34d3beafcde8" providerId="ADAL" clId="{19238293-AB62-47CD-85C8-7ACA01FFD43C}" dt="2024-08-01T01:51:05.756" v="341" actId="20577"/>
          <ac:spMkLst>
            <pc:docMk/>
            <pc:sldMk cId="2668146924" sldId="346"/>
            <ac:spMk id="3" creationId="{55F1C616-255F-4689-0043-83687AC5A9B4}"/>
          </ac:spMkLst>
        </pc:spChg>
        <pc:spChg chg="mod">
          <ac:chgData name="g2121057" userId="037dc83c-fac4-4eea-acb3-34d3beafcde8" providerId="ADAL" clId="{19238293-AB62-47CD-85C8-7ACA01FFD43C}" dt="2024-08-01T01:51:17.227" v="380" actId="20577"/>
          <ac:spMkLst>
            <pc:docMk/>
            <pc:sldMk cId="2668146924" sldId="346"/>
            <ac:spMk id="4" creationId="{55B4E50E-D5AF-554D-4217-E3E5494FD204}"/>
          </ac:spMkLst>
        </pc:spChg>
        <pc:spChg chg="add mod">
          <ac:chgData name="g2121057" userId="037dc83c-fac4-4eea-acb3-34d3beafcde8" providerId="ADAL" clId="{19238293-AB62-47CD-85C8-7ACA01FFD43C}" dt="2024-08-01T01:51:46.453" v="398"/>
          <ac:spMkLst>
            <pc:docMk/>
            <pc:sldMk cId="2668146924" sldId="346"/>
            <ac:spMk id="7" creationId="{5B1F6A23-C387-5F57-11A9-7DC8B2FFBCAE}"/>
          </ac:spMkLst>
        </pc:spChg>
        <pc:spChg chg="add mod">
          <ac:chgData name="g2121057" userId="037dc83c-fac4-4eea-acb3-34d3beafcde8" providerId="ADAL" clId="{19238293-AB62-47CD-85C8-7ACA01FFD43C}" dt="2024-08-01T01:55:46.469" v="415" actId="1076"/>
          <ac:spMkLst>
            <pc:docMk/>
            <pc:sldMk cId="2668146924" sldId="346"/>
            <ac:spMk id="9" creationId="{B71DF0F8-0003-1A8B-A035-9E28F1D23D5C}"/>
          </ac:spMkLst>
        </pc:spChg>
        <pc:spChg chg="add">
          <ac:chgData name="g2121057" userId="037dc83c-fac4-4eea-acb3-34d3beafcde8" providerId="ADAL" clId="{19238293-AB62-47CD-85C8-7ACA01FFD43C}" dt="2024-08-01T01:55:51.957" v="416" actId="11529"/>
          <ac:spMkLst>
            <pc:docMk/>
            <pc:sldMk cId="2668146924" sldId="346"/>
            <ac:spMk id="10" creationId="{861C6652-3320-9566-90FF-A1F00650533E}"/>
          </ac:spMkLst>
        </pc:spChg>
        <pc:spChg chg="add">
          <ac:chgData name="g2121057" userId="037dc83c-fac4-4eea-acb3-34d3beafcde8" providerId="ADAL" clId="{19238293-AB62-47CD-85C8-7ACA01FFD43C}" dt="2024-08-01T01:55:56.554" v="417" actId="11529"/>
          <ac:spMkLst>
            <pc:docMk/>
            <pc:sldMk cId="2668146924" sldId="346"/>
            <ac:spMk id="11" creationId="{42BFCC2C-7D6A-E0DA-26B5-A716111E1530}"/>
          </ac:spMkLst>
        </pc:spChg>
        <pc:spChg chg="add">
          <ac:chgData name="g2121057" userId="037dc83c-fac4-4eea-acb3-34d3beafcde8" providerId="ADAL" clId="{19238293-AB62-47CD-85C8-7ACA01FFD43C}" dt="2024-08-01T01:56:00.959" v="418" actId="11529"/>
          <ac:spMkLst>
            <pc:docMk/>
            <pc:sldMk cId="2668146924" sldId="346"/>
            <ac:spMk id="12" creationId="{43F381BE-7C96-35EF-9552-46E25B683DA3}"/>
          </ac:spMkLst>
        </pc:spChg>
        <pc:spChg chg="add mod">
          <ac:chgData name="g2121057" userId="037dc83c-fac4-4eea-acb3-34d3beafcde8" providerId="ADAL" clId="{19238293-AB62-47CD-85C8-7ACA01FFD43C}" dt="2024-08-01T01:57:00.472" v="451" actId="14100"/>
          <ac:spMkLst>
            <pc:docMk/>
            <pc:sldMk cId="2668146924" sldId="346"/>
            <ac:spMk id="13" creationId="{7D109DE9-3850-38BB-5513-B4E059D6672F}"/>
          </ac:spMkLst>
        </pc:spChg>
        <pc:spChg chg="add mod">
          <ac:chgData name="g2121057" userId="037dc83c-fac4-4eea-acb3-34d3beafcde8" providerId="ADAL" clId="{19238293-AB62-47CD-85C8-7ACA01FFD43C}" dt="2024-08-01T02:04:52.820" v="709" actId="20577"/>
          <ac:spMkLst>
            <pc:docMk/>
            <pc:sldMk cId="2668146924" sldId="346"/>
            <ac:spMk id="14" creationId="{E231BA6B-5C57-A3A1-D6D3-34767D343C44}"/>
          </ac:spMkLst>
        </pc:spChg>
        <pc:picChg chg="add mod">
          <ac:chgData name="g2121057" userId="037dc83c-fac4-4eea-acb3-34d3beafcde8" providerId="ADAL" clId="{19238293-AB62-47CD-85C8-7ACA01FFD43C}" dt="2024-08-01T01:51:30.135" v="384" actId="1076"/>
          <ac:picMkLst>
            <pc:docMk/>
            <pc:sldMk cId="2668146924" sldId="346"/>
            <ac:picMk id="6" creationId="{979F5260-7134-9106-CA2D-D9C35541B846}"/>
          </ac:picMkLst>
        </pc:picChg>
        <pc:picChg chg="add mod">
          <ac:chgData name="g2121057" userId="037dc83c-fac4-4eea-acb3-34d3beafcde8" providerId="ADAL" clId="{19238293-AB62-47CD-85C8-7ACA01FFD43C}" dt="2024-08-01T01:51:54.596" v="401" actId="1076"/>
          <ac:picMkLst>
            <pc:docMk/>
            <pc:sldMk cId="2668146924" sldId="346"/>
            <ac:picMk id="8" creationId="{6E844E99-2389-82C7-19F9-7D607EFF2B53}"/>
          </ac:picMkLst>
        </pc:picChg>
      </pc:sldChg>
      <pc:sldChg chg="addSp delSp modSp new mod">
        <pc:chgData name="g2121057" userId="037dc83c-fac4-4eea-acb3-34d3beafcde8" providerId="ADAL" clId="{19238293-AB62-47CD-85C8-7ACA01FFD43C}" dt="2024-08-01T02:06:07.119" v="838" actId="207"/>
        <pc:sldMkLst>
          <pc:docMk/>
          <pc:sldMk cId="2849065937" sldId="347"/>
        </pc:sldMkLst>
        <pc:spChg chg="mod">
          <ac:chgData name="g2121057" userId="037dc83c-fac4-4eea-acb3-34d3beafcde8" providerId="ADAL" clId="{19238293-AB62-47CD-85C8-7ACA01FFD43C}" dt="2024-08-01T01:57:15.537" v="491" actId="20577"/>
          <ac:spMkLst>
            <pc:docMk/>
            <pc:sldMk cId="2849065937" sldId="347"/>
            <ac:spMk id="2" creationId="{C5440B2C-FD59-4A86-AF5A-6911F3052E7F}"/>
          </ac:spMkLst>
        </pc:spChg>
        <pc:spChg chg="mod">
          <ac:chgData name="g2121057" userId="037dc83c-fac4-4eea-acb3-34d3beafcde8" providerId="ADAL" clId="{19238293-AB62-47CD-85C8-7ACA01FFD43C}" dt="2024-08-01T02:01:35.224" v="605" actId="1076"/>
          <ac:spMkLst>
            <pc:docMk/>
            <pc:sldMk cId="2849065937" sldId="347"/>
            <ac:spMk id="3" creationId="{4D663F9E-2FF5-C8CF-E459-153C0C807290}"/>
          </ac:spMkLst>
        </pc:spChg>
        <pc:spChg chg="add mod">
          <ac:chgData name="g2121057" userId="037dc83c-fac4-4eea-acb3-34d3beafcde8" providerId="ADAL" clId="{19238293-AB62-47CD-85C8-7ACA01FFD43C}" dt="2024-08-01T02:02:06.978" v="613" actId="1076"/>
          <ac:spMkLst>
            <pc:docMk/>
            <pc:sldMk cId="2849065937" sldId="347"/>
            <ac:spMk id="8" creationId="{BFDB4AFE-EEC0-0E81-A84F-F1BF6B709FDD}"/>
          </ac:spMkLst>
        </pc:spChg>
        <pc:spChg chg="add mod">
          <ac:chgData name="g2121057" userId="037dc83c-fac4-4eea-acb3-34d3beafcde8" providerId="ADAL" clId="{19238293-AB62-47CD-85C8-7ACA01FFD43C}" dt="2024-08-01T02:02:10.995" v="615" actId="1076"/>
          <ac:spMkLst>
            <pc:docMk/>
            <pc:sldMk cId="2849065937" sldId="347"/>
            <ac:spMk id="9" creationId="{58676F8D-DFF7-50D4-538D-9E03FFD38B45}"/>
          </ac:spMkLst>
        </pc:spChg>
        <pc:spChg chg="add mod">
          <ac:chgData name="g2121057" userId="037dc83c-fac4-4eea-acb3-34d3beafcde8" providerId="ADAL" clId="{19238293-AB62-47CD-85C8-7ACA01FFD43C}" dt="2024-08-01T02:02:18.946" v="617" actId="1076"/>
          <ac:spMkLst>
            <pc:docMk/>
            <pc:sldMk cId="2849065937" sldId="347"/>
            <ac:spMk id="10" creationId="{D3C638CF-35C1-6CDC-BFDF-BCCBB5E8AE06}"/>
          </ac:spMkLst>
        </pc:spChg>
        <pc:spChg chg="add mod">
          <ac:chgData name="g2121057" userId="037dc83c-fac4-4eea-acb3-34d3beafcde8" providerId="ADAL" clId="{19238293-AB62-47CD-85C8-7ACA01FFD43C}" dt="2024-08-01T02:02:48.103" v="672" actId="20577"/>
          <ac:spMkLst>
            <pc:docMk/>
            <pc:sldMk cId="2849065937" sldId="347"/>
            <ac:spMk id="11" creationId="{FAAEB3BC-921D-4C99-F6A9-5AC8EDCC6C70}"/>
          </ac:spMkLst>
        </pc:spChg>
        <pc:spChg chg="add del mod">
          <ac:chgData name="g2121057" userId="037dc83c-fac4-4eea-acb3-34d3beafcde8" providerId="ADAL" clId="{19238293-AB62-47CD-85C8-7ACA01FFD43C}" dt="2024-08-01T02:05:18.892" v="764" actId="478"/>
          <ac:spMkLst>
            <pc:docMk/>
            <pc:sldMk cId="2849065937" sldId="347"/>
            <ac:spMk id="12" creationId="{B5415437-B16F-DE6F-92F3-E0808FC25D2F}"/>
          </ac:spMkLst>
        </pc:spChg>
        <pc:spChg chg="add mod">
          <ac:chgData name="g2121057" userId="037dc83c-fac4-4eea-acb3-34d3beafcde8" providerId="ADAL" clId="{19238293-AB62-47CD-85C8-7ACA01FFD43C}" dt="2024-08-01T02:06:07.119" v="838" actId="207"/>
          <ac:spMkLst>
            <pc:docMk/>
            <pc:sldMk cId="2849065937" sldId="347"/>
            <ac:spMk id="13" creationId="{849C4433-286B-2A96-196D-680EACF315DB}"/>
          </ac:spMkLst>
        </pc:spChg>
        <pc:graphicFrameChg chg="add del modGraphic">
          <ac:chgData name="g2121057" userId="037dc83c-fac4-4eea-acb3-34d3beafcde8" providerId="ADAL" clId="{19238293-AB62-47CD-85C8-7ACA01FFD43C}" dt="2024-08-01T02:01:15.410" v="599" actId="478"/>
          <ac:graphicFrameMkLst>
            <pc:docMk/>
            <pc:sldMk cId="2849065937" sldId="347"/>
            <ac:graphicFrameMk id="5" creationId="{2FB28020-FF30-31A8-56BB-5C894783027B}"/>
          </ac:graphicFrameMkLst>
        </pc:graphicFrameChg>
        <pc:graphicFrameChg chg="add mod modGraphic">
          <ac:chgData name="g2121057" userId="037dc83c-fac4-4eea-acb3-34d3beafcde8" providerId="ADAL" clId="{19238293-AB62-47CD-85C8-7ACA01FFD43C}" dt="2024-08-01T02:01:37.470" v="606" actId="1076"/>
          <ac:graphicFrameMkLst>
            <pc:docMk/>
            <pc:sldMk cId="2849065937" sldId="347"/>
            <ac:graphicFrameMk id="6" creationId="{9803CB2D-48E0-DFD1-2AA2-8423908805A6}"/>
          </ac:graphicFrameMkLst>
        </pc:graphicFrameChg>
        <pc:picChg chg="add mod modCrop">
          <ac:chgData name="g2121057" userId="037dc83c-fac4-4eea-acb3-34d3beafcde8" providerId="ADAL" clId="{19238293-AB62-47CD-85C8-7ACA01FFD43C}" dt="2024-08-01T02:01:53.579" v="611" actId="1076"/>
          <ac:picMkLst>
            <pc:docMk/>
            <pc:sldMk cId="2849065937" sldId="347"/>
            <ac:picMk id="7" creationId="{53E12692-7B51-340F-D2B9-6075FC7147E7}"/>
          </ac:picMkLst>
        </pc:picChg>
      </pc:sldChg>
      <pc:sldChg chg="modSp add mod ord">
        <pc:chgData name="g2121057" userId="037dc83c-fac4-4eea-acb3-34d3beafcde8" providerId="ADAL" clId="{19238293-AB62-47CD-85C8-7ACA01FFD43C}" dt="2024-08-01T02:17:39.202" v="1250" actId="20577"/>
        <pc:sldMkLst>
          <pc:docMk/>
          <pc:sldMk cId="3954452642" sldId="348"/>
        </pc:sldMkLst>
        <pc:spChg chg="mod">
          <ac:chgData name="g2121057" userId="037dc83c-fac4-4eea-acb3-34d3beafcde8" providerId="ADAL" clId="{19238293-AB62-47CD-85C8-7ACA01FFD43C}" dt="2024-08-01T02:17:39.202" v="1250" actId="20577"/>
          <ac:spMkLst>
            <pc:docMk/>
            <pc:sldMk cId="3954452642" sldId="348"/>
            <ac:spMk id="3" creationId="{00000000-0000-0000-0000-000000000000}"/>
          </ac:spMkLst>
        </pc:spChg>
      </pc:sldChg>
      <pc:sldChg chg="modSp add mod">
        <pc:chgData name="g2121057" userId="037dc83c-fac4-4eea-acb3-34d3beafcde8" providerId="ADAL" clId="{19238293-AB62-47CD-85C8-7ACA01FFD43C}" dt="2024-08-01T02:14:18.303" v="1137" actId="403"/>
        <pc:sldMkLst>
          <pc:docMk/>
          <pc:sldMk cId="2762244429" sldId="349"/>
        </pc:sldMkLst>
        <pc:spChg chg="mod">
          <ac:chgData name="g2121057" userId="037dc83c-fac4-4eea-acb3-34d3beafcde8" providerId="ADAL" clId="{19238293-AB62-47CD-85C8-7ACA01FFD43C}" dt="2024-08-01T02:14:18.303" v="1137" actId="403"/>
          <ac:spMkLst>
            <pc:docMk/>
            <pc:sldMk cId="2762244429" sldId="349"/>
            <ac:spMk id="3" creationId="{00000000-0000-0000-0000-000000000000}"/>
          </ac:spMkLst>
        </pc:spChg>
      </pc:sldChg>
      <pc:sldChg chg="addSp modSp new mod">
        <pc:chgData name="g2121057" userId="037dc83c-fac4-4eea-acb3-34d3beafcde8" providerId="ADAL" clId="{19238293-AB62-47CD-85C8-7ACA01FFD43C}" dt="2024-08-01T02:14:05.148" v="1133" actId="20577"/>
        <pc:sldMkLst>
          <pc:docMk/>
          <pc:sldMk cId="1827786370" sldId="350"/>
        </pc:sldMkLst>
        <pc:spChg chg="mod">
          <ac:chgData name="g2121057" userId="037dc83c-fac4-4eea-acb3-34d3beafcde8" providerId="ADAL" clId="{19238293-AB62-47CD-85C8-7ACA01FFD43C}" dt="2024-08-01T02:09:48.398" v="926" actId="1076"/>
          <ac:spMkLst>
            <pc:docMk/>
            <pc:sldMk cId="1827786370" sldId="350"/>
            <ac:spMk id="2" creationId="{23186F27-4C51-98F2-AA4E-9249B193DFB0}"/>
          </ac:spMkLst>
        </pc:spChg>
        <pc:spChg chg="mod">
          <ac:chgData name="g2121057" userId="037dc83c-fac4-4eea-acb3-34d3beafcde8" providerId="ADAL" clId="{19238293-AB62-47CD-85C8-7ACA01FFD43C}" dt="2024-08-01T02:14:05.148" v="1133" actId="20577"/>
          <ac:spMkLst>
            <pc:docMk/>
            <pc:sldMk cId="1827786370" sldId="350"/>
            <ac:spMk id="3" creationId="{BD8A7CC5-4DA2-D939-8DEF-5A412736E160}"/>
          </ac:spMkLst>
        </pc:spChg>
        <pc:graphicFrameChg chg="add mod modGraphic">
          <ac:chgData name="g2121057" userId="037dc83c-fac4-4eea-acb3-34d3beafcde8" providerId="ADAL" clId="{19238293-AB62-47CD-85C8-7ACA01FFD43C}" dt="2024-08-01T02:12:50.822" v="973" actId="20577"/>
          <ac:graphicFrameMkLst>
            <pc:docMk/>
            <pc:sldMk cId="1827786370" sldId="350"/>
            <ac:graphicFrameMk id="5" creationId="{8215349D-6B7B-1A99-BBA9-25B5636FA7FD}"/>
          </ac:graphicFrameMkLst>
        </pc:graphicFrameChg>
      </pc:sldChg>
      <pc:sldChg chg="modSp add mod">
        <pc:chgData name="g2121057" userId="037dc83c-fac4-4eea-acb3-34d3beafcde8" providerId="ADAL" clId="{19238293-AB62-47CD-85C8-7ACA01FFD43C}" dt="2024-08-01T02:17:48.590" v="1259" actId="20577"/>
        <pc:sldMkLst>
          <pc:docMk/>
          <pc:sldMk cId="4269788079" sldId="351"/>
        </pc:sldMkLst>
        <pc:spChg chg="mod">
          <ac:chgData name="g2121057" userId="037dc83c-fac4-4eea-acb3-34d3beafcde8" providerId="ADAL" clId="{19238293-AB62-47CD-85C8-7ACA01FFD43C}" dt="2024-08-01T02:17:48.590" v="1259" actId="20577"/>
          <ac:spMkLst>
            <pc:docMk/>
            <pc:sldMk cId="4269788079" sldId="351"/>
            <ac:spMk id="3" creationId="{00000000-0000-0000-0000-000000000000}"/>
          </ac:spMkLst>
        </pc:spChg>
      </pc:sldChg>
      <pc:sldChg chg="addSp modSp new mod">
        <pc:chgData name="g2121057" userId="037dc83c-fac4-4eea-acb3-34d3beafcde8" providerId="ADAL" clId="{19238293-AB62-47CD-85C8-7ACA01FFD43C}" dt="2024-08-01T02:15:53.474" v="1154" actId="20577"/>
        <pc:sldMkLst>
          <pc:docMk/>
          <pc:sldMk cId="3483282117" sldId="352"/>
        </pc:sldMkLst>
        <pc:spChg chg="mod">
          <ac:chgData name="g2121057" userId="037dc83c-fac4-4eea-acb3-34d3beafcde8" providerId="ADAL" clId="{19238293-AB62-47CD-85C8-7ACA01FFD43C}" dt="2024-08-01T02:15:28.947" v="1141" actId="14100"/>
          <ac:spMkLst>
            <pc:docMk/>
            <pc:sldMk cId="3483282117" sldId="352"/>
            <ac:spMk id="2" creationId="{CF482C85-7DD3-CF01-815F-8C597641E3EF}"/>
          </ac:spMkLst>
        </pc:spChg>
        <pc:spChg chg="mod">
          <ac:chgData name="g2121057" userId="037dc83c-fac4-4eea-acb3-34d3beafcde8" providerId="ADAL" clId="{19238293-AB62-47CD-85C8-7ACA01FFD43C}" dt="2024-08-01T02:15:53.474" v="1154" actId="20577"/>
          <ac:spMkLst>
            <pc:docMk/>
            <pc:sldMk cId="3483282117" sldId="352"/>
            <ac:spMk id="3" creationId="{E334EF14-AC98-BD48-1658-DD07FE903A27}"/>
          </ac:spMkLst>
        </pc:spChg>
        <pc:picChg chg="add mod">
          <ac:chgData name="g2121057" userId="037dc83c-fac4-4eea-acb3-34d3beafcde8" providerId="ADAL" clId="{19238293-AB62-47CD-85C8-7ACA01FFD43C}" dt="2024-08-01T02:15:34.177" v="1143" actId="1076"/>
          <ac:picMkLst>
            <pc:docMk/>
            <pc:sldMk cId="3483282117" sldId="352"/>
            <ac:picMk id="6" creationId="{48BD86FC-EAD6-129C-A631-5AE988F15022}"/>
          </ac:picMkLst>
        </pc:picChg>
      </pc:sldChg>
      <pc:sldChg chg="modSp new mod">
        <pc:chgData name="g2121057" userId="037dc83c-fac4-4eea-acb3-34d3beafcde8" providerId="ADAL" clId="{19238293-AB62-47CD-85C8-7ACA01FFD43C}" dt="2024-08-01T02:19:31.250" v="1446" actId="20577"/>
        <pc:sldMkLst>
          <pc:docMk/>
          <pc:sldMk cId="2497686292" sldId="353"/>
        </pc:sldMkLst>
        <pc:spChg chg="mod">
          <ac:chgData name="g2121057" userId="037dc83c-fac4-4eea-acb3-34d3beafcde8" providerId="ADAL" clId="{19238293-AB62-47CD-85C8-7ACA01FFD43C}" dt="2024-08-01T02:18:05.308" v="1262" actId="14100"/>
          <ac:spMkLst>
            <pc:docMk/>
            <pc:sldMk cId="2497686292" sldId="353"/>
            <ac:spMk id="2" creationId="{96B0E364-9A35-B1A4-96BD-DD71F6AB0535}"/>
          </ac:spMkLst>
        </pc:spChg>
        <pc:spChg chg="mod">
          <ac:chgData name="g2121057" userId="037dc83c-fac4-4eea-acb3-34d3beafcde8" providerId="ADAL" clId="{19238293-AB62-47CD-85C8-7ACA01FFD43C}" dt="2024-08-01T02:19:31.250" v="1446" actId="20577"/>
          <ac:spMkLst>
            <pc:docMk/>
            <pc:sldMk cId="2497686292" sldId="353"/>
            <ac:spMk id="3" creationId="{BB43A33C-A758-5943-BB90-1FA7905634A1}"/>
          </ac:spMkLst>
        </pc:spChg>
      </pc:sldChg>
      <pc:sldChg chg="addSp delSp modSp new mod modClrScheme chgLayout">
        <pc:chgData name="g2121057" userId="037dc83c-fac4-4eea-acb3-34d3beafcde8" providerId="ADAL" clId="{19238293-AB62-47CD-85C8-7ACA01FFD43C}" dt="2024-08-01T03:49:23.949" v="1776" actId="1076"/>
        <pc:sldMkLst>
          <pc:docMk/>
          <pc:sldMk cId="2924220939" sldId="354"/>
        </pc:sldMkLst>
        <pc:spChg chg="mod ord">
          <ac:chgData name="g2121057" userId="037dc83c-fac4-4eea-acb3-34d3beafcde8" providerId="ADAL" clId="{19238293-AB62-47CD-85C8-7ACA01FFD43C}" dt="2024-08-01T03:44:52.721" v="1601" actId="700"/>
          <ac:spMkLst>
            <pc:docMk/>
            <pc:sldMk cId="2924220939" sldId="354"/>
            <ac:spMk id="2" creationId="{01CE2AA4-BB86-A162-7DCB-B9B404423B8E}"/>
          </ac:spMkLst>
        </pc:spChg>
        <pc:spChg chg="mod ord">
          <ac:chgData name="g2121057" userId="037dc83c-fac4-4eea-acb3-34d3beafcde8" providerId="ADAL" clId="{19238293-AB62-47CD-85C8-7ACA01FFD43C}" dt="2024-08-01T03:48:18.127" v="1730"/>
          <ac:spMkLst>
            <pc:docMk/>
            <pc:sldMk cId="2924220939" sldId="354"/>
            <ac:spMk id="3" creationId="{D631ED95-059A-C644-7E86-F7022AEFD0C7}"/>
          </ac:spMkLst>
        </pc:spChg>
        <pc:spChg chg="mod ord">
          <ac:chgData name="g2121057" userId="037dc83c-fac4-4eea-acb3-34d3beafcde8" providerId="ADAL" clId="{19238293-AB62-47CD-85C8-7ACA01FFD43C}" dt="2024-08-01T03:44:52.721" v="1601" actId="700"/>
          <ac:spMkLst>
            <pc:docMk/>
            <pc:sldMk cId="2924220939" sldId="354"/>
            <ac:spMk id="4" creationId="{41A6D4C3-76A4-2A2F-4CF3-52E1C0E11086}"/>
          </ac:spMkLst>
        </pc:spChg>
        <pc:spChg chg="add mod ord">
          <ac:chgData name="g2121057" userId="037dc83c-fac4-4eea-acb3-34d3beafcde8" providerId="ADAL" clId="{19238293-AB62-47CD-85C8-7ACA01FFD43C}" dt="2024-08-01T03:48:39.603" v="1765"/>
          <ac:spMkLst>
            <pc:docMk/>
            <pc:sldMk cId="2924220939" sldId="354"/>
            <ac:spMk id="5" creationId="{0928D9F2-0282-224B-D23A-6378359B16E4}"/>
          </ac:spMkLst>
        </pc:spChg>
        <pc:picChg chg="add mod">
          <ac:chgData name="g2121057" userId="037dc83c-fac4-4eea-acb3-34d3beafcde8" providerId="ADAL" clId="{19238293-AB62-47CD-85C8-7ACA01FFD43C}" dt="2024-08-01T03:49:07.146" v="1771" actId="1076"/>
          <ac:picMkLst>
            <pc:docMk/>
            <pc:sldMk cId="2924220939" sldId="354"/>
            <ac:picMk id="7" creationId="{3FE2ED5E-6E5A-A280-32C4-8313F5C8D369}"/>
          </ac:picMkLst>
        </pc:picChg>
        <pc:picChg chg="add del">
          <ac:chgData name="g2121057" userId="037dc83c-fac4-4eea-acb3-34d3beafcde8" providerId="ADAL" clId="{19238293-AB62-47CD-85C8-7ACA01FFD43C}" dt="2024-08-01T03:49:13.426" v="1773" actId="478"/>
          <ac:picMkLst>
            <pc:docMk/>
            <pc:sldMk cId="2924220939" sldId="354"/>
            <ac:picMk id="9" creationId="{B1E1F5C1-1C68-635F-D702-F064BCBE2F76}"/>
          </ac:picMkLst>
        </pc:picChg>
        <pc:picChg chg="add mod">
          <ac:chgData name="g2121057" userId="037dc83c-fac4-4eea-acb3-34d3beafcde8" providerId="ADAL" clId="{19238293-AB62-47CD-85C8-7ACA01FFD43C}" dt="2024-08-01T03:49:23.949" v="1776" actId="1076"/>
          <ac:picMkLst>
            <pc:docMk/>
            <pc:sldMk cId="2924220939" sldId="354"/>
            <ac:picMk id="11" creationId="{B1E109C8-FACA-5C32-8492-7656D891CD1B}"/>
          </ac:picMkLst>
        </pc:picChg>
      </pc:sldChg>
      <pc:sldChg chg="addSp modSp new mod">
        <pc:chgData name="g2121057" userId="037dc83c-fac4-4eea-acb3-34d3beafcde8" providerId="ADAL" clId="{19238293-AB62-47CD-85C8-7ACA01FFD43C}" dt="2024-08-01T03:50:26.675" v="1889" actId="1076"/>
        <pc:sldMkLst>
          <pc:docMk/>
          <pc:sldMk cId="552093761" sldId="355"/>
        </pc:sldMkLst>
        <pc:spChg chg="mod">
          <ac:chgData name="g2121057" userId="037dc83c-fac4-4eea-acb3-34d3beafcde8" providerId="ADAL" clId="{19238293-AB62-47CD-85C8-7ACA01FFD43C}" dt="2024-08-01T03:49:34.558" v="1790" actId="20577"/>
          <ac:spMkLst>
            <pc:docMk/>
            <pc:sldMk cId="552093761" sldId="355"/>
            <ac:spMk id="2" creationId="{8FBA1D8F-5125-AA2E-DF30-4EFC726D3104}"/>
          </ac:spMkLst>
        </pc:spChg>
        <pc:spChg chg="mod">
          <ac:chgData name="g2121057" userId="037dc83c-fac4-4eea-acb3-34d3beafcde8" providerId="ADAL" clId="{19238293-AB62-47CD-85C8-7ACA01FFD43C}" dt="2024-08-01T03:50:24.166" v="1888" actId="1076"/>
          <ac:spMkLst>
            <pc:docMk/>
            <pc:sldMk cId="552093761" sldId="355"/>
            <ac:spMk id="3" creationId="{F93EC516-BB47-D19C-CB1E-C2B2F41FC3BC}"/>
          </ac:spMkLst>
        </pc:spChg>
        <pc:spChg chg="mod">
          <ac:chgData name="g2121057" userId="037dc83c-fac4-4eea-acb3-34d3beafcde8" providerId="ADAL" clId="{19238293-AB62-47CD-85C8-7ACA01FFD43C}" dt="2024-08-01T03:49:58.110" v="1856" actId="6549"/>
          <ac:spMkLst>
            <pc:docMk/>
            <pc:sldMk cId="552093761" sldId="355"/>
            <ac:spMk id="4" creationId="{7B770C72-D920-BED5-5485-780F5839A23C}"/>
          </ac:spMkLst>
        </pc:spChg>
        <pc:picChg chg="add mod">
          <ac:chgData name="g2121057" userId="037dc83c-fac4-4eea-acb3-34d3beafcde8" providerId="ADAL" clId="{19238293-AB62-47CD-85C8-7ACA01FFD43C}" dt="2024-08-01T03:50:26.675" v="1889" actId="1076"/>
          <ac:picMkLst>
            <pc:docMk/>
            <pc:sldMk cId="552093761" sldId="355"/>
            <ac:picMk id="7" creationId="{AB6117D7-FFDC-B4D0-954A-8498CAA1E3FF}"/>
          </ac:picMkLst>
        </pc:picChg>
      </pc:sldChg>
      <pc:sldChg chg="delSp modSp add mod">
        <pc:chgData name="g2121057" userId="037dc83c-fac4-4eea-acb3-34d3beafcde8" providerId="ADAL" clId="{19238293-AB62-47CD-85C8-7ACA01FFD43C}" dt="2024-08-01T03:56:06.125" v="2315" actId="20577"/>
        <pc:sldMkLst>
          <pc:docMk/>
          <pc:sldMk cId="475977658" sldId="356"/>
        </pc:sldMkLst>
        <pc:spChg chg="mod">
          <ac:chgData name="g2121057" userId="037dc83c-fac4-4eea-acb3-34d3beafcde8" providerId="ADAL" clId="{19238293-AB62-47CD-85C8-7ACA01FFD43C}" dt="2024-08-01T03:56:06.125" v="2315" actId="20577"/>
          <ac:spMkLst>
            <pc:docMk/>
            <pc:sldMk cId="475977658" sldId="356"/>
            <ac:spMk id="3" creationId="{D33F3364-59B2-BB7F-2FB5-FF5E792AA521}"/>
          </ac:spMkLst>
        </pc:spChg>
        <pc:spChg chg="del">
          <ac:chgData name="g2121057" userId="037dc83c-fac4-4eea-acb3-34d3beafcde8" providerId="ADAL" clId="{19238293-AB62-47CD-85C8-7ACA01FFD43C}" dt="2024-08-01T03:52:19.071" v="1896" actId="478"/>
          <ac:spMkLst>
            <pc:docMk/>
            <pc:sldMk cId="475977658" sldId="356"/>
            <ac:spMk id="4" creationId="{7C0AB403-42EE-CE96-182A-7AD4D5F0D791}"/>
          </ac:spMkLst>
        </pc:spChg>
      </pc:sldChg>
    </pc:docChg>
  </pc:docChgLst>
  <pc:docChgLst>
    <pc:chgData name="g2121057" userId="037dc83c-fac4-4eea-acb3-34d3beafcde8" providerId="ADAL" clId="{C6DF15C3-0310-41BE-8847-7737ED97EC59}"/>
    <pc:docChg chg="modSld">
      <pc:chgData name="g2121057" userId="037dc83c-fac4-4eea-acb3-34d3beafcde8" providerId="ADAL" clId="{C6DF15C3-0310-41BE-8847-7737ED97EC59}" dt="2024-08-06T08:38:54.397" v="220" actId="20577"/>
      <pc:docMkLst>
        <pc:docMk/>
      </pc:docMkLst>
      <pc:sldChg chg="modNotesTx">
        <pc:chgData name="g2121057" userId="037dc83c-fac4-4eea-acb3-34d3beafcde8" providerId="ADAL" clId="{C6DF15C3-0310-41BE-8847-7737ED97EC59}" dt="2024-08-06T08:38:54.397" v="220" actId="20577"/>
        <pc:sldMkLst>
          <pc:docMk/>
          <pc:sldMk cId="929122317" sldId="345"/>
        </pc:sldMkLst>
      </pc:sldChg>
      <pc:sldChg chg="modSp mod">
        <pc:chgData name="g2121057" userId="037dc83c-fac4-4eea-acb3-34d3beafcde8" providerId="ADAL" clId="{C6DF15C3-0310-41BE-8847-7737ED97EC59}" dt="2024-08-01T06:14:48.502" v="147" actId="207"/>
        <pc:sldMkLst>
          <pc:docMk/>
          <pc:sldMk cId="475977658" sldId="356"/>
        </pc:sldMkLst>
        <pc:spChg chg="mod">
          <ac:chgData name="g2121057" userId="037dc83c-fac4-4eea-acb3-34d3beafcde8" providerId="ADAL" clId="{C6DF15C3-0310-41BE-8847-7737ED97EC59}" dt="2024-08-01T06:14:48.502" v="147" actId="207"/>
          <ac:spMkLst>
            <pc:docMk/>
            <pc:sldMk cId="475977658" sldId="356"/>
            <ac:spMk id="3" creationId="{D33F3364-59B2-BB7F-2FB5-FF5E792AA521}"/>
          </ac:spMkLst>
        </pc:spChg>
      </pc:sldChg>
    </pc:docChg>
  </pc:docChgLst>
  <pc:docChgLst>
    <pc:chgData name="g2121057" userId="037dc83c-fac4-4eea-acb3-34d3beafcde8" providerId="ADAL" clId="{3B1972A5-23AD-4F86-9B5A-2E289D532D23}"/>
    <pc:docChg chg="addSld delSld">
      <pc:chgData name="g2121057" userId="037dc83c-fac4-4eea-acb3-34d3beafcde8" providerId="ADAL" clId="{3B1972A5-23AD-4F86-9B5A-2E289D532D23}" dt="2024-08-01T01:46:12.795" v="1" actId="47"/>
      <pc:docMkLst>
        <pc:docMk/>
      </pc:docMkLst>
      <pc:sldChg chg="new del">
        <pc:chgData name="g2121057" userId="037dc83c-fac4-4eea-acb3-34d3beafcde8" providerId="ADAL" clId="{3B1972A5-23AD-4F86-9B5A-2E289D532D23}" dt="2024-08-01T01:46:12.795" v="1" actId="47"/>
        <pc:sldMkLst>
          <pc:docMk/>
          <pc:sldMk cId="3213314492" sldId="344"/>
        </pc:sldMkLst>
      </pc:sldChg>
    </pc:docChg>
  </pc:docChgLst>
  <pc:docChgLst>
    <pc:chgData name="g2121057" userId="S::g2121057@tcu.ac.jp::037dc83c-fac4-4eea-acb3-34d3beafcde8" providerId="AD" clId="Web-{9807C954-67E6-C0A1-FD72-BA6463C76879}"/>
    <pc:docChg chg="mod modSld modMainMaster setSldSz">
      <pc:chgData name="g2121057" userId="S::g2121057@tcu.ac.jp::037dc83c-fac4-4eea-acb3-34d3beafcde8" providerId="AD" clId="Web-{9807C954-67E6-C0A1-FD72-BA6463C76879}" dt="2024-07-19T00:30:02.985" v="9" actId="1076"/>
      <pc:docMkLst>
        <pc:docMk/>
      </pc:docMkLst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7"/>
            <ac:spMk id="5" creationId="{0816A27B-C116-E735-8DF2-2403C50CE02D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6" creationId="{29B02BD0-E107-F3EC-A027-DFBE0CA086BF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8"/>
            <ac:spMk id="7" creationId="{84F82740-699D-64CD-DFBC-DC2D02E10CCC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5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0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0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1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2"/>
            <ac:spMk id="2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2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2"/>
            <ac:picMk id="22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5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6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6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6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1"/>
            <ac:spMk id="4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1"/>
            <ac:graphicFrameMk id="5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2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2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272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72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7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8"/>
            <ac:spMk id="13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8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7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79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0"/>
            <ac:spMk id="1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0"/>
            <ac:grpSpMk id="1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1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1"/>
            <ac:grpSpMk id="7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2"/>
            <ac:spMk id="9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2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5"/>
            <ac:spMk id="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5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7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87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87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8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0"/>
            <ac:spMk id="9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2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3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0"/>
            <ac:picMk id="7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1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1"/>
            <ac:grpSpMk id="4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2"/>
            <ac:spMk id="7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3"/>
            <ac:spMk id="1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3"/>
            <ac:grpSpMk id="6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4"/>
            <ac:spMk id="1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4"/>
            <ac:grpSpMk id="5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5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5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6"/>
            <ac:spMk id="2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6"/>
            <ac:grpSpMk id="9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6"/>
            <ac:picMk id="23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7"/>
            <ac:spMk id="1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7"/>
            <ac:grpSpMk id="5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297"/>
            <ac:picMk id="9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8"/>
            <ac:spMk id="37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1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298"/>
            <ac:grpSpMk id="2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29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299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1"/>
            <ac:spMk id="3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1"/>
            <ac:grpSpMk id="1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1"/>
            <ac:picMk id="11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3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2"/>
            <ac:spMk id="4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28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2"/>
            <ac:grpSpMk id="33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1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3"/>
            <ac:spMk id="24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5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3"/>
            <ac:grpSpMk id="1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1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2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4"/>
            <ac:spMk id="30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9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13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0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4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4"/>
            <ac:grpSpMk id="28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5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6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5"/>
            <ac:spMk id="8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6"/>
            <ac:spMk id="10" creationId="{00000000-0000-0000-0000-000000000000}"/>
          </ac:spMkLst>
        </pc:s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6"/>
            <ac:graphicFrameMk id="6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4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6"/>
            <ac:picMk id="5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7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7"/>
            <ac:spMk id="6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7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7"/>
            <ac:graphicFrameMk id="7" creationId="{00000000-0000-0000-0000-000000000000}"/>
          </ac:graphicFrameMkLst>
        </pc:graphicFrame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8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9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8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8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8"/>
            <ac:graphicFrameMk id="7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8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09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09"/>
            <ac:spMk id="11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09"/>
            <ac:grpSpMk id="4" creationId="{00000000-0000-0000-0000-000000000000}"/>
          </ac:grpSpMkLst>
        </pc:grpChg>
        <pc:graphicFrameChg chg="mod modGraphic">
          <ac:chgData name="g2121057" userId="S::g2121057@tcu.ac.jp::037dc83c-fac4-4eea-acb3-34d3beafcde8" providerId="AD" clId="Web-{9807C954-67E6-C0A1-FD72-BA6463C76879}" dt="2024-07-19T00:29:45.577" v="5"/>
          <ac:graphicFrameMkLst>
            <pc:docMk/>
            <pc:sldMk cId="0" sldId="309"/>
            <ac:graphicFrameMk id="9" creationId="{00000000-0000-0000-0000-000000000000}"/>
          </ac:graphicFrameMkLst>
        </pc:graphicFrame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09"/>
            <ac:picMk id="10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0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0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1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1"/>
            <ac:spMk id="6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2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8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0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1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2"/>
            <ac:spMk id="12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6" creationId="{00000000-0000-0000-0000-000000000000}"/>
          </ac:grpSpMkLst>
        </pc:gr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2"/>
            <ac:grpSpMk id="9" creationId="{00000000-0000-0000-0000-000000000000}"/>
          </ac:grpSpMkLst>
        </pc:gr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3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3"/>
            <ac:spMk id="5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29:45.577" v="5"/>
        <pc:sldMkLst>
          <pc:docMk/>
          <pc:sldMk cId="0" sldId="314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7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0" sldId="314"/>
            <ac:spMk id="8" creationId="{00000000-0000-0000-0000-000000000000}"/>
          </ac:spMkLst>
        </pc:spChg>
        <pc:grpChg chg="mod">
          <ac:chgData name="g2121057" userId="S::g2121057@tcu.ac.jp::037dc83c-fac4-4eea-acb3-34d3beafcde8" providerId="AD" clId="Web-{9807C954-67E6-C0A1-FD72-BA6463C76879}" dt="2024-07-19T00:29:45.577" v="5"/>
          <ac:grpSpMkLst>
            <pc:docMk/>
            <pc:sldMk cId="0" sldId="314"/>
            <ac:grpSpMk id="2" creationId="{00000000-0000-0000-0000-000000000000}"/>
          </ac:grpSpMkLst>
        </pc:gr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5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k cId="0" sldId="314"/>
            <ac:picMk id="6" creationId="{00000000-0000-0000-0000-000000000000}"/>
          </ac:picMkLst>
        </pc:picChg>
      </pc:sldChg>
      <pc:sldChg chg="modSp">
        <pc:chgData name="g2121057" userId="S::g2121057@tcu.ac.jp::037dc83c-fac4-4eea-acb3-34d3beafcde8" providerId="AD" clId="Web-{9807C954-67E6-C0A1-FD72-BA6463C76879}" dt="2024-07-19T00:29:59.781" v="8" actId="1076"/>
        <pc:sldMkLst>
          <pc:docMk/>
          <pc:sldMk cId="4294008939" sldId="315"/>
        </pc:sldMkLst>
        <pc:spChg chg="mod">
          <ac:chgData name="g2121057" userId="S::g2121057@tcu.ac.jp::037dc83c-fac4-4eea-acb3-34d3beafcde8" providerId="AD" clId="Web-{9807C954-67E6-C0A1-FD72-BA6463C76879}" dt="2024-07-19T00:29:57.672" v="7" actId="1076"/>
          <ac:spMkLst>
            <pc:docMk/>
            <pc:sldMk cId="4294008939" sldId="315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9.781" v="8" actId="1076"/>
          <ac:spMkLst>
            <pc:docMk/>
            <pc:sldMk cId="4294008939" sldId="315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4294008939" sldId="315"/>
            <ac:spMk id="4" creationId="{00000000-0000-0000-0000-000000000000}"/>
          </ac:spMkLst>
        </pc:spChg>
      </pc:sldChg>
      <pc:sldChg chg="modSp">
        <pc:chgData name="g2121057" userId="S::g2121057@tcu.ac.jp::037dc83c-fac4-4eea-acb3-34d3beafcde8" providerId="AD" clId="Web-{9807C954-67E6-C0A1-FD72-BA6463C76879}" dt="2024-07-19T00:30:02.985" v="9" actId="1076"/>
        <pc:sldMkLst>
          <pc:docMk/>
          <pc:sldMk cId="695283672" sldId="316"/>
        </pc:sld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k cId="695283672" sldId="316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52.484" v="6" actId="1076"/>
          <ac:spMkLst>
            <pc:docMk/>
            <pc:sldMk cId="695283672" sldId="316"/>
            <ac:spMk id="5" creationId="{E4F53C6B-77BD-CD40-4C2B-984138EE8239}"/>
          </ac:spMkLst>
        </pc:spChg>
        <pc:spChg chg="mod">
          <ac:chgData name="g2121057" userId="S::g2121057@tcu.ac.jp::037dc83c-fac4-4eea-acb3-34d3beafcde8" providerId="AD" clId="Web-{9807C954-67E6-C0A1-FD72-BA6463C76879}" dt="2024-07-19T00:30:02.985" v="9" actId="1076"/>
          <ac:spMkLst>
            <pc:docMk/>
            <pc:sldMk cId="695283672" sldId="316"/>
            <ac:spMk id="6" creationId="{29B02BD0-E107-F3EC-A027-DFBE0CA086BF}"/>
          </ac:spMkLst>
        </pc:spChg>
      </pc:sldChg>
      <pc:sldMasterChg chg="modSp modSldLayout">
        <pc:chgData name="g2121057" userId="S::g2121057@tcu.ac.jp::037dc83c-fac4-4eea-acb3-34d3beafcde8" providerId="AD" clId="Web-{9807C954-67E6-C0A1-FD72-BA6463C76879}" dt="2024-07-19T00:29:45.577" v="5"/>
        <pc:sldMasterMkLst>
          <pc:docMk/>
          <pc:sldMasterMk cId="0" sldId="2147483648"/>
        </pc:sldMasterMkLst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2121057" userId="S::g2121057@tcu.ac.jp::037dc83c-fac4-4eea-acb3-34d3beafcde8" providerId="AD" clId="Web-{9807C954-67E6-C0A1-FD72-BA6463C76879}" dt="2024-07-19T00:29:45.577" v="5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g2121057" userId="S::g2121057@tcu.ac.jp::037dc83c-fac4-4eea-acb3-34d3beafcde8" providerId="AD" clId="Web-{9807C954-67E6-C0A1-FD72-BA6463C76879}" dt="2024-07-19T00:29:45.577" v="5"/>
          <ac:picMkLst>
            <pc:docMk/>
            <pc:sldMasterMk cId="0" sldId="2147483648"/>
            <ac:picMk id="19" creationId="{00000000-0000-0000-0000-000000000000}"/>
          </ac:picMkLst>
        </pc:pic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1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2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3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4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7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8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19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0" creationId="{00000000-0000-0000-0000-000000000000}"/>
            </ac:picMkLst>
          </pc:picChg>
          <pc:picChg chg="mod">
            <ac:chgData name="g2121057" userId="S::g2121057@tcu.ac.jp::037dc83c-fac4-4eea-acb3-34d3beafcde8" providerId="AD" clId="Web-{9807C954-67E6-C0A1-FD72-BA6463C76879}" dt="2024-07-19T00:29:45.577" v="5"/>
            <ac:picMkLst>
              <pc:docMk/>
              <pc:sldMasterMk cId="0" sldId="2147483648"/>
              <pc:sldLayoutMk cId="0" sldId="2147483664"/>
              <ac:picMk id="21" creationId="{00000000-0000-0000-0000-000000000000}"/>
            </ac:picMkLst>
          </pc:picChg>
        </pc:sldLayoutChg>
        <pc:sldLayoutChg chg="modSp">
          <pc:chgData name="g2121057" userId="S::g2121057@tcu.ac.jp::037dc83c-fac4-4eea-acb3-34d3beafcde8" providerId="AD" clId="Web-{9807C954-67E6-C0A1-FD72-BA6463C76879}" dt="2024-07-19T00:29:45.577" v="5"/>
          <pc:sldLayoutMkLst>
            <pc:docMk/>
            <pc:sldMasterMk cId="0" sldId="2147483648"/>
            <pc:sldLayoutMk cId="0" sldId="2147483665"/>
          </pc:sldLayoutMkLst>
          <pc:spChg chg="mod">
            <ac:chgData name="g2121057" userId="S::g2121057@tcu.ac.jp::037dc83c-fac4-4eea-acb3-34d3beafcde8" providerId="AD" clId="Web-{9807C954-67E6-C0A1-FD72-BA6463C76879}" dt="2024-07-19T00:29:45.577" v="5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8B6CE-B7E9-43B8-B218-8DB57EC1B9D7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C3954-7B0C-470D-A55E-11BA1F87C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GNN</a:t>
            </a:r>
            <a:r>
              <a:rPr kumimoji="1" lang="ja-JP" altLang="en-US" dirty="0"/>
              <a:t>で適用して本当にうまくいくのかわかりやすく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C3954-7B0C-470D-A55E-11BA1F87C0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3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93" y="1931631"/>
            <a:ext cx="48545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583-AC3B-4888-B567-5627490BECBE}" type="datetime1">
              <a:rPr lang="en-US" altLang="ja-JP" smtClean="0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E9FA-D99A-405A-9E35-B2638A5C6C46}" type="datetime1">
              <a:rPr lang="en-US" altLang="ja-JP" smtClean="0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4D87-E652-467E-9408-B12363DB08B5}" type="datetime1">
              <a:rPr lang="en-US" altLang="ja-JP" smtClean="0"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6" y="4026421"/>
            <a:ext cx="4931663" cy="4418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735" y="3883153"/>
            <a:ext cx="2112264" cy="441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5876546"/>
            <a:ext cx="8388095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2"/>
            <a:ext cx="8388095" cy="13853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011783"/>
            <a:ext cx="946404" cy="24472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F522-55E2-4AFC-A771-B6F79DB5B735}" type="datetime1">
              <a:rPr lang="en-US" altLang="ja-JP" smtClean="0"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5C31-0D8E-4976-B812-24A255E4A20A}" type="datetime1">
              <a:rPr lang="en-US" altLang="ja-JP" smtClean="0"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31613" y="6291565"/>
            <a:ext cx="269240" cy="161583"/>
          </a:xfrm>
        </p:spPr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2"/>
            <a:ext cx="1331975" cy="13853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"/>
            <a:ext cx="9144000" cy="138531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" y="5876546"/>
            <a:ext cx="9037916" cy="981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56924" y="433236"/>
            <a:ext cx="1626488" cy="6347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GPSoeiKakugothicUB"/>
                <a:cs typeface="HGPSoeiKakugothicU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4C29-B622-4F77-B58D-E8548654BF1F}" type="datetime1">
              <a:rPr lang="en-US" altLang="ja-JP" smtClean="0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1613" y="6291565"/>
            <a:ext cx="26924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‹#›</a:t>
            </a:fld>
            <a:endParaRPr lang="en-US" altLang="ja-JP" spc="-38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62/1063656005682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81487" y="4114800"/>
            <a:ext cx="334375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2400" dirty="0">
                <a:latin typeface="MS PGothic"/>
                <a:cs typeface="MS PGothic"/>
              </a:rPr>
              <a:t>2121057  </a:t>
            </a:r>
            <a:r>
              <a:rPr lang="ja-JP" altLang="en-US" sz="2400" dirty="0">
                <a:latin typeface="MS PGothic"/>
                <a:cs typeface="MS PGothic"/>
              </a:rPr>
              <a:t>清　恵人</a:t>
            </a:r>
            <a:endParaRPr lang="en-US" altLang="ja-JP" sz="2400" dirty="0">
              <a:latin typeface="MS PGothic"/>
              <a:cs typeface="MS PGothic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816A27B-C116-E735-8DF2-2403C50CE02D}"/>
              </a:ext>
            </a:extLst>
          </p:cNvPr>
          <p:cNvSpPr txBox="1">
            <a:spLocks/>
          </p:cNvSpPr>
          <p:nvPr/>
        </p:nvSpPr>
        <p:spPr>
          <a:xfrm>
            <a:off x="1143000" y="2921169"/>
            <a:ext cx="6858000" cy="692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ja-JP" altLang="en-US" sz="4500" dirty="0">
                <a:ea typeface="ＭＳ Ｐゴシック"/>
              </a:rPr>
              <a:t>自主ゼミ　第</a:t>
            </a:r>
            <a:r>
              <a:rPr lang="en-US" altLang="ja-JP" sz="4500" dirty="0">
                <a:ea typeface="ＭＳ Ｐゴシック"/>
              </a:rPr>
              <a:t>1</a:t>
            </a:r>
            <a:r>
              <a:rPr lang="ja-JP" altLang="en-US" sz="4500" dirty="0">
                <a:ea typeface="ＭＳ Ｐゴシック"/>
              </a:rPr>
              <a:t>回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E400386-C3DB-4E31-E556-EEEC370F7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</a:t>
            </a:fld>
            <a:endParaRPr lang="en-US" altLang="ja-JP" spc="-3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0E364-9A35-B1A4-96BD-DD71F6AB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6" y="400241"/>
            <a:ext cx="6985750" cy="2031325"/>
          </a:xfrm>
        </p:spPr>
        <p:txBody>
          <a:bodyPr/>
          <a:lstStyle/>
          <a:p>
            <a:r>
              <a:rPr lang="en-US" altLang="ja-JP" dirty="0"/>
              <a:t>Reference Vector Guided Variables Selection for Expensive Large-scale </a:t>
            </a:r>
            <a:r>
              <a:rPr lang="en-US" altLang="ja-JP" dirty="0" err="1"/>
              <a:t>Multiobjective</a:t>
            </a:r>
            <a:r>
              <a:rPr lang="en-US" altLang="ja-JP" dirty="0"/>
              <a:t> Optimization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3A33C-A758-5943-BB90-1FA79056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984" y="2246900"/>
            <a:ext cx="8620760" cy="2154436"/>
          </a:xfrm>
        </p:spPr>
        <p:txBody>
          <a:bodyPr/>
          <a:lstStyle/>
          <a:p>
            <a:r>
              <a:rPr kumimoji="1" lang="en-US" altLang="ja-JP" sz="2800" dirty="0"/>
              <a:t>PSO</a:t>
            </a:r>
            <a:r>
              <a:rPr kumimoji="1" lang="ja-JP" altLang="en-US" sz="2800" dirty="0"/>
              <a:t>リファレンスガイド変数選択戦略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　粒子群の速度をリファレンスソリューションへのベクトル変換をする。</a:t>
            </a:r>
            <a:endParaRPr kumimoji="1" lang="en-US" altLang="ja-JP" sz="2800" dirty="0"/>
          </a:p>
          <a:p>
            <a:r>
              <a:rPr kumimoji="1" lang="ja-JP" altLang="en-US" sz="2800" dirty="0"/>
              <a:t>→効率的に最適化を行う。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EACC31-416E-2201-0F53-0CC079E73D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10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49768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302887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ノードをバイアス化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2. GNN</a:t>
            </a:r>
            <a:r>
              <a:rPr lang="ja-JP" altLang="en-US" sz="3200" dirty="0">
                <a:latin typeface="MS PGothic"/>
                <a:cs typeface="MS PGothic"/>
              </a:rPr>
              <a:t>でクラスタリング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3. </a:t>
            </a:r>
            <a:r>
              <a:rPr lang="ja-JP" altLang="en-US" sz="3200" dirty="0">
                <a:latin typeface="MS PGothic"/>
                <a:cs typeface="MS PGothic"/>
              </a:rPr>
              <a:t>論文調査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3.1 </a:t>
            </a:r>
            <a:r>
              <a:rPr lang="en-US" altLang="ja-JP" sz="3200" dirty="0">
                <a:latin typeface="MS PGothic"/>
                <a:cs typeface="MS PGothic"/>
              </a:rPr>
              <a:t>GA</a:t>
            </a:r>
            <a:r>
              <a:rPr lang="ja-JP" altLang="en-US" sz="3200" dirty="0">
                <a:latin typeface="MS PGothic"/>
                <a:cs typeface="MS PGothic"/>
              </a:rPr>
              <a:t>の最適化に</a:t>
            </a:r>
            <a:r>
              <a:rPr lang="en-US" altLang="ja-JP" sz="3200" dirty="0">
                <a:latin typeface="MS PGothic"/>
                <a:cs typeface="MS PGothic"/>
              </a:rPr>
              <a:t>GNN</a:t>
            </a:r>
            <a:r>
              <a:rPr lang="ja-JP" altLang="en-US" sz="3200" dirty="0">
                <a:latin typeface="MS PGothic"/>
                <a:cs typeface="MS PGothic"/>
              </a:rPr>
              <a:t>を適用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3.2 PSO</a:t>
            </a:r>
            <a:r>
              <a:rPr lang="ja-JP" altLang="en-US" sz="3200" dirty="0">
                <a:latin typeface="MS PGothic"/>
                <a:cs typeface="MS PGothic"/>
              </a:rPr>
              <a:t>から重要な変数を見つけ最適化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4. </a:t>
            </a:r>
            <a:r>
              <a:rPr lang="ja-JP" altLang="en-US" sz="3200" dirty="0">
                <a:latin typeface="MS PGothic"/>
                <a:cs typeface="MS PGothic"/>
              </a:rPr>
              <a:t>部分的最適化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11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26978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E2AA4-BB86-A162-7DCB-B9B40442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/>
              <a:t>Rastrigin</a:t>
            </a:r>
            <a:r>
              <a:rPr kumimoji="1" lang="ja-JP" altLang="en-US" sz="4000" dirty="0"/>
              <a:t>関数 </a:t>
            </a:r>
            <a:r>
              <a:rPr kumimoji="1" lang="en-US" altLang="ja-JP" sz="4000" dirty="0"/>
              <a:t>(10</a:t>
            </a:r>
            <a:r>
              <a:rPr kumimoji="1" lang="ja-JP" altLang="en-US" sz="4000" dirty="0"/>
              <a:t>次元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31ED95-059A-C644-7E86-F7022AEF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323987"/>
          </a:xfrm>
        </p:spPr>
        <p:txBody>
          <a:bodyPr/>
          <a:lstStyle/>
          <a:p>
            <a:r>
              <a:rPr kumimoji="1" lang="ja-JP" altLang="en-US" sz="2400" dirty="0"/>
              <a:t>世代数</a:t>
            </a:r>
            <a:r>
              <a:rPr kumimoji="1" lang="en-US" altLang="ja-JP" sz="2400" dirty="0"/>
              <a:t>400</a:t>
            </a:r>
          </a:p>
          <a:p>
            <a:r>
              <a:rPr kumimoji="1" lang="ja-JP" altLang="en-US" sz="2400" dirty="0"/>
              <a:t>個体数</a:t>
            </a:r>
            <a:r>
              <a:rPr kumimoji="1" lang="en-US" altLang="ja-JP" sz="2400" dirty="0"/>
              <a:t>200</a:t>
            </a:r>
          </a:p>
          <a:p>
            <a:r>
              <a:rPr kumimoji="1" lang="ja-JP" altLang="en-US" dirty="0"/>
              <a:t>分割なし</a:t>
            </a:r>
            <a:endParaRPr kumimoji="1" lang="en-US" altLang="ja-JP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最良個体の評価値</a:t>
            </a:r>
            <a:endParaRPr kumimoji="1" lang="en-US" altLang="ja-JP" sz="2400" dirty="0"/>
          </a:p>
          <a:p>
            <a:r>
              <a:rPr kumimoji="1" lang="en-US" altLang="ja-JP" sz="2400" dirty="0"/>
              <a:t>3410.487927473031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28D9F2-0282-224B-D23A-6378359B16E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585323"/>
          </a:xfrm>
        </p:spPr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分割あり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最良個体の評価値</a:t>
            </a:r>
            <a:endParaRPr lang="en-US" altLang="ja-JP" dirty="0"/>
          </a:p>
          <a:p>
            <a:r>
              <a:rPr lang="en-US" altLang="ja-JP" dirty="0"/>
              <a:t>443.5350192909511</a:t>
            </a:r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A6D4C3-76A4-2A2F-4CF3-52E1C0E110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12</a:t>
            </a:fld>
            <a:endParaRPr lang="en-US" altLang="ja-JP" spc="-38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FE2ED5E-6E5A-A280-32C4-8313F5C8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" y="3768982"/>
            <a:ext cx="5635927" cy="281796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E109C8-FACA-5C32-8492-7656D891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49" y="3873781"/>
            <a:ext cx="4110182" cy="20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2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A1D8F-5125-AA2E-DF30-4EFC726D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 dirty="0"/>
              <a:t>部分的最適化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EC516-BB47-D19C-CB1E-C2B2F41F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1673" y="1111380"/>
            <a:ext cx="6599382" cy="369332"/>
          </a:xfrm>
        </p:spPr>
        <p:txBody>
          <a:bodyPr/>
          <a:lstStyle/>
          <a:p>
            <a:r>
              <a:rPr kumimoji="1" lang="ja-JP" altLang="en-US" dirty="0"/>
              <a:t>分割あり　　　　３次元目まで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770C72-D920-BED5-5485-780F5839A23C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5EB7A4-A878-8D24-FEF3-FFA78D8228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13</a:t>
            </a:fld>
            <a:endParaRPr lang="en-US" altLang="ja-JP" spc="-38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6117D7-FFDC-B4D0-954A-8498CAA1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57734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5416868"/>
          </a:xfrm>
        </p:spPr>
        <p:txBody>
          <a:bodyPr/>
          <a:lstStyle/>
          <a:p>
            <a:r>
              <a:rPr kumimoji="1" lang="en-US" altLang="ja-JP" sz="3200" dirty="0">
                <a:latin typeface="+mn-ea"/>
              </a:rPr>
              <a:t>1.Surrogate</a:t>
            </a:r>
            <a:r>
              <a:rPr kumimoji="1" lang="ja-JP" altLang="en-US" sz="3200" dirty="0">
                <a:latin typeface="+mn-ea"/>
              </a:rPr>
              <a:t>部分を</a:t>
            </a:r>
            <a:r>
              <a:rPr kumimoji="1" lang="en-US" altLang="ja-JP" sz="3200" dirty="0">
                <a:latin typeface="+mn-ea"/>
              </a:rPr>
              <a:t>NN</a:t>
            </a:r>
            <a:r>
              <a:rPr kumimoji="1" lang="ja-JP" altLang="en-US" sz="3200" dirty="0">
                <a:latin typeface="+mn-ea"/>
              </a:rPr>
              <a:t>→</a:t>
            </a:r>
            <a:r>
              <a:rPr kumimoji="1" lang="en-US" altLang="ja-JP" sz="3200" dirty="0">
                <a:latin typeface="+mn-ea"/>
              </a:rPr>
              <a:t>RBF</a:t>
            </a:r>
            <a:r>
              <a:rPr kumimoji="1" lang="ja-JP" altLang="en-US" sz="3200" dirty="0">
                <a:latin typeface="+mn-ea"/>
              </a:rPr>
              <a:t>へ</a:t>
            </a:r>
            <a:endParaRPr kumimoji="1" lang="en-US" altLang="ja-JP" sz="3200" dirty="0">
              <a:latin typeface="+mn-ea"/>
            </a:endParaRPr>
          </a:p>
          <a:p>
            <a:r>
              <a:rPr kumimoji="1" lang="en-US" altLang="ja-JP" sz="3200" dirty="0">
                <a:latin typeface="+mn-ea"/>
              </a:rPr>
              <a:t>	</a:t>
            </a:r>
          </a:p>
          <a:p>
            <a:r>
              <a:rPr kumimoji="1" lang="en-US" altLang="ja-JP" sz="3200" dirty="0">
                <a:latin typeface="+mn-ea"/>
              </a:rPr>
              <a:t>2.</a:t>
            </a:r>
            <a:r>
              <a:rPr kumimoji="1" lang="ja-JP" altLang="en-US" sz="3200" dirty="0">
                <a:latin typeface="+mn-ea"/>
              </a:rPr>
              <a:t>部分的最適化への利点</a:t>
            </a:r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　　</a:t>
            </a:r>
            <a:r>
              <a:rPr kumimoji="1" lang="en-US" altLang="ja-JP" sz="3200" dirty="0">
                <a:latin typeface="+mn-ea"/>
              </a:rPr>
              <a:t>GNN</a:t>
            </a:r>
            <a:r>
              <a:rPr kumimoji="1" lang="ja-JP" altLang="en-US" sz="3200" dirty="0">
                <a:latin typeface="+mn-ea"/>
              </a:rPr>
              <a:t>での分割によって分割の有用性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en-US" altLang="ja-JP" sz="3200" dirty="0">
                <a:latin typeface="+mn-ea"/>
              </a:rPr>
              <a:t>3. GNN</a:t>
            </a:r>
            <a:r>
              <a:rPr kumimoji="1" lang="ja-JP" altLang="en-US" sz="3200" dirty="0">
                <a:latin typeface="+mn-ea"/>
              </a:rPr>
              <a:t>のクラスタリング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en-US" altLang="ja-JP" sz="3200" dirty="0">
                <a:latin typeface="+mn-ea"/>
              </a:rPr>
              <a:t>4. </a:t>
            </a:r>
            <a:r>
              <a:rPr kumimoji="1" lang="en-US" altLang="ja-JP" sz="3200" dirty="0">
                <a:solidFill>
                  <a:srgbClr val="FF0000"/>
                </a:solidFill>
                <a:latin typeface="+mn-ea"/>
              </a:rPr>
              <a:t>NN</a:t>
            </a:r>
            <a:r>
              <a:rPr kumimoji="1" lang="ja-JP" altLang="en-US" sz="3200" dirty="0">
                <a:solidFill>
                  <a:srgbClr val="FF0000"/>
                </a:solidFill>
                <a:latin typeface="+mn-ea"/>
              </a:rPr>
              <a:t>の重要なエッジのみコネクションを消す</a:t>
            </a:r>
            <a:endParaRPr kumimoji="1" lang="en-US" altLang="ja-JP" sz="32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５．</a:t>
            </a:r>
            <a:r>
              <a:rPr kumimoji="1" lang="en-US" altLang="ja-JP" sz="3200" dirty="0">
                <a:latin typeface="+mn-ea"/>
              </a:rPr>
              <a:t>NP</a:t>
            </a:r>
            <a:r>
              <a:rPr kumimoji="1" lang="ja-JP" altLang="en-US" sz="3200" dirty="0">
                <a:latin typeface="+mn-ea"/>
              </a:rPr>
              <a:t>困難な問題を有限時間で解ける</a:t>
            </a:r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　　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14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7597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8897E-A635-B6A9-AF59-6C4050C0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2882"/>
            <a:ext cx="5752465" cy="677108"/>
          </a:xfrm>
        </p:spPr>
        <p:txBody>
          <a:bodyPr/>
          <a:lstStyle/>
          <a:p>
            <a:r>
              <a:rPr kumimoji="1" lang="ja-JP" altLang="en-US" sz="4400"/>
              <a:t>今後について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3364-59B2-BB7F-2FB5-FF5E792A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26" y="1336495"/>
            <a:ext cx="8733348" cy="4431983"/>
          </a:xfrm>
        </p:spPr>
        <p:txBody>
          <a:bodyPr/>
          <a:lstStyle/>
          <a:p>
            <a:r>
              <a:rPr kumimoji="1" lang="en-US" altLang="ja-JP" sz="2400" dirty="0">
                <a:latin typeface="+mn-ea"/>
              </a:rPr>
              <a:t>1.</a:t>
            </a:r>
            <a:r>
              <a:rPr kumimoji="1" lang="ja-JP" altLang="en-US" sz="2400" strike="sngStrike" dirty="0">
                <a:solidFill>
                  <a:srgbClr val="FF0000"/>
                </a:solidFill>
                <a:latin typeface="+mn-ea"/>
              </a:rPr>
              <a:t>部分的に最適化を行なう</a:t>
            </a:r>
            <a:br>
              <a:rPr kumimoji="1" lang="en-US" altLang="ja-JP" sz="2400" strike="sngStrike" dirty="0">
                <a:solidFill>
                  <a:srgbClr val="FF0000"/>
                </a:solidFill>
                <a:latin typeface="+mn-ea"/>
              </a:rPr>
            </a:br>
            <a:r>
              <a:rPr kumimoji="1" lang="ja-JP" altLang="en-US" sz="2400" strike="sngStrike" dirty="0">
                <a:solidFill>
                  <a:srgbClr val="FF0000"/>
                </a:solidFill>
                <a:latin typeface="+mn-ea"/>
              </a:rPr>
              <a:t>　　　</a:t>
            </a:r>
            <a:r>
              <a:rPr kumimoji="1" lang="ja-JP" altLang="en-US" sz="2400" strike="sngStrike" dirty="0">
                <a:latin typeface="+mn-ea"/>
              </a:rPr>
              <a:t>すべて最適化　ｖｓ　重要部分的に最適化</a:t>
            </a:r>
            <a:endParaRPr kumimoji="1" lang="en-US" altLang="ja-JP" sz="2400" strike="sngStrike" dirty="0">
              <a:latin typeface="+mn-ea"/>
            </a:endParaRPr>
          </a:p>
          <a:p>
            <a:r>
              <a:rPr kumimoji="1" lang="ja-JP" altLang="en-US" sz="2400" strike="sngStrike" dirty="0">
                <a:latin typeface="+mn-ea"/>
              </a:rPr>
              <a:t>　　　→より素早い近似解にたどり着く　（１０次元）または高次元</a:t>
            </a:r>
            <a:endParaRPr kumimoji="1" lang="en-US" altLang="ja-JP" sz="2400" strike="sngStrike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2.</a:t>
            </a:r>
            <a:r>
              <a:rPr kumimoji="1" lang="ja-JP" altLang="en-US" sz="2400" strike="sngStrike" dirty="0">
                <a:latin typeface="+mn-ea"/>
              </a:rPr>
              <a:t>ＧＮＮを教師なしのクラスタリングで行う</a:t>
            </a:r>
            <a:endParaRPr kumimoji="1" lang="en-US" altLang="ja-JP" sz="2400" strike="sngStrike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3.</a:t>
            </a:r>
            <a:r>
              <a:rPr kumimoji="1" lang="ja-JP" altLang="en-US" sz="2400" strike="sngStrike" dirty="0">
                <a:latin typeface="+mn-ea"/>
              </a:rPr>
              <a:t>ベンチマーク関数　ＺＤＴ</a:t>
            </a:r>
            <a:r>
              <a:rPr kumimoji="1" lang="en-US" altLang="ja-JP" sz="2400" strike="sngStrike" dirty="0">
                <a:latin typeface="+mn-ea"/>
              </a:rPr>
              <a:t>[5]</a:t>
            </a:r>
            <a:r>
              <a:rPr kumimoji="1" lang="ja-JP" altLang="en-US" sz="2400" strike="sngStrike" dirty="0">
                <a:latin typeface="+mn-ea"/>
              </a:rPr>
              <a:t>で比較</a:t>
            </a:r>
            <a:endParaRPr kumimoji="1" lang="en-US" altLang="ja-JP" sz="2400" strike="sngStrike" dirty="0">
              <a:latin typeface="+mn-ea"/>
            </a:endParaRPr>
          </a:p>
          <a:p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「</a:t>
            </a:r>
            <a:r>
              <a:rPr kumimoji="1" lang="en-US" altLang="ja-JP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Infill</a:t>
            </a:r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Criterion</a:t>
            </a:r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Ensemble</a:t>
            </a:r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</a:t>
            </a:r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ja-JP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Multi-Objective Evolutionary </a:t>
            </a:r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　</a:t>
            </a:r>
            <a:endParaRPr kumimoji="1" lang="en-US" altLang="ja-JP" sz="2400" strike="sngStrike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　　　</a:t>
            </a:r>
            <a:r>
              <a:rPr kumimoji="1" lang="en-US" altLang="ja-JP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Algorithm for Mixed-Variable Problems</a:t>
            </a:r>
            <a:r>
              <a:rPr kumimoji="1" lang="ja-JP" altLang="en-US" sz="2400" strike="sngStrike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」</a:t>
            </a:r>
            <a:endParaRPr kumimoji="1" lang="en-US" altLang="ja-JP" sz="2400" strike="sngStrike" dirty="0">
              <a:latin typeface="+mn-ea"/>
            </a:endParaRPr>
          </a:p>
          <a:p>
            <a:r>
              <a:rPr kumimoji="1" lang="en-US" altLang="ja-JP" sz="2400" strike="sngStrike" dirty="0">
                <a:latin typeface="+mn-ea"/>
              </a:rPr>
              <a:t>4.GNN</a:t>
            </a:r>
            <a:r>
              <a:rPr kumimoji="1" lang="ja-JP" altLang="en-US" sz="2400" strike="sngStrike" dirty="0">
                <a:latin typeface="+mn-ea"/>
              </a:rPr>
              <a:t>のエッジ結合を</a:t>
            </a:r>
            <a:r>
              <a:rPr kumimoji="1" lang="en-US" altLang="ja-JP" sz="2400" strike="sngStrike" dirty="0">
                <a:latin typeface="+mn-ea"/>
              </a:rPr>
              <a:t>NN</a:t>
            </a:r>
            <a:r>
              <a:rPr kumimoji="1" lang="ja-JP" altLang="en-US" sz="2400" strike="sngStrike" dirty="0">
                <a:latin typeface="+mn-ea"/>
              </a:rPr>
              <a:t>の構造から自動抽出</a:t>
            </a:r>
            <a:endParaRPr kumimoji="1" lang="en-US" altLang="ja-JP" sz="2400" strike="sngStrike" dirty="0">
              <a:latin typeface="+mn-ea"/>
            </a:endParaRPr>
          </a:p>
          <a:p>
            <a:r>
              <a:rPr kumimoji="1" lang="en-US" altLang="ja-JP" sz="2400" dirty="0">
                <a:latin typeface="+mn-ea"/>
              </a:rPr>
              <a:t>5.ML</a:t>
            </a:r>
            <a:r>
              <a:rPr kumimoji="1" lang="ja-JP" altLang="en-US" sz="2400" dirty="0">
                <a:latin typeface="+mn-ea"/>
              </a:rPr>
              <a:t>部分の検討　　　　　　　　　　　　　　　　　　　　</a:t>
            </a:r>
            <a:r>
              <a:rPr kumimoji="1" lang="ja-JP" altLang="en-US" sz="2400" strike="sngStrike" dirty="0">
                <a:latin typeface="+mn-ea"/>
              </a:rPr>
              <a:t>　</a:t>
            </a:r>
            <a:r>
              <a:rPr kumimoji="1" lang="en-US" altLang="ja-JP" sz="2400" strike="sngStrike" dirty="0">
                <a:latin typeface="+mn-ea"/>
              </a:rPr>
              <a:t>6.</a:t>
            </a:r>
            <a:r>
              <a:rPr kumimoji="1" lang="ja-JP" altLang="en-US" sz="2400" strike="sngStrike" dirty="0">
                <a:latin typeface="+mn-ea"/>
              </a:rPr>
              <a:t>論文読み</a:t>
            </a:r>
            <a:endParaRPr kumimoji="1" lang="en-US" altLang="ja-JP" sz="2400" strike="sngStrike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（全結合→</a:t>
            </a:r>
            <a:r>
              <a:rPr kumimoji="1" lang="en-US" altLang="ja-JP" sz="2400" dirty="0">
                <a:latin typeface="+mn-ea"/>
              </a:rPr>
              <a:t>RBF</a:t>
            </a:r>
            <a:r>
              <a:rPr kumimoji="1" lang="ja-JP" altLang="en-US" sz="2400" dirty="0">
                <a:latin typeface="+mn-ea"/>
              </a:rPr>
              <a:t>）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メタヒューリスティック部分の検討（</a:t>
            </a:r>
            <a:r>
              <a:rPr kumimoji="1" lang="en-US" altLang="ja-JP" sz="2400" dirty="0">
                <a:latin typeface="+mn-ea"/>
              </a:rPr>
              <a:t>GA</a:t>
            </a:r>
            <a:r>
              <a:rPr kumimoji="1" lang="ja-JP" altLang="en-US" sz="2400" dirty="0">
                <a:latin typeface="+mn-ea"/>
              </a:rPr>
              <a:t>→</a:t>
            </a:r>
            <a:r>
              <a:rPr kumimoji="1" lang="en-US" altLang="ja-JP" sz="2400" dirty="0">
                <a:latin typeface="+mn-ea"/>
              </a:rPr>
              <a:t>PSO</a:t>
            </a:r>
            <a:r>
              <a:rPr kumimoji="1" lang="ja-JP" altLang="en-US" sz="2400" dirty="0">
                <a:latin typeface="+mn-ea"/>
              </a:rPr>
              <a:t>、個体数）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　　</a:t>
            </a:r>
            <a:r>
              <a:rPr kumimoji="1" lang="en-US" altLang="ja-JP" sz="2400" dirty="0">
                <a:latin typeface="+mn-ea"/>
              </a:rPr>
              <a:t>GNN</a:t>
            </a:r>
            <a:r>
              <a:rPr kumimoji="1" lang="ja-JP" altLang="en-US" sz="2400" dirty="0">
                <a:latin typeface="+mn-ea"/>
              </a:rPr>
              <a:t>が使えない？　</a:t>
            </a:r>
            <a:r>
              <a:rPr kumimoji="1" lang="en-US" altLang="ja-JP" sz="2400" dirty="0">
                <a:latin typeface="+mn-ea"/>
              </a:rPr>
              <a:t>RNF</a:t>
            </a:r>
            <a:r>
              <a:rPr kumimoji="1" lang="ja-JP" altLang="en-US" sz="2400" dirty="0">
                <a:latin typeface="+mn-ea"/>
              </a:rPr>
              <a:t>の方が精度がよい？（神野先生）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0AB403-42EE-CE96-182A-7AD4D5F0D791}"/>
              </a:ext>
            </a:extLst>
          </p:cNvPr>
          <p:cNvSpPr txBox="1"/>
          <p:nvPr/>
        </p:nvSpPr>
        <p:spPr>
          <a:xfrm>
            <a:off x="3048000" y="5768478"/>
            <a:ext cx="640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[5]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（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Eckart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Zitzler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Kalyanmoy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Deb, and Lothar Thiele. Comparison of </a:t>
            </a:r>
            <a:r>
              <a:rPr lang="en-US" altLang="ja-JP" sz="1100" b="0" i="0" err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multiobjective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 evolutionary algorithms: empirical results. </a:t>
            </a:r>
            <a:r>
              <a:rPr lang="en-US" altLang="ja-JP" sz="1100" b="0" i="1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Evolutionary Computation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, 8(2):173–195, 2000. </a:t>
            </a:r>
            <a:r>
              <a:rPr lang="en-US" altLang="ja-JP" sz="1100" b="0" i="0" u="none" strike="noStrike">
                <a:solidFill>
                  <a:srgbClr val="0071BC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  <a:hlinkClick r:id="rId2"/>
              </a:rPr>
              <a:t>doi:10.1162/106365600568202</a:t>
            </a:r>
            <a:r>
              <a:rPr lang="en-US" altLang="ja-JP" sz="1100" b="0" i="0">
                <a:solidFill>
                  <a:srgbClr val="515151"/>
                </a:solidFill>
                <a:effectLst/>
                <a:highlight>
                  <a:srgbClr val="FFFFFF"/>
                </a:highlight>
                <a:latin typeface="PT Sans" panose="020F0502020204030204" pitchFamily="34" charset="0"/>
              </a:rPr>
              <a:t>.</a:t>
            </a:r>
            <a:r>
              <a:rPr kumimoji="1" lang="ja-JP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3960B-D4AC-1FE8-2B60-7D15136DA2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15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1436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4D7D3A6-72DA-1483-BE60-079F0CA88970}"/>
              </a:ext>
            </a:extLst>
          </p:cNvPr>
          <p:cNvSpPr/>
          <p:nvPr/>
        </p:nvSpPr>
        <p:spPr>
          <a:xfrm>
            <a:off x="5668435" y="1262308"/>
            <a:ext cx="2696028" cy="22717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651563-D8B1-F873-5FC8-7EA279AE5BD5}"/>
              </a:ext>
            </a:extLst>
          </p:cNvPr>
          <p:cNvSpPr/>
          <p:nvPr/>
        </p:nvSpPr>
        <p:spPr>
          <a:xfrm>
            <a:off x="22155" y="3703530"/>
            <a:ext cx="7858594" cy="21197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F7055B-4F49-7293-FF08-D4FB81D02228}"/>
              </a:ext>
            </a:extLst>
          </p:cNvPr>
          <p:cNvSpPr/>
          <p:nvPr/>
        </p:nvSpPr>
        <p:spPr>
          <a:xfrm>
            <a:off x="138052" y="1208928"/>
            <a:ext cx="5292132" cy="23577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F8ED8A-33C6-327E-8B6C-D3F9AE31FA2F}"/>
              </a:ext>
            </a:extLst>
          </p:cNvPr>
          <p:cNvSpPr/>
          <p:nvPr/>
        </p:nvSpPr>
        <p:spPr>
          <a:xfrm>
            <a:off x="138052" y="5009293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Initialization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1E592E-56B8-DF5B-BB56-50FC903630E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09355" y="4488852"/>
            <a:ext cx="0" cy="52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6787C2-1ABD-1D43-3793-35005B4F3668}"/>
              </a:ext>
            </a:extLst>
          </p:cNvPr>
          <p:cNvSpPr/>
          <p:nvPr/>
        </p:nvSpPr>
        <p:spPr>
          <a:xfrm>
            <a:off x="181183" y="4039147"/>
            <a:ext cx="1915136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Real Evaluation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FCFE7E-D5A2-499D-EDFD-ED5842996B6C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 flipV="1">
            <a:off x="966224" y="3019779"/>
            <a:ext cx="32349" cy="108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E86E3E3F-9F06-2B38-3F60-B0CF6C2030FA}"/>
              </a:ext>
            </a:extLst>
          </p:cNvPr>
          <p:cNvSpPr/>
          <p:nvPr/>
        </p:nvSpPr>
        <p:spPr>
          <a:xfrm>
            <a:off x="188644" y="1848706"/>
            <a:ext cx="1641423" cy="1214204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Training dataset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ECE902-028E-8335-5204-ECE3E1908DC9}"/>
              </a:ext>
            </a:extLst>
          </p:cNvPr>
          <p:cNvSpPr/>
          <p:nvPr/>
        </p:nvSpPr>
        <p:spPr>
          <a:xfrm>
            <a:off x="2650779" y="1595045"/>
            <a:ext cx="2434028" cy="1686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75F02E8-4722-8C44-2333-3C9AC141C8D6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 flipV="1">
            <a:off x="1830067" y="2438242"/>
            <a:ext cx="820712" cy="17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D6E9E8D-FBCE-88C9-4B18-41DD2CBDDEBA}"/>
              </a:ext>
            </a:extLst>
          </p:cNvPr>
          <p:cNvSpPr/>
          <p:nvPr/>
        </p:nvSpPr>
        <p:spPr>
          <a:xfrm>
            <a:off x="2782223" y="1661797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B099D6-E1C0-9E58-23F1-71164EC0F97B}"/>
              </a:ext>
            </a:extLst>
          </p:cNvPr>
          <p:cNvSpPr/>
          <p:nvPr/>
        </p:nvSpPr>
        <p:spPr>
          <a:xfrm>
            <a:off x="2782223" y="1999075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F87421D-1512-58A7-6C12-8B6E9974DDA6}"/>
              </a:ext>
            </a:extLst>
          </p:cNvPr>
          <p:cNvSpPr/>
          <p:nvPr/>
        </p:nvSpPr>
        <p:spPr>
          <a:xfrm>
            <a:off x="2782223" y="2333543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0E93053-3872-2490-B546-C08E2F8D2E3E}"/>
              </a:ext>
            </a:extLst>
          </p:cNvPr>
          <p:cNvSpPr/>
          <p:nvPr/>
        </p:nvSpPr>
        <p:spPr>
          <a:xfrm>
            <a:off x="2782223" y="266801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1C09E6F-01F5-DB01-E493-66489A84E2CE}"/>
              </a:ext>
            </a:extLst>
          </p:cNvPr>
          <p:cNvSpPr/>
          <p:nvPr/>
        </p:nvSpPr>
        <p:spPr>
          <a:xfrm>
            <a:off x="2782222" y="3008101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39E338-F78A-F67C-0BE0-409B535C9F3F}"/>
              </a:ext>
            </a:extLst>
          </p:cNvPr>
          <p:cNvSpPr/>
          <p:nvPr/>
        </p:nvSpPr>
        <p:spPr>
          <a:xfrm>
            <a:off x="3423052" y="2108691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61A03C4-932A-C30F-60EB-24E3BCE150C3}"/>
              </a:ext>
            </a:extLst>
          </p:cNvPr>
          <p:cNvSpPr/>
          <p:nvPr/>
        </p:nvSpPr>
        <p:spPr>
          <a:xfrm>
            <a:off x="3428674" y="2474781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8359C4C-0AF4-B865-A88E-36B81946ED49}"/>
              </a:ext>
            </a:extLst>
          </p:cNvPr>
          <p:cNvSpPr/>
          <p:nvPr/>
        </p:nvSpPr>
        <p:spPr>
          <a:xfrm>
            <a:off x="3420240" y="2797302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708CC18-ADE6-500D-5413-B19E88154A1D}"/>
              </a:ext>
            </a:extLst>
          </p:cNvPr>
          <p:cNvSpPr/>
          <p:nvPr/>
        </p:nvSpPr>
        <p:spPr>
          <a:xfrm>
            <a:off x="3420239" y="1742601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826CF23-8E2F-FFD7-07E9-96B2B85CC2FF}"/>
              </a:ext>
            </a:extLst>
          </p:cNvPr>
          <p:cNvSpPr/>
          <p:nvPr/>
        </p:nvSpPr>
        <p:spPr>
          <a:xfrm>
            <a:off x="3951454" y="1999075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093F33-8B00-23CF-AA6F-14AC2262F684}"/>
              </a:ext>
            </a:extLst>
          </p:cNvPr>
          <p:cNvSpPr/>
          <p:nvPr/>
        </p:nvSpPr>
        <p:spPr>
          <a:xfrm>
            <a:off x="3951453" y="2398189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0BE27A-23B9-4D59-5681-13FA6ADD5AD3}"/>
              </a:ext>
            </a:extLst>
          </p:cNvPr>
          <p:cNvSpPr/>
          <p:nvPr/>
        </p:nvSpPr>
        <p:spPr>
          <a:xfrm>
            <a:off x="3951453" y="2738276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30FC556-A53F-FA9C-FEF6-BE984B2D26BE}"/>
              </a:ext>
            </a:extLst>
          </p:cNvPr>
          <p:cNvSpPr/>
          <p:nvPr/>
        </p:nvSpPr>
        <p:spPr>
          <a:xfrm>
            <a:off x="4414556" y="2325816"/>
            <a:ext cx="224852" cy="2248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071E70-A604-AD0D-F6D3-CD98BE41C044}"/>
              </a:ext>
            </a:extLst>
          </p:cNvPr>
          <p:cNvCxnSpPr>
            <a:cxnSpLocks/>
          </p:cNvCxnSpPr>
          <p:nvPr/>
        </p:nvCxnSpPr>
        <p:spPr>
          <a:xfrm>
            <a:off x="5084807" y="2450654"/>
            <a:ext cx="865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0F7E01-862D-4429-84AF-203E5950A0C2}"/>
              </a:ext>
            </a:extLst>
          </p:cNvPr>
          <p:cNvSpPr/>
          <p:nvPr/>
        </p:nvSpPr>
        <p:spPr>
          <a:xfrm>
            <a:off x="5950769" y="2201794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GNN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46A7443-CD2A-94DE-CA09-7D35C9884276}"/>
              </a:ext>
            </a:extLst>
          </p:cNvPr>
          <p:cNvCxnSpPr>
            <a:cxnSpLocks/>
            <a:stCxn id="46" idx="2"/>
            <a:endCxn id="2" idx="0"/>
          </p:cNvCxnSpPr>
          <p:nvPr/>
        </p:nvCxnSpPr>
        <p:spPr>
          <a:xfrm flipH="1">
            <a:off x="1009355" y="2651499"/>
            <a:ext cx="5812718" cy="2357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2D38C1E-1293-A6BE-91C0-CDD3D1E3049E}"/>
              </a:ext>
            </a:extLst>
          </p:cNvPr>
          <p:cNvSpPr txBox="1"/>
          <p:nvPr/>
        </p:nvSpPr>
        <p:spPr>
          <a:xfrm>
            <a:off x="4344948" y="3707479"/>
            <a:ext cx="219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dimension reduction</a:t>
            </a:r>
          </a:p>
          <a:p>
            <a:r>
              <a:rPr kumimoji="1" lang="en-US" altLang="ja-JP" dirty="0"/>
              <a:t>(gr</a:t>
            </a:r>
            <a:r>
              <a:rPr lang="en-US" altLang="ja-JP" dirty="0"/>
              <a:t>oup)</a:t>
            </a:r>
            <a:endParaRPr kumimoji="1" lang="ja-JP" altLang="en-US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880CDEA-CA6A-8E21-D27B-1BDF9374ED1F}"/>
              </a:ext>
            </a:extLst>
          </p:cNvPr>
          <p:cNvCxnSpPr>
            <a:stCxn id="2" idx="3"/>
          </p:cNvCxnSpPr>
          <p:nvPr/>
        </p:nvCxnSpPr>
        <p:spPr>
          <a:xfrm>
            <a:off x="1880659" y="5234146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F79695-D3D9-277D-9C26-2E88DCE343F4}"/>
              </a:ext>
            </a:extLst>
          </p:cNvPr>
          <p:cNvSpPr/>
          <p:nvPr/>
        </p:nvSpPr>
        <p:spPr>
          <a:xfrm>
            <a:off x="2661361" y="4872303"/>
            <a:ext cx="1753390" cy="579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GA (reduction)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E8571E5-27AC-2C0D-E3C4-FE6F456A0732}"/>
              </a:ext>
            </a:extLst>
          </p:cNvPr>
          <p:cNvCxnSpPr/>
          <p:nvPr/>
        </p:nvCxnSpPr>
        <p:spPr>
          <a:xfrm>
            <a:off x="4414555" y="5234146"/>
            <a:ext cx="770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FA2F26A-6166-8CA7-49C8-AF276514F327}"/>
              </a:ext>
            </a:extLst>
          </p:cNvPr>
          <p:cNvSpPr/>
          <p:nvPr/>
        </p:nvSpPr>
        <p:spPr>
          <a:xfrm>
            <a:off x="5195263" y="4968122"/>
            <a:ext cx="1742607" cy="449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D0AD8-71B2-F63A-0848-E744C0E4332B}"/>
              </a:ext>
            </a:extLst>
          </p:cNvPr>
          <p:cNvSpPr txBox="1"/>
          <p:nvPr/>
        </p:nvSpPr>
        <p:spPr>
          <a:xfrm>
            <a:off x="292556" y="1349830"/>
            <a:ext cx="1929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 dirty="0"/>
              <a:t>Surrogate</a:t>
            </a:r>
            <a:endParaRPr kumimoji="1" lang="ja-JP" altLang="en-US" sz="21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A898E3-D996-C3B7-4005-73F1BA190ECA}"/>
              </a:ext>
            </a:extLst>
          </p:cNvPr>
          <p:cNvSpPr txBox="1"/>
          <p:nvPr/>
        </p:nvSpPr>
        <p:spPr>
          <a:xfrm>
            <a:off x="6701046" y="3777198"/>
            <a:ext cx="1433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 dirty="0"/>
              <a:t>GA</a:t>
            </a:r>
            <a:endParaRPr kumimoji="1" lang="ja-JP" altLang="en-US" sz="21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AC0FAC-F491-E951-5FB2-8364BECAA556}"/>
              </a:ext>
            </a:extLst>
          </p:cNvPr>
          <p:cNvSpPr txBox="1"/>
          <p:nvPr/>
        </p:nvSpPr>
        <p:spPr>
          <a:xfrm>
            <a:off x="5905518" y="1352132"/>
            <a:ext cx="245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b="1" dirty="0"/>
              <a:t>Graph neural network</a:t>
            </a:r>
            <a:endParaRPr kumimoji="1" lang="ja-JP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92912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321354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4400" spc="-11" dirty="0">
                <a:solidFill>
                  <a:srgbClr val="FF0000"/>
                </a:solidFill>
                <a:latin typeface="MS PGothic"/>
                <a:cs typeface="MS PGothic"/>
              </a:rPr>
              <a:t>ノードをバイアス化</a:t>
            </a:r>
            <a:endParaRPr lang="en-US" altLang="ja-JP" sz="4400" spc="-11" dirty="0">
              <a:solidFill>
                <a:srgbClr val="FF0000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2. GNN</a:t>
            </a:r>
            <a:r>
              <a:rPr lang="ja-JP" altLang="en-US" sz="3200" dirty="0">
                <a:latin typeface="MS PGothic"/>
                <a:cs typeface="MS PGothic"/>
              </a:rPr>
              <a:t>でクラスタリング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3. </a:t>
            </a:r>
            <a:r>
              <a:rPr lang="ja-JP" altLang="en-US" sz="3200" dirty="0">
                <a:latin typeface="MS PGothic"/>
                <a:cs typeface="MS PGothic"/>
              </a:rPr>
              <a:t>論文調査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3.1 </a:t>
            </a:r>
            <a:r>
              <a:rPr lang="en-US" altLang="ja-JP" sz="3200" dirty="0">
                <a:latin typeface="MS PGothic"/>
                <a:cs typeface="MS PGothic"/>
              </a:rPr>
              <a:t>GA</a:t>
            </a:r>
            <a:r>
              <a:rPr lang="ja-JP" altLang="en-US" sz="3200" dirty="0">
                <a:latin typeface="MS PGothic"/>
                <a:cs typeface="MS PGothic"/>
              </a:rPr>
              <a:t>の最適化に</a:t>
            </a:r>
            <a:r>
              <a:rPr lang="en-US" altLang="ja-JP" sz="3200" dirty="0">
                <a:latin typeface="MS PGothic"/>
                <a:cs typeface="MS PGothic"/>
              </a:rPr>
              <a:t>GNN</a:t>
            </a:r>
            <a:r>
              <a:rPr lang="ja-JP" altLang="en-US" sz="3200" dirty="0">
                <a:latin typeface="MS PGothic"/>
                <a:cs typeface="MS PGothic"/>
              </a:rPr>
              <a:t>を適用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3.2 PSO</a:t>
            </a:r>
            <a:r>
              <a:rPr lang="ja-JP" altLang="en-US" sz="3200" dirty="0">
                <a:latin typeface="MS PGothic"/>
                <a:cs typeface="MS PGothic"/>
              </a:rPr>
              <a:t>から重要な変数を見つけ最適化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4.</a:t>
            </a:r>
            <a:r>
              <a:rPr lang="ja-JP" altLang="en-US" sz="3200" dirty="0">
                <a:latin typeface="MS PGothic"/>
                <a:cs typeface="MS PGothic"/>
              </a:rPr>
              <a:t> 部分的最適化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3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42940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E181E-E035-93F7-9A96-CB673456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685" y="694932"/>
            <a:ext cx="5752465" cy="615553"/>
          </a:xfrm>
        </p:spPr>
        <p:txBody>
          <a:bodyPr/>
          <a:lstStyle/>
          <a:p>
            <a:r>
              <a:rPr kumimoji="1" lang="ja-JP" altLang="en-US" sz="4000" dirty="0"/>
              <a:t>ノードをバイアス化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1C616-255F-4689-0043-83687AC5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738664"/>
          </a:xfrm>
        </p:spPr>
        <p:txBody>
          <a:bodyPr/>
          <a:lstStyle/>
          <a:p>
            <a:r>
              <a:rPr kumimoji="1" lang="ja-JP" altLang="en-US" dirty="0"/>
              <a:t>以前</a:t>
            </a:r>
            <a:endParaRPr kumimoji="1" lang="en-US" altLang="ja-JP" dirty="0"/>
          </a:p>
          <a:p>
            <a:r>
              <a:rPr kumimoji="1" lang="ja-JP" altLang="en-US" dirty="0"/>
              <a:t>バイアスはノードの特徴量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4E50E-D5AF-554D-4217-E3E5494FD204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738664"/>
          </a:xfrm>
        </p:spPr>
        <p:txBody>
          <a:bodyPr/>
          <a:lstStyle/>
          <a:p>
            <a:r>
              <a:rPr kumimoji="1" lang="ja-JP" altLang="en-US" dirty="0"/>
              <a:t>現在</a:t>
            </a:r>
            <a:endParaRPr kumimoji="1" lang="en-US" altLang="ja-JP" dirty="0"/>
          </a:p>
          <a:p>
            <a:r>
              <a:rPr kumimoji="1" lang="ja-JP" altLang="en-US" dirty="0"/>
              <a:t>バイアスのノードを作成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DFC1B-53CB-37CE-CFA5-86910B1AB1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4</a:t>
            </a:fld>
            <a:endParaRPr lang="en-US" altLang="ja-JP" spc="-38"/>
          </a:p>
        </p:txBody>
      </p:sp>
      <p:pic>
        <p:nvPicPr>
          <p:cNvPr id="6" name="図 5" descr="グラフ, 散布図&#10;&#10;自動的に生成された説明">
            <a:extLst>
              <a:ext uri="{FF2B5EF4-FFF2-40B4-BE49-F238E27FC236}">
                <a16:creationId xmlns:a16="http://schemas.microsoft.com/office/drawing/2014/main" id="{979F5260-7134-9106-CA2D-D9C35541B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3463" r="13751" b="12629"/>
          <a:stretch/>
        </p:blipFill>
        <p:spPr>
          <a:xfrm>
            <a:off x="0" y="2356780"/>
            <a:ext cx="4038600" cy="412639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1F6A23-C387-5F57-11A9-7DC8B2FFBCAE}"/>
              </a:ext>
            </a:extLst>
          </p:cNvPr>
          <p:cNvSpPr/>
          <p:nvPr/>
        </p:nvSpPr>
        <p:spPr>
          <a:xfrm>
            <a:off x="1662544" y="5280660"/>
            <a:ext cx="1385455" cy="230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バイアス</a:t>
            </a:r>
          </a:p>
        </p:txBody>
      </p:sp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6E844E99-2389-82C7-19F9-7D607EFF2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3463" r="13751" b="12629"/>
          <a:stretch/>
        </p:blipFill>
        <p:spPr>
          <a:xfrm>
            <a:off x="4427633" y="2331365"/>
            <a:ext cx="4038600" cy="4126394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B71DF0F8-0003-1A8B-A035-9E28F1D23D5C}"/>
              </a:ext>
            </a:extLst>
          </p:cNvPr>
          <p:cNvSpPr/>
          <p:nvPr/>
        </p:nvSpPr>
        <p:spPr>
          <a:xfrm>
            <a:off x="5634182" y="5618778"/>
            <a:ext cx="1080654" cy="104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ノード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61C6652-3320-9566-90FF-A1F00650533E}"/>
              </a:ext>
            </a:extLst>
          </p:cNvPr>
          <p:cNvSpPr/>
          <p:nvPr/>
        </p:nvSpPr>
        <p:spPr>
          <a:xfrm>
            <a:off x="4572000" y="6368509"/>
            <a:ext cx="309382" cy="30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BFCC2C-7D6A-E0DA-26B5-A716111E1530}"/>
              </a:ext>
            </a:extLst>
          </p:cNvPr>
          <p:cNvSpPr/>
          <p:nvPr/>
        </p:nvSpPr>
        <p:spPr>
          <a:xfrm>
            <a:off x="7103869" y="4858327"/>
            <a:ext cx="277091" cy="277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3F381BE-7C96-35EF-9552-46E25B683DA3}"/>
              </a:ext>
            </a:extLst>
          </p:cNvPr>
          <p:cNvSpPr/>
          <p:nvPr/>
        </p:nvSpPr>
        <p:spPr>
          <a:xfrm>
            <a:off x="8248073" y="3999345"/>
            <a:ext cx="397164" cy="397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7D109DE9-3850-38BB-5513-B4E059D6672F}"/>
              </a:ext>
            </a:extLst>
          </p:cNvPr>
          <p:cNvSpPr/>
          <p:nvPr/>
        </p:nvSpPr>
        <p:spPr>
          <a:xfrm>
            <a:off x="193962" y="111673"/>
            <a:ext cx="2475347" cy="8128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ランダムにノードの特徴量</a:t>
            </a: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E231BA6B-5C57-A3A1-D6D3-34767D343C44}"/>
              </a:ext>
            </a:extLst>
          </p:cNvPr>
          <p:cNvSpPr/>
          <p:nvPr/>
        </p:nvSpPr>
        <p:spPr>
          <a:xfrm>
            <a:off x="933219" y="5807382"/>
            <a:ext cx="2133600" cy="715818"/>
          </a:xfrm>
          <a:prstGeom prst="wedgeEllipseCallout">
            <a:avLst>
              <a:gd name="adj1" fmla="val -73647"/>
              <a:gd name="adj2" fmla="val -7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入力の値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（ランダム）</a:t>
            </a:r>
          </a:p>
        </p:txBody>
      </p:sp>
    </p:spTree>
    <p:extLst>
      <p:ext uri="{BB962C8B-B14F-4D97-AF65-F5344CB8AC3E}">
        <p14:creationId xmlns:p14="http://schemas.microsoft.com/office/powerpoint/2010/main" val="266814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40B2C-FD59-4A86-AF5A-6911F305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40" y="400241"/>
            <a:ext cx="5752465" cy="507831"/>
          </a:xfrm>
        </p:spPr>
        <p:txBody>
          <a:bodyPr/>
          <a:lstStyle/>
          <a:p>
            <a:r>
              <a:rPr kumimoji="1" lang="ja-JP" altLang="en-US" dirty="0"/>
              <a:t>実験結果　（バイアスをノード）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63F9E-2FF5-C8CF-E459-153C0C807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91" y="1107214"/>
            <a:ext cx="9033164" cy="861774"/>
          </a:xfrm>
        </p:spPr>
        <p:txBody>
          <a:bodyPr/>
          <a:lstStyle/>
          <a:p>
            <a:r>
              <a:rPr kumimoji="1" lang="en-US" altLang="ja-JP" sz="2800" dirty="0"/>
              <a:t>0.6774193548387096</a:t>
            </a:r>
          </a:p>
          <a:p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80E44-D2F4-32AB-2F34-482B6F3DD1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5</a:t>
            </a:fld>
            <a:endParaRPr lang="en-US" altLang="ja-JP" spc="-38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803CB2D-48E0-DFD1-2AA2-842390880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73546"/>
              </p:ext>
            </p:extLst>
          </p:nvPr>
        </p:nvGraphicFramePr>
        <p:xfrm>
          <a:off x="282827" y="1645433"/>
          <a:ext cx="8183406" cy="86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6">
                  <a:extLst>
                    <a:ext uri="{9D8B030D-6E8A-4147-A177-3AD203B41FA5}">
                      <a16:colId xmlns:a16="http://schemas.microsoft.com/office/drawing/2014/main" val="252458291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818095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0002760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80949501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79995722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58542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7072420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1060053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25576580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0049277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5053996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62430437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0617103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5065475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04847387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0843204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482744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303591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27892887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6922854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5327506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33638815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34917599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66717044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14260947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0770090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490803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09757901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948939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50686821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36080528"/>
                    </a:ext>
                  </a:extLst>
                </a:gridCol>
              </a:tblGrid>
              <a:tr h="43088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81806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77350"/>
                  </a:ext>
                </a:extLst>
              </a:tr>
            </a:tbl>
          </a:graphicData>
        </a:graphic>
      </p:graphicFrame>
      <p:pic>
        <p:nvPicPr>
          <p:cNvPr id="7" name="図 6" descr="グラフ, 散布図&#10;&#10;自動的に生成された説明">
            <a:extLst>
              <a:ext uri="{FF2B5EF4-FFF2-40B4-BE49-F238E27FC236}">
                <a16:creationId xmlns:a16="http://schemas.microsoft.com/office/drawing/2014/main" id="{53E12692-7B51-340F-D2B9-6075FC71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5700" r="13751" b="12629"/>
          <a:stretch/>
        </p:blipFill>
        <p:spPr>
          <a:xfrm>
            <a:off x="2294861" y="2507205"/>
            <a:ext cx="4159337" cy="412112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BFDB4AFE-EEC0-0E81-A84F-F1BF6B709FDD}"/>
              </a:ext>
            </a:extLst>
          </p:cNvPr>
          <p:cNvSpPr/>
          <p:nvPr/>
        </p:nvSpPr>
        <p:spPr>
          <a:xfrm>
            <a:off x="2503054" y="6530109"/>
            <a:ext cx="327891" cy="327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676F8D-DFF7-50D4-538D-9E03FFD38B45}"/>
              </a:ext>
            </a:extLst>
          </p:cNvPr>
          <p:cNvSpPr/>
          <p:nvPr/>
        </p:nvSpPr>
        <p:spPr>
          <a:xfrm>
            <a:off x="3754581" y="5750786"/>
            <a:ext cx="327891" cy="327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3C638CF-35C1-6CDC-BFDF-BCCBB5E8AE06}"/>
              </a:ext>
            </a:extLst>
          </p:cNvPr>
          <p:cNvSpPr/>
          <p:nvPr/>
        </p:nvSpPr>
        <p:spPr>
          <a:xfrm>
            <a:off x="4927599" y="4898531"/>
            <a:ext cx="327891" cy="327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AEB3BC-921D-4C99-F6A9-5AC8EDCC6C70}"/>
              </a:ext>
            </a:extLst>
          </p:cNvPr>
          <p:cNvSpPr txBox="1"/>
          <p:nvPr/>
        </p:nvSpPr>
        <p:spPr>
          <a:xfrm>
            <a:off x="6705600" y="2854036"/>
            <a:ext cx="224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紫：０</a:t>
            </a:r>
            <a:endParaRPr kumimoji="1" lang="en-US" altLang="ja-JP" dirty="0"/>
          </a:p>
          <a:p>
            <a:r>
              <a:rPr kumimoji="1" lang="ja-JP" altLang="en-US" dirty="0"/>
              <a:t>緑：１</a:t>
            </a:r>
            <a:endParaRPr kumimoji="1" lang="en-US" altLang="ja-JP" dirty="0"/>
          </a:p>
          <a:p>
            <a:r>
              <a:rPr kumimoji="1" lang="ja-JP" altLang="en-US" dirty="0"/>
              <a:t>赤：２</a:t>
            </a:r>
            <a:endParaRPr kumimoji="1" lang="en-US" altLang="ja-JP" dirty="0"/>
          </a:p>
          <a:p>
            <a:r>
              <a:rPr kumimoji="1" lang="ja-JP" altLang="en-US" dirty="0"/>
              <a:t>青：３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9C4433-286B-2A96-196D-680EACF315DB}"/>
              </a:ext>
            </a:extLst>
          </p:cNvPr>
          <p:cNvSpPr txBox="1"/>
          <p:nvPr/>
        </p:nvSpPr>
        <p:spPr>
          <a:xfrm>
            <a:off x="138545" y="2854036"/>
            <a:ext cx="2156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結果は</a:t>
            </a:r>
            <a:r>
              <a:rPr kumimoji="1" lang="ja-JP" altLang="en-US" sz="2800" dirty="0">
                <a:solidFill>
                  <a:srgbClr val="FF0000"/>
                </a:solidFill>
              </a:rPr>
              <a:t>安定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精度は</a:t>
            </a:r>
            <a:r>
              <a:rPr kumimoji="1" lang="ja-JP" altLang="en-US" sz="2800" dirty="0">
                <a:solidFill>
                  <a:srgbClr val="FF0000"/>
                </a:solidFill>
              </a:rPr>
              <a:t>低い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6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321354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ノードをバイアス化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2. </a:t>
            </a:r>
            <a:r>
              <a:rPr lang="en-US" altLang="ja-JP" sz="4400" dirty="0">
                <a:latin typeface="MS PGothic"/>
                <a:cs typeface="MS PGothic"/>
              </a:rPr>
              <a:t>GNN</a:t>
            </a:r>
            <a:r>
              <a:rPr lang="ja-JP" altLang="en-US" sz="4400" dirty="0">
                <a:latin typeface="MS PGothic"/>
                <a:cs typeface="MS PGothic"/>
              </a:rPr>
              <a:t>でクラスタリング</a:t>
            </a:r>
            <a:endParaRPr lang="en-US" altLang="ja-JP" sz="44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3. </a:t>
            </a:r>
            <a:r>
              <a:rPr lang="ja-JP" altLang="en-US" sz="3200" dirty="0">
                <a:latin typeface="MS PGothic"/>
                <a:cs typeface="MS PGothic"/>
              </a:rPr>
              <a:t>論文調査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3.1 </a:t>
            </a:r>
            <a:r>
              <a:rPr lang="en-US" altLang="ja-JP" sz="3200" dirty="0">
                <a:latin typeface="MS PGothic"/>
                <a:cs typeface="MS PGothic"/>
              </a:rPr>
              <a:t>GA</a:t>
            </a:r>
            <a:r>
              <a:rPr lang="ja-JP" altLang="en-US" sz="3200" dirty="0">
                <a:latin typeface="MS PGothic"/>
                <a:cs typeface="MS PGothic"/>
              </a:rPr>
              <a:t>の最適化に</a:t>
            </a:r>
            <a:r>
              <a:rPr lang="en-US" altLang="ja-JP" sz="3200" dirty="0">
                <a:latin typeface="MS PGothic"/>
                <a:cs typeface="MS PGothic"/>
              </a:rPr>
              <a:t>GNN</a:t>
            </a:r>
            <a:r>
              <a:rPr lang="ja-JP" altLang="en-US" sz="3200" dirty="0">
                <a:latin typeface="MS PGothic"/>
                <a:cs typeface="MS PGothic"/>
              </a:rPr>
              <a:t>を適用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3.2 PSO</a:t>
            </a:r>
            <a:r>
              <a:rPr lang="ja-JP" altLang="en-US" sz="3200" dirty="0">
                <a:latin typeface="MS PGothic"/>
                <a:cs typeface="MS PGothic"/>
              </a:rPr>
              <a:t>から重要な変数を見つけ最適化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4. </a:t>
            </a:r>
            <a:r>
              <a:rPr lang="ja-JP" altLang="en-US" sz="3200" dirty="0">
                <a:latin typeface="MS PGothic"/>
                <a:cs typeface="MS PGothic"/>
              </a:rPr>
              <a:t>部分的最適化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6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395445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86F27-4C51-98F2-AA4E-9249B193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67" y="427950"/>
            <a:ext cx="5752465" cy="677108"/>
          </a:xfrm>
        </p:spPr>
        <p:txBody>
          <a:bodyPr/>
          <a:lstStyle/>
          <a:p>
            <a:r>
              <a:rPr kumimoji="1" lang="en-US" altLang="ja-JP" sz="4400" dirty="0"/>
              <a:t>GNN</a:t>
            </a:r>
            <a:r>
              <a:rPr kumimoji="1" lang="ja-JP" altLang="en-US" sz="4400" dirty="0"/>
              <a:t>をクラスタリング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A7CC5-4DA2-D939-8DEF-5A412736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252" y="1526947"/>
            <a:ext cx="8620760" cy="4308872"/>
          </a:xfrm>
        </p:spPr>
        <p:txBody>
          <a:bodyPr/>
          <a:lstStyle/>
          <a:p>
            <a:pPr algn="l"/>
            <a:r>
              <a:rPr lang="en-US" altLang="ja-JP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Simplifying Clustering with Graph Neural Networks</a:t>
            </a:r>
          </a:p>
          <a:p>
            <a:pPr algn="l"/>
            <a:r>
              <a:rPr lang="en-US" altLang="ja-JP" sz="2800" dirty="0" err="1">
                <a:solidFill>
                  <a:srgbClr val="000000"/>
                </a:solidFill>
                <a:highlight>
                  <a:srgbClr val="FFFFFF"/>
                </a:highlight>
                <a:latin typeface="Lucida Grande"/>
              </a:rPr>
              <a:t>Github</a:t>
            </a:r>
            <a:r>
              <a:rPr lang="ja-JP" altLang="en-US" sz="2800" dirty="0">
                <a:solidFill>
                  <a:srgbClr val="000000"/>
                </a:solidFill>
                <a:highlight>
                  <a:srgbClr val="FFFFFF"/>
                </a:highlight>
                <a:latin typeface="Lucida Grande"/>
              </a:rPr>
              <a:t>から精度が</a:t>
            </a:r>
            <a:r>
              <a:rPr lang="ja-JP" altLang="en-US" sz="2800" dirty="0">
                <a:solidFill>
                  <a:srgbClr val="FF0000"/>
                </a:solidFill>
                <a:highlight>
                  <a:srgbClr val="FFFFFF"/>
                </a:highlight>
                <a:latin typeface="Lucida Grande"/>
              </a:rPr>
              <a:t>低い</a:t>
            </a:r>
            <a:endParaRPr lang="en-US" altLang="ja-JP" sz="2800" dirty="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 dirty="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 dirty="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 dirty="0">
              <a:solidFill>
                <a:srgbClr val="FF0000"/>
              </a:solidFill>
              <a:highlight>
                <a:srgbClr val="FFFFFF"/>
              </a:highlight>
              <a:latin typeface="Lucida Grande"/>
            </a:endParaRPr>
          </a:p>
          <a:p>
            <a:pPr algn="l"/>
            <a:r>
              <a:rPr lang="ja-JP" altLang="en-US" sz="2800" dirty="0">
                <a:highlight>
                  <a:srgbClr val="FFFFFF"/>
                </a:highlight>
                <a:latin typeface="Lucida Grande"/>
              </a:rPr>
              <a:t>ノード間の依存関係を見つけるのにグラフでいいのか？</a:t>
            </a:r>
            <a:endParaRPr lang="en-US" altLang="ja-JP" sz="2800" dirty="0">
              <a:highlight>
                <a:srgbClr val="FFFFFF"/>
              </a:highlight>
              <a:latin typeface="Lucida Grande"/>
            </a:endParaRPr>
          </a:p>
          <a:p>
            <a:pPr algn="l"/>
            <a:r>
              <a:rPr lang="en-US" altLang="ja-JP" sz="2800" dirty="0">
                <a:highlight>
                  <a:srgbClr val="FFFFFF"/>
                </a:highlight>
                <a:latin typeface="Lucida Grande"/>
              </a:rPr>
              <a:t>Clustering</a:t>
            </a:r>
            <a:r>
              <a:rPr lang="ja-JP" altLang="en-US" sz="2800" dirty="0">
                <a:highlight>
                  <a:srgbClr val="FFFFFF"/>
                </a:highlight>
                <a:latin typeface="Lucida Grande"/>
              </a:rPr>
              <a:t>の検討</a:t>
            </a:r>
            <a:endParaRPr lang="en-US" altLang="ja-JP" sz="2800" dirty="0">
              <a:highlight>
                <a:srgbClr val="FFFFFF"/>
              </a:highlight>
              <a:latin typeface="Lucida Grande"/>
            </a:endParaRPr>
          </a:p>
          <a:p>
            <a:pPr algn="l"/>
            <a:r>
              <a:rPr lang="ja-JP" altLang="en-US" sz="2800" dirty="0">
                <a:highlight>
                  <a:srgbClr val="FFFFFF"/>
                </a:highlight>
                <a:latin typeface="Lucida Grande"/>
              </a:rPr>
              <a:t>グラフそのものの表現</a:t>
            </a:r>
            <a:endParaRPr lang="en-US" altLang="ja-JP" sz="2800" dirty="0"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pPr algn="l"/>
            <a:endParaRPr lang="en-US" altLang="ja-JP" sz="28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2F26D8-16B5-E1E5-560C-A248171E15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7</a:t>
            </a:fld>
            <a:endParaRPr lang="en-US" altLang="ja-JP" spc="-38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215349D-6B7B-1A99-BBA9-25B5636F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53952"/>
              </p:ext>
            </p:extLst>
          </p:nvPr>
        </p:nvGraphicFramePr>
        <p:xfrm>
          <a:off x="282827" y="2567228"/>
          <a:ext cx="8183406" cy="86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6">
                  <a:extLst>
                    <a:ext uri="{9D8B030D-6E8A-4147-A177-3AD203B41FA5}">
                      <a16:colId xmlns:a16="http://schemas.microsoft.com/office/drawing/2014/main" val="252458291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818095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0002760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809495014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79995722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58542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7072420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1060053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25576580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0049277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5053996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62430437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0617103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5065475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04847387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0843204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14827448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53035919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278928877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469228546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5327506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33638815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349175990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1667170443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14260947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207700902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504908038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2097579015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39948939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3506868219"/>
                    </a:ext>
                  </a:extLst>
                </a:gridCol>
                <a:gridCol w="262882">
                  <a:extLst>
                    <a:ext uri="{9D8B030D-6E8A-4147-A177-3AD203B41FA5}">
                      <a16:colId xmlns:a16="http://schemas.microsoft.com/office/drawing/2014/main" val="636080528"/>
                    </a:ext>
                  </a:extLst>
                </a:gridCol>
              </a:tblGrid>
              <a:tr h="43088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81806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7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53" y="272529"/>
            <a:ext cx="227294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4400" spc="-19">
                <a:latin typeface="MS PGothic"/>
                <a:cs typeface="MS PGothic"/>
              </a:rPr>
              <a:t>目次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147" y="1591480"/>
            <a:ext cx="7917362" cy="270827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95764" indent="-386238">
              <a:spcBef>
                <a:spcPts val="79"/>
              </a:spcBef>
              <a:buFont typeface="Times New Roman"/>
              <a:buAutoNum type="arabicPeriod"/>
              <a:tabLst>
                <a:tab pos="395764" algn="l"/>
              </a:tabLst>
            </a:pPr>
            <a:r>
              <a:rPr lang="ja-JP" altLang="en-US" sz="3200" spc="-11" dirty="0">
                <a:solidFill>
                  <a:schemeClr val="tx1"/>
                </a:solidFill>
                <a:latin typeface="MS PGothic"/>
                <a:cs typeface="MS PGothic"/>
              </a:rPr>
              <a:t>ノードをバイアス化</a:t>
            </a:r>
            <a:endParaRPr lang="en-US" altLang="ja-JP" sz="3200" spc="-11" dirty="0">
              <a:solidFill>
                <a:schemeClr val="tx1"/>
              </a:solidFill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altLang="ja-JP" sz="3200" dirty="0">
                <a:latin typeface="MS PGothic"/>
                <a:cs typeface="MS PGothic"/>
              </a:rPr>
              <a:t>2. GNN</a:t>
            </a:r>
            <a:r>
              <a:rPr lang="ja-JP" altLang="en-US" sz="3200" dirty="0">
                <a:latin typeface="MS PGothic"/>
                <a:cs typeface="MS PGothic"/>
              </a:rPr>
              <a:t>でクラスタリング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3. </a:t>
            </a:r>
            <a:r>
              <a:rPr lang="ja-JP" altLang="en-US" sz="3200" dirty="0">
                <a:latin typeface="MS PGothic"/>
                <a:cs typeface="MS PGothic"/>
              </a:rPr>
              <a:t>論文調査</a:t>
            </a:r>
            <a:endParaRPr lang="en-US" altLang="ja-JP" sz="32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3.1 </a:t>
            </a:r>
            <a:r>
              <a:rPr lang="en-US" altLang="ja-JP" sz="4400" dirty="0">
                <a:latin typeface="MS PGothic"/>
                <a:cs typeface="MS PGothic"/>
              </a:rPr>
              <a:t>GA</a:t>
            </a:r>
            <a:r>
              <a:rPr lang="ja-JP" altLang="en-US" sz="4400" dirty="0">
                <a:latin typeface="MS PGothic"/>
                <a:cs typeface="MS PGothic"/>
              </a:rPr>
              <a:t>の最適化に</a:t>
            </a:r>
            <a:r>
              <a:rPr lang="en-US" altLang="ja-JP" sz="4400" dirty="0">
                <a:latin typeface="MS PGothic"/>
                <a:cs typeface="MS PGothic"/>
              </a:rPr>
              <a:t>GNN</a:t>
            </a:r>
            <a:r>
              <a:rPr lang="ja-JP" altLang="en-US" sz="4400" dirty="0">
                <a:latin typeface="MS PGothic"/>
                <a:cs typeface="MS PGothic"/>
              </a:rPr>
              <a:t>を適用</a:t>
            </a:r>
            <a:endParaRPr lang="en-US" altLang="ja-JP" sz="4400" dirty="0">
              <a:latin typeface="MS PGothic"/>
              <a:cs typeface="MS PGothic"/>
            </a:endParaRPr>
          </a:p>
          <a:p>
            <a:pPr marL="9526">
              <a:spcBef>
                <a:spcPts val="79"/>
              </a:spcBef>
              <a:tabLst>
                <a:tab pos="395764" algn="l"/>
              </a:tabLst>
            </a:pPr>
            <a:r>
              <a:rPr lang="en-US" sz="3200" dirty="0">
                <a:latin typeface="MS PGothic"/>
                <a:cs typeface="MS PGothic"/>
              </a:rPr>
              <a:t>	3.2 PSO</a:t>
            </a:r>
            <a:r>
              <a:rPr lang="ja-JP" altLang="en-US" sz="3200" dirty="0">
                <a:latin typeface="MS PGothic"/>
                <a:cs typeface="MS PGothic"/>
              </a:rPr>
              <a:t>から重要な変数を見つけ最適化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87113C-E926-F900-DF70-468F0BA00C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8</a:t>
            </a:fld>
            <a:endParaRPr lang="en-US" altLang="ja-JP" spc="-38"/>
          </a:p>
        </p:txBody>
      </p:sp>
    </p:spTree>
    <p:extLst>
      <p:ext uri="{BB962C8B-B14F-4D97-AF65-F5344CB8AC3E}">
        <p14:creationId xmlns:p14="http://schemas.microsoft.com/office/powerpoint/2010/main" val="27622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82C85-7DD3-CF01-815F-8C597641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00241"/>
            <a:ext cx="6745605" cy="2031325"/>
          </a:xfrm>
        </p:spPr>
        <p:txBody>
          <a:bodyPr/>
          <a:lstStyle/>
          <a:p>
            <a:r>
              <a:rPr lang="en-US" altLang="ja-JP" dirty="0"/>
              <a:t>A Graph Neural Network Assisted Evolutionary Algorithm for Expensive Multi-objective Optimization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34EF14-AC98-BD48-1658-DD07FE90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20" y="1866975"/>
            <a:ext cx="8620760" cy="276999"/>
          </a:xfrm>
        </p:spPr>
        <p:txBody>
          <a:bodyPr/>
          <a:lstStyle/>
          <a:p>
            <a:r>
              <a:rPr kumimoji="1" lang="en-US" altLang="ja-JP" dirty="0"/>
              <a:t>2024 CSE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905BEA-E38A-5B36-FA80-C7F7A15211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>
              <a:lnSpc>
                <a:spcPts val="1223"/>
              </a:lnSpc>
            </a:pPr>
            <a:fld id="{81D60167-4931-47E6-BA6A-407CBD079E47}" type="slidenum">
              <a:rPr lang="en-US" altLang="ja-JP" spc="-38" smtClean="0"/>
              <a:pPr marL="62865">
                <a:lnSpc>
                  <a:spcPts val="1223"/>
                </a:lnSpc>
              </a:pPr>
              <a:t>9</a:t>
            </a:fld>
            <a:endParaRPr lang="en-US" altLang="ja-JP" spc="-38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BD86FC-EAD6-129C-A631-5AE988F1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2242719"/>
            <a:ext cx="9144000" cy="370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703</Words>
  <Application>Microsoft Office PowerPoint</Application>
  <PresentationFormat>画面に合わせる (4:3)</PresentationFormat>
  <Paragraphs>255</Paragraphs>
  <Slides>15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HGPSoeiKakugothicUB</vt:lpstr>
      <vt:lpstr>Lucida Grande</vt:lpstr>
      <vt:lpstr>ＭＳ Ｐゴシック</vt:lpstr>
      <vt:lpstr>ＭＳ Ｐゴシック</vt:lpstr>
      <vt:lpstr>游ゴシック</vt:lpstr>
      <vt:lpstr>PT Sans</vt:lpstr>
      <vt:lpstr>Times New Roman</vt:lpstr>
      <vt:lpstr>Office Theme</vt:lpstr>
      <vt:lpstr>PowerPoint プレゼンテーション</vt:lpstr>
      <vt:lpstr>PowerPoint プレゼンテーション</vt:lpstr>
      <vt:lpstr>目次</vt:lpstr>
      <vt:lpstr>ノードをバイアス化</vt:lpstr>
      <vt:lpstr>実験結果　（バイアスをノード）</vt:lpstr>
      <vt:lpstr>目次</vt:lpstr>
      <vt:lpstr>GNNをクラスタリング</vt:lpstr>
      <vt:lpstr>目次</vt:lpstr>
      <vt:lpstr>A Graph Neural Network Assisted Evolutionary Algorithm for Expensive Multi-objective Optimization</vt:lpstr>
      <vt:lpstr>Reference Vector Guided Variables Selection for Expensive Large-scale Multiobjective Optimization</vt:lpstr>
      <vt:lpstr>目次</vt:lpstr>
      <vt:lpstr>Rastrigin関数 (10次元)</vt:lpstr>
      <vt:lpstr>部分的最適化</vt:lpstr>
      <vt:lpstr>今後について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パワポ作成について</dc:title>
  <dc:creator>shin</dc:creator>
  <cp:lastModifiedBy>g2121057</cp:lastModifiedBy>
  <cp:revision>1</cp:revision>
  <dcterms:created xsi:type="dcterms:W3CDTF">2023-12-11T06:36:08Z</dcterms:created>
  <dcterms:modified xsi:type="dcterms:W3CDTF">2024-08-06T08:39:48Z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PowerPoint 用 Acrobat PDFMaker 23</vt:lpwstr>
  </property>
  <property fmtid="{D5CDD505-2E9C-101B-9397-08002B2CF9AE}" pid="4" name="LastSaved">
    <vt:filetime>2023-12-11T00:00:00Z</vt:filetime>
  </property>
  <property fmtid="{D5CDD505-2E9C-101B-9397-08002B2CF9AE}" pid="5" name="Producer">
    <vt:lpwstr>Adobe PDF Library 23.6.96</vt:lpwstr>
  </property>
</Properties>
</file>