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57" r:id="rId27"/>
    <p:sldId id="283" r:id="rId28"/>
    <p:sldId id="284" r:id="rId29"/>
    <p:sldId id="285" r:id="rId30"/>
    <p:sldId id="286" r:id="rId31"/>
    <p:sldId id="287" r:id="rId32"/>
    <p:sldId id="288" r:id="rId33"/>
    <p:sldId id="289"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A4C48-E131-42EB-BA75-31B84767A6CE}" v="18" dt="2024-04-26T07:12:51.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2121057" userId="037dc83c-fac4-4eea-acb3-34d3beafcde8" providerId="ADAL" clId="{40BA4C48-E131-42EB-BA75-31B84767A6CE}"/>
    <pc:docChg chg="undo custSel addSld delSld modSld sldOrd">
      <pc:chgData name="g2121057" userId="037dc83c-fac4-4eea-acb3-34d3beafcde8" providerId="ADAL" clId="{40BA4C48-E131-42EB-BA75-31B84767A6CE}" dt="2024-04-26T09:00:47.717" v="7410" actId="20577"/>
      <pc:docMkLst>
        <pc:docMk/>
      </pc:docMkLst>
      <pc:sldChg chg="modSp mod ord">
        <pc:chgData name="g2121057" userId="037dc83c-fac4-4eea-acb3-34d3beafcde8" providerId="ADAL" clId="{40BA4C48-E131-42EB-BA75-31B84767A6CE}" dt="2024-04-26T03:26:34.436" v="116"/>
        <pc:sldMkLst>
          <pc:docMk/>
          <pc:sldMk cId="3382053173" sldId="256"/>
        </pc:sldMkLst>
        <pc:spChg chg="mod">
          <ac:chgData name="g2121057" userId="037dc83c-fac4-4eea-acb3-34d3beafcde8" providerId="ADAL" clId="{40BA4C48-E131-42EB-BA75-31B84767A6CE}" dt="2024-04-26T03:13:24.918" v="79" actId="20577"/>
          <ac:spMkLst>
            <pc:docMk/>
            <pc:sldMk cId="3382053173" sldId="256"/>
            <ac:spMk id="2" creationId="{CEE17897-D2C8-E196-5A60-ED85607E086B}"/>
          </ac:spMkLst>
        </pc:spChg>
      </pc:sldChg>
      <pc:sldChg chg="addSp delSp modSp mod modAnim">
        <pc:chgData name="g2121057" userId="037dc83c-fac4-4eea-acb3-34d3beafcde8" providerId="ADAL" clId="{40BA4C48-E131-42EB-BA75-31B84767A6CE}" dt="2024-04-26T07:05:22.175" v="5951"/>
        <pc:sldMkLst>
          <pc:docMk/>
          <pc:sldMk cId="1010141048" sldId="257"/>
        </pc:sldMkLst>
        <pc:picChg chg="del">
          <ac:chgData name="g2121057" userId="037dc83c-fac4-4eea-acb3-34d3beafcde8" providerId="ADAL" clId="{40BA4C48-E131-42EB-BA75-31B84767A6CE}" dt="2024-04-25T06:25:46.979" v="2" actId="478"/>
          <ac:picMkLst>
            <pc:docMk/>
            <pc:sldMk cId="1010141048" sldId="257"/>
            <ac:picMk id="5" creationId="{3CC43FA0-EBBB-4881-D4C8-EFBBCDB424D7}"/>
          </ac:picMkLst>
        </pc:picChg>
        <pc:picChg chg="add mod">
          <ac:chgData name="g2121057" userId="037dc83c-fac4-4eea-acb3-34d3beafcde8" providerId="ADAL" clId="{40BA4C48-E131-42EB-BA75-31B84767A6CE}" dt="2024-04-26T07:04:34.615" v="5943" actId="1076"/>
          <ac:picMkLst>
            <pc:docMk/>
            <pc:sldMk cId="1010141048" sldId="257"/>
            <ac:picMk id="5" creationId="{82B9EBCC-004A-4C88-D110-A7BDDB9E2306}"/>
          </ac:picMkLst>
        </pc:picChg>
        <pc:picChg chg="add mod">
          <ac:chgData name="g2121057" userId="037dc83c-fac4-4eea-acb3-34d3beafcde8" providerId="ADAL" clId="{40BA4C48-E131-42EB-BA75-31B84767A6CE}" dt="2024-04-25T06:26:17.609" v="5" actId="1076"/>
          <ac:picMkLst>
            <pc:docMk/>
            <pc:sldMk cId="1010141048" sldId="257"/>
            <ac:picMk id="6" creationId="{EDD034D3-7A45-BECD-093D-76FAA5339922}"/>
          </ac:picMkLst>
        </pc:picChg>
        <pc:picChg chg="add mod">
          <ac:chgData name="g2121057" userId="037dc83c-fac4-4eea-acb3-34d3beafcde8" providerId="ADAL" clId="{40BA4C48-E131-42EB-BA75-31B84767A6CE}" dt="2024-04-25T06:26:14.477" v="4" actId="1076"/>
          <ac:picMkLst>
            <pc:docMk/>
            <pc:sldMk cId="1010141048" sldId="257"/>
            <ac:picMk id="8" creationId="{C4DAF34E-0D6E-3548-07C2-200FA538CAB8}"/>
          </ac:picMkLst>
        </pc:picChg>
        <pc:picChg chg="add mod">
          <ac:chgData name="g2121057" userId="037dc83c-fac4-4eea-acb3-34d3beafcde8" providerId="ADAL" clId="{40BA4C48-E131-42EB-BA75-31B84767A6CE}" dt="2024-04-26T07:05:10.393" v="5949" actId="1076"/>
          <ac:picMkLst>
            <pc:docMk/>
            <pc:sldMk cId="1010141048" sldId="257"/>
            <ac:picMk id="9" creationId="{5E6E0090-7D02-2C74-3245-4CD252022D84}"/>
          </ac:picMkLst>
        </pc:picChg>
      </pc:sldChg>
      <pc:sldChg chg="modSp new del mod ord">
        <pc:chgData name="g2121057" userId="037dc83c-fac4-4eea-acb3-34d3beafcde8" providerId="ADAL" clId="{40BA4C48-E131-42EB-BA75-31B84767A6CE}" dt="2024-04-26T07:03:51.863" v="5938" actId="47"/>
        <pc:sldMkLst>
          <pc:docMk/>
          <pc:sldMk cId="3965722463" sldId="258"/>
        </pc:sldMkLst>
        <pc:spChg chg="mod">
          <ac:chgData name="g2121057" userId="037dc83c-fac4-4eea-acb3-34d3beafcde8" providerId="ADAL" clId="{40BA4C48-E131-42EB-BA75-31B84767A6CE}" dt="2024-04-26T03:27:47.791" v="135" actId="20577"/>
          <ac:spMkLst>
            <pc:docMk/>
            <pc:sldMk cId="3965722463" sldId="258"/>
            <ac:spMk id="2" creationId="{4449CE3B-F518-F67E-1E06-45D97E55D013}"/>
          </ac:spMkLst>
        </pc:spChg>
        <pc:spChg chg="mod">
          <ac:chgData name="g2121057" userId="037dc83c-fac4-4eea-acb3-34d3beafcde8" providerId="ADAL" clId="{40BA4C48-E131-42EB-BA75-31B84767A6CE}" dt="2024-04-26T03:28:01.749" v="171" actId="20577"/>
          <ac:spMkLst>
            <pc:docMk/>
            <pc:sldMk cId="3965722463" sldId="258"/>
            <ac:spMk id="3" creationId="{BB7EC14A-462E-E2A0-EE4B-747579533892}"/>
          </ac:spMkLst>
        </pc:spChg>
      </pc:sldChg>
      <pc:sldChg chg="modSp new mod ord">
        <pc:chgData name="g2121057" userId="037dc83c-fac4-4eea-acb3-34d3beafcde8" providerId="ADAL" clId="{40BA4C48-E131-42EB-BA75-31B84767A6CE}" dt="2024-04-26T03:26:31.288" v="114" actId="20577"/>
        <pc:sldMkLst>
          <pc:docMk/>
          <pc:sldMk cId="1446782610" sldId="259"/>
        </pc:sldMkLst>
        <pc:spChg chg="mod">
          <ac:chgData name="g2121057" userId="037dc83c-fac4-4eea-acb3-34d3beafcde8" providerId="ADAL" clId="{40BA4C48-E131-42EB-BA75-31B84767A6CE}" dt="2024-04-26T03:26:29.058" v="108" actId="20577"/>
          <ac:spMkLst>
            <pc:docMk/>
            <pc:sldMk cId="1446782610" sldId="259"/>
            <ac:spMk id="2" creationId="{9131F9A2-CB0E-D0F7-5993-5F16BDCD0EDF}"/>
          </ac:spMkLst>
        </pc:spChg>
        <pc:spChg chg="mod">
          <ac:chgData name="g2121057" userId="037dc83c-fac4-4eea-acb3-34d3beafcde8" providerId="ADAL" clId="{40BA4C48-E131-42EB-BA75-31B84767A6CE}" dt="2024-04-26T03:26:31.288" v="114" actId="20577"/>
          <ac:spMkLst>
            <pc:docMk/>
            <pc:sldMk cId="1446782610" sldId="259"/>
            <ac:spMk id="3" creationId="{495F700D-964B-EB6C-033E-5A7CCF82A12C}"/>
          </ac:spMkLst>
        </pc:spChg>
      </pc:sldChg>
      <pc:sldChg chg="addSp modSp new mod">
        <pc:chgData name="g2121057" userId="037dc83c-fac4-4eea-acb3-34d3beafcde8" providerId="ADAL" clId="{40BA4C48-E131-42EB-BA75-31B84767A6CE}" dt="2024-04-26T03:37:56.833" v="658" actId="115"/>
        <pc:sldMkLst>
          <pc:docMk/>
          <pc:sldMk cId="1368234095" sldId="260"/>
        </pc:sldMkLst>
        <pc:spChg chg="mod">
          <ac:chgData name="g2121057" userId="037dc83c-fac4-4eea-acb3-34d3beafcde8" providerId="ADAL" clId="{40BA4C48-E131-42EB-BA75-31B84767A6CE}" dt="2024-04-26T03:37:56.833" v="658" actId="115"/>
          <ac:spMkLst>
            <pc:docMk/>
            <pc:sldMk cId="1368234095" sldId="260"/>
            <ac:spMk id="2" creationId="{75AE7D32-3543-5BDC-92BE-1974DBEE69B2}"/>
          </ac:spMkLst>
        </pc:spChg>
        <pc:spChg chg="mod">
          <ac:chgData name="g2121057" userId="037dc83c-fac4-4eea-acb3-34d3beafcde8" providerId="ADAL" clId="{40BA4C48-E131-42EB-BA75-31B84767A6CE}" dt="2024-04-26T03:37:34.182" v="654" actId="403"/>
          <ac:spMkLst>
            <pc:docMk/>
            <pc:sldMk cId="1368234095" sldId="260"/>
            <ac:spMk id="3" creationId="{AC5F1D12-B246-AD9A-DF6C-2FB86B2E0516}"/>
          </ac:spMkLst>
        </pc:spChg>
        <pc:picChg chg="add mod ord">
          <ac:chgData name="g2121057" userId="037dc83c-fac4-4eea-acb3-34d3beafcde8" providerId="ADAL" clId="{40BA4C48-E131-42EB-BA75-31B84767A6CE}" dt="2024-04-26T03:36:03.623" v="479" actId="1076"/>
          <ac:picMkLst>
            <pc:docMk/>
            <pc:sldMk cId="1368234095" sldId="260"/>
            <ac:picMk id="5" creationId="{810F961C-2ED6-D93E-50A1-79FB68024712}"/>
          </ac:picMkLst>
        </pc:picChg>
      </pc:sldChg>
      <pc:sldChg chg="addSp delSp modSp new mod modNotesTx">
        <pc:chgData name="g2121057" userId="037dc83c-fac4-4eea-acb3-34d3beafcde8" providerId="ADAL" clId="{40BA4C48-E131-42EB-BA75-31B84767A6CE}" dt="2024-04-26T05:04:38.063" v="1309" actId="27636"/>
        <pc:sldMkLst>
          <pc:docMk/>
          <pc:sldMk cId="1678419315" sldId="261"/>
        </pc:sldMkLst>
        <pc:spChg chg="mod">
          <ac:chgData name="g2121057" userId="037dc83c-fac4-4eea-acb3-34d3beafcde8" providerId="ADAL" clId="{40BA4C48-E131-42EB-BA75-31B84767A6CE}" dt="2024-04-26T03:41:16.092" v="681" actId="115"/>
          <ac:spMkLst>
            <pc:docMk/>
            <pc:sldMk cId="1678419315" sldId="261"/>
            <ac:spMk id="2" creationId="{034D8D8B-5D8A-0FF3-96AF-50856E8E619E}"/>
          </ac:spMkLst>
        </pc:spChg>
        <pc:spChg chg="del">
          <ac:chgData name="g2121057" userId="037dc83c-fac4-4eea-acb3-34d3beafcde8" providerId="ADAL" clId="{40BA4C48-E131-42EB-BA75-31B84767A6CE}" dt="2024-04-26T03:40:27.468" v="674" actId="22"/>
          <ac:spMkLst>
            <pc:docMk/>
            <pc:sldMk cId="1678419315" sldId="261"/>
            <ac:spMk id="3" creationId="{56BC6D6B-C1B8-0A8D-9AA3-0CE25C6ACA33}"/>
          </ac:spMkLst>
        </pc:spChg>
        <pc:spChg chg="add del mod">
          <ac:chgData name="g2121057" userId="037dc83c-fac4-4eea-acb3-34d3beafcde8" providerId="ADAL" clId="{40BA4C48-E131-42EB-BA75-31B84767A6CE}" dt="2024-04-26T03:41:46.703" v="685"/>
          <ac:spMkLst>
            <pc:docMk/>
            <pc:sldMk cId="1678419315" sldId="261"/>
            <ac:spMk id="6" creationId="{9E106E1E-2A91-6351-C75C-392FD96AEB2D}"/>
          </ac:spMkLst>
        </pc:spChg>
        <pc:spChg chg="add mod">
          <ac:chgData name="g2121057" userId="037dc83c-fac4-4eea-acb3-34d3beafcde8" providerId="ADAL" clId="{40BA4C48-E131-42EB-BA75-31B84767A6CE}" dt="2024-04-26T05:04:38.063" v="1309" actId="27636"/>
          <ac:spMkLst>
            <pc:docMk/>
            <pc:sldMk cId="1678419315" sldId="261"/>
            <ac:spMk id="7" creationId="{B8AEC6B5-C8EB-CC97-9A5E-67A35C2085CD}"/>
          </ac:spMkLst>
        </pc:spChg>
        <pc:picChg chg="add mod ord">
          <ac:chgData name="g2121057" userId="037dc83c-fac4-4eea-acb3-34d3beafcde8" providerId="ADAL" clId="{40BA4C48-E131-42EB-BA75-31B84767A6CE}" dt="2024-04-26T03:41:21.877" v="682" actId="1076"/>
          <ac:picMkLst>
            <pc:docMk/>
            <pc:sldMk cId="1678419315" sldId="261"/>
            <ac:picMk id="5" creationId="{9D88E1A1-52BA-F299-30A1-E63AE84D1920}"/>
          </ac:picMkLst>
        </pc:picChg>
      </pc:sldChg>
      <pc:sldChg chg="addSp delSp modSp new mod modNotesTx">
        <pc:chgData name="g2121057" userId="037dc83c-fac4-4eea-acb3-34d3beafcde8" providerId="ADAL" clId="{40BA4C48-E131-42EB-BA75-31B84767A6CE}" dt="2024-04-26T05:18:10.815" v="1760" actId="20577"/>
        <pc:sldMkLst>
          <pc:docMk/>
          <pc:sldMk cId="306454513" sldId="262"/>
        </pc:sldMkLst>
        <pc:spChg chg="mod">
          <ac:chgData name="g2121057" userId="037dc83c-fac4-4eea-acb3-34d3beafcde8" providerId="ADAL" clId="{40BA4C48-E131-42EB-BA75-31B84767A6CE}" dt="2024-04-26T05:07:45.368" v="1593" actId="115"/>
          <ac:spMkLst>
            <pc:docMk/>
            <pc:sldMk cId="306454513" sldId="262"/>
            <ac:spMk id="2" creationId="{9E67639B-9E77-3506-F322-BB88C55FD596}"/>
          </ac:spMkLst>
        </pc:spChg>
        <pc:spChg chg="mod">
          <ac:chgData name="g2121057" userId="037dc83c-fac4-4eea-acb3-34d3beafcde8" providerId="ADAL" clId="{40BA4C48-E131-42EB-BA75-31B84767A6CE}" dt="2024-04-26T05:15:07.542" v="1679" actId="27636"/>
          <ac:spMkLst>
            <pc:docMk/>
            <pc:sldMk cId="306454513" sldId="262"/>
            <ac:spMk id="3" creationId="{429102B3-FDC4-09B4-A5EF-CA241CF64A33}"/>
          </ac:spMkLst>
        </pc:spChg>
        <pc:spChg chg="add del mod">
          <ac:chgData name="g2121057" userId="037dc83c-fac4-4eea-acb3-34d3beafcde8" providerId="ADAL" clId="{40BA4C48-E131-42EB-BA75-31B84767A6CE}" dt="2024-04-26T05:08:32.425" v="1634" actId="478"/>
          <ac:spMkLst>
            <pc:docMk/>
            <pc:sldMk cId="306454513" sldId="262"/>
            <ac:spMk id="6" creationId="{F7CBB5D2-EA36-4AE0-A25A-D67C18EA18F9}"/>
          </ac:spMkLst>
        </pc:spChg>
        <pc:picChg chg="add mod ord">
          <ac:chgData name="g2121057" userId="037dc83c-fac4-4eea-acb3-34d3beafcde8" providerId="ADAL" clId="{40BA4C48-E131-42EB-BA75-31B84767A6CE}" dt="2024-04-26T05:07:58.188" v="1597" actId="1076"/>
          <ac:picMkLst>
            <pc:docMk/>
            <pc:sldMk cId="306454513" sldId="262"/>
            <ac:picMk id="5" creationId="{66B38801-8509-E0E7-5B63-491C02CDC714}"/>
          </ac:picMkLst>
        </pc:picChg>
        <pc:picChg chg="add mod ord">
          <ac:chgData name="g2121057" userId="037dc83c-fac4-4eea-acb3-34d3beafcde8" providerId="ADAL" clId="{40BA4C48-E131-42EB-BA75-31B84767A6CE}" dt="2024-04-26T05:17:54.378" v="1684" actId="167"/>
          <ac:picMkLst>
            <pc:docMk/>
            <pc:sldMk cId="306454513" sldId="262"/>
            <ac:picMk id="8" creationId="{FF87C279-05B5-E38A-2144-737240005AE4}"/>
          </ac:picMkLst>
        </pc:picChg>
      </pc:sldChg>
      <pc:sldChg chg="addSp modSp new mod">
        <pc:chgData name="g2121057" userId="037dc83c-fac4-4eea-acb3-34d3beafcde8" providerId="ADAL" clId="{40BA4C48-E131-42EB-BA75-31B84767A6CE}" dt="2024-04-26T08:08:38.983" v="7027" actId="14100"/>
        <pc:sldMkLst>
          <pc:docMk/>
          <pc:sldMk cId="3748108226" sldId="263"/>
        </pc:sldMkLst>
        <pc:spChg chg="mod">
          <ac:chgData name="g2121057" userId="037dc83c-fac4-4eea-acb3-34d3beafcde8" providerId="ADAL" clId="{40BA4C48-E131-42EB-BA75-31B84767A6CE}" dt="2024-04-26T05:23:43.569" v="2308" actId="1076"/>
          <ac:spMkLst>
            <pc:docMk/>
            <pc:sldMk cId="3748108226" sldId="263"/>
            <ac:spMk id="2" creationId="{8814B34A-B371-3667-93A4-9EC83770E342}"/>
          </ac:spMkLst>
        </pc:spChg>
        <pc:spChg chg="mod">
          <ac:chgData name="g2121057" userId="037dc83c-fac4-4eea-acb3-34d3beafcde8" providerId="ADAL" clId="{40BA4C48-E131-42EB-BA75-31B84767A6CE}" dt="2024-04-26T08:08:38.983" v="7027" actId="14100"/>
          <ac:spMkLst>
            <pc:docMk/>
            <pc:sldMk cId="3748108226" sldId="263"/>
            <ac:spMk id="3" creationId="{C98BB1C4-4872-22E4-D427-C10964A07763}"/>
          </ac:spMkLst>
        </pc:spChg>
        <pc:picChg chg="add mod">
          <ac:chgData name="g2121057" userId="037dc83c-fac4-4eea-acb3-34d3beafcde8" providerId="ADAL" clId="{40BA4C48-E131-42EB-BA75-31B84767A6CE}" dt="2024-04-26T05:24:24.459" v="2316" actId="1076"/>
          <ac:picMkLst>
            <pc:docMk/>
            <pc:sldMk cId="3748108226" sldId="263"/>
            <ac:picMk id="5" creationId="{335D65E5-9AC1-C735-5C66-3974DF512A91}"/>
          </ac:picMkLst>
        </pc:picChg>
      </pc:sldChg>
      <pc:sldChg chg="addSp delSp modSp new mod">
        <pc:chgData name="g2121057" userId="037dc83c-fac4-4eea-acb3-34d3beafcde8" providerId="ADAL" clId="{40BA4C48-E131-42EB-BA75-31B84767A6CE}" dt="2024-04-26T05:38:00.070" v="3027" actId="20577"/>
        <pc:sldMkLst>
          <pc:docMk/>
          <pc:sldMk cId="1352526844" sldId="264"/>
        </pc:sldMkLst>
        <pc:spChg chg="mod">
          <ac:chgData name="g2121057" userId="037dc83c-fac4-4eea-acb3-34d3beafcde8" providerId="ADAL" clId="{40BA4C48-E131-42EB-BA75-31B84767A6CE}" dt="2024-04-26T05:37:05.992" v="3008" actId="115"/>
          <ac:spMkLst>
            <pc:docMk/>
            <pc:sldMk cId="1352526844" sldId="264"/>
            <ac:spMk id="2" creationId="{8981243E-5CAD-CE41-88D1-8CA83E5423EA}"/>
          </ac:spMkLst>
        </pc:spChg>
        <pc:spChg chg="add del mod">
          <ac:chgData name="g2121057" userId="037dc83c-fac4-4eea-acb3-34d3beafcde8" providerId="ADAL" clId="{40BA4C48-E131-42EB-BA75-31B84767A6CE}" dt="2024-04-26T05:38:00.070" v="3027" actId="20577"/>
          <ac:spMkLst>
            <pc:docMk/>
            <pc:sldMk cId="1352526844" sldId="264"/>
            <ac:spMk id="3" creationId="{4F702AE4-3965-78D6-7AD3-B82027FD8E2B}"/>
          </ac:spMkLst>
        </pc:spChg>
        <pc:spChg chg="add mod">
          <ac:chgData name="g2121057" userId="037dc83c-fac4-4eea-acb3-34d3beafcde8" providerId="ADAL" clId="{40BA4C48-E131-42EB-BA75-31B84767A6CE}" dt="2024-04-26T05:36:32.897" v="3001" actId="20577"/>
          <ac:spMkLst>
            <pc:docMk/>
            <pc:sldMk cId="1352526844" sldId="264"/>
            <ac:spMk id="4" creationId="{36BEB047-CC29-B4AE-B072-D008586245D1}"/>
          </ac:spMkLst>
        </pc:spChg>
        <pc:picChg chg="add mod">
          <ac:chgData name="g2121057" userId="037dc83c-fac4-4eea-acb3-34d3beafcde8" providerId="ADAL" clId="{40BA4C48-E131-42EB-BA75-31B84767A6CE}" dt="2024-04-26T05:36:01.273" v="2912" actId="1076"/>
          <ac:picMkLst>
            <pc:docMk/>
            <pc:sldMk cId="1352526844" sldId="264"/>
            <ac:picMk id="6" creationId="{41865D74-3295-4B0A-12C6-2C0B833C8675}"/>
          </ac:picMkLst>
        </pc:picChg>
        <pc:picChg chg="add mod">
          <ac:chgData name="g2121057" userId="037dc83c-fac4-4eea-acb3-34d3beafcde8" providerId="ADAL" clId="{40BA4C48-E131-42EB-BA75-31B84767A6CE}" dt="2024-04-26T05:35:57.139" v="2910" actId="14100"/>
          <ac:picMkLst>
            <pc:docMk/>
            <pc:sldMk cId="1352526844" sldId="264"/>
            <ac:picMk id="8" creationId="{A282F8A2-BDB3-9B3F-870C-40FFB1BC8BEF}"/>
          </ac:picMkLst>
        </pc:picChg>
        <pc:picChg chg="add mod">
          <ac:chgData name="g2121057" userId="037dc83c-fac4-4eea-acb3-34d3beafcde8" providerId="ADAL" clId="{40BA4C48-E131-42EB-BA75-31B84767A6CE}" dt="2024-04-26T05:36:58.792" v="3005" actId="14100"/>
          <ac:picMkLst>
            <pc:docMk/>
            <pc:sldMk cId="1352526844" sldId="264"/>
            <ac:picMk id="10" creationId="{A439980A-B892-AB71-3EBC-36ACEE5D1CB9}"/>
          </ac:picMkLst>
        </pc:picChg>
        <pc:picChg chg="add mod ord">
          <ac:chgData name="g2121057" userId="037dc83c-fac4-4eea-acb3-34d3beafcde8" providerId="ADAL" clId="{40BA4C48-E131-42EB-BA75-31B84767A6CE}" dt="2024-04-26T05:37:44.719" v="3014" actId="14100"/>
          <ac:picMkLst>
            <pc:docMk/>
            <pc:sldMk cId="1352526844" sldId="264"/>
            <ac:picMk id="12" creationId="{A8F3AD8F-843E-12DD-68F7-5F0B7D455AAB}"/>
          </ac:picMkLst>
        </pc:picChg>
      </pc:sldChg>
      <pc:sldChg chg="addSp modSp new mod modNotesTx">
        <pc:chgData name="g2121057" userId="037dc83c-fac4-4eea-acb3-34d3beafcde8" providerId="ADAL" clId="{40BA4C48-E131-42EB-BA75-31B84767A6CE}" dt="2024-04-26T05:47:33.353" v="3770" actId="20577"/>
        <pc:sldMkLst>
          <pc:docMk/>
          <pc:sldMk cId="1742649625" sldId="265"/>
        </pc:sldMkLst>
        <pc:spChg chg="mod">
          <ac:chgData name="g2121057" userId="037dc83c-fac4-4eea-acb3-34d3beafcde8" providerId="ADAL" clId="{40BA4C48-E131-42EB-BA75-31B84767A6CE}" dt="2024-04-26T05:39:59.606" v="3095" actId="115"/>
          <ac:spMkLst>
            <pc:docMk/>
            <pc:sldMk cId="1742649625" sldId="265"/>
            <ac:spMk id="2" creationId="{0774A402-8C99-2B57-9F62-76FDAAFF8A63}"/>
          </ac:spMkLst>
        </pc:spChg>
        <pc:picChg chg="add mod">
          <ac:chgData name="g2121057" userId="037dc83c-fac4-4eea-acb3-34d3beafcde8" providerId="ADAL" clId="{40BA4C48-E131-42EB-BA75-31B84767A6CE}" dt="2024-04-26T05:39:52.045" v="3092" actId="1076"/>
          <ac:picMkLst>
            <pc:docMk/>
            <pc:sldMk cId="1742649625" sldId="265"/>
            <ac:picMk id="5" creationId="{73C29B39-5613-00FC-FFD0-1E92B68E6E72}"/>
          </ac:picMkLst>
        </pc:picChg>
      </pc:sldChg>
      <pc:sldChg chg="addSp modSp new mod modNotesTx">
        <pc:chgData name="g2121057" userId="037dc83c-fac4-4eea-acb3-34d3beafcde8" providerId="ADAL" clId="{40BA4C48-E131-42EB-BA75-31B84767A6CE}" dt="2024-04-26T05:53:00.948" v="4197"/>
        <pc:sldMkLst>
          <pc:docMk/>
          <pc:sldMk cId="3814165761" sldId="266"/>
        </pc:sldMkLst>
        <pc:spChg chg="mod">
          <ac:chgData name="g2121057" userId="037dc83c-fac4-4eea-acb3-34d3beafcde8" providerId="ADAL" clId="{40BA4C48-E131-42EB-BA75-31B84767A6CE}" dt="2024-04-26T05:50:25.222" v="3961" actId="115"/>
          <ac:spMkLst>
            <pc:docMk/>
            <pc:sldMk cId="3814165761" sldId="266"/>
            <ac:spMk id="2" creationId="{BC14A7B5-9EC5-9D6C-5E95-D9A34A997203}"/>
          </ac:spMkLst>
        </pc:spChg>
        <pc:spChg chg="mod">
          <ac:chgData name="g2121057" userId="037dc83c-fac4-4eea-acb3-34d3beafcde8" providerId="ADAL" clId="{40BA4C48-E131-42EB-BA75-31B84767A6CE}" dt="2024-04-26T05:50:29.190" v="3962" actId="1076"/>
          <ac:spMkLst>
            <pc:docMk/>
            <pc:sldMk cId="3814165761" sldId="266"/>
            <ac:spMk id="3" creationId="{609974A1-DD62-2D22-CF78-1D7C54D4C951}"/>
          </ac:spMkLst>
        </pc:spChg>
        <pc:spChg chg="add mod">
          <ac:chgData name="g2121057" userId="037dc83c-fac4-4eea-acb3-34d3beafcde8" providerId="ADAL" clId="{40BA4C48-E131-42EB-BA75-31B84767A6CE}" dt="2024-04-26T05:52:31.394" v="4196" actId="1076"/>
          <ac:spMkLst>
            <pc:docMk/>
            <pc:sldMk cId="3814165761" sldId="266"/>
            <ac:spMk id="6" creationId="{959CC44E-55F3-5E62-64D8-EC993C25FC46}"/>
          </ac:spMkLst>
        </pc:spChg>
        <pc:picChg chg="add mod">
          <ac:chgData name="g2121057" userId="037dc83c-fac4-4eea-acb3-34d3beafcde8" providerId="ADAL" clId="{40BA4C48-E131-42EB-BA75-31B84767A6CE}" dt="2024-04-26T05:50:48.571" v="3964" actId="1076"/>
          <ac:picMkLst>
            <pc:docMk/>
            <pc:sldMk cId="3814165761" sldId="266"/>
            <ac:picMk id="5" creationId="{834D60C6-771E-F51D-86AB-2E18EAC8AD68}"/>
          </ac:picMkLst>
        </pc:picChg>
      </pc:sldChg>
      <pc:sldChg chg="modSp new mod">
        <pc:chgData name="g2121057" userId="037dc83c-fac4-4eea-acb3-34d3beafcde8" providerId="ADAL" clId="{40BA4C48-E131-42EB-BA75-31B84767A6CE}" dt="2024-04-26T05:56:58.109" v="4312" actId="1076"/>
        <pc:sldMkLst>
          <pc:docMk/>
          <pc:sldMk cId="941170540" sldId="267"/>
        </pc:sldMkLst>
        <pc:spChg chg="mod">
          <ac:chgData name="g2121057" userId="037dc83c-fac4-4eea-acb3-34d3beafcde8" providerId="ADAL" clId="{40BA4C48-E131-42EB-BA75-31B84767A6CE}" dt="2024-04-26T05:56:58.109" v="4312" actId="1076"/>
          <ac:spMkLst>
            <pc:docMk/>
            <pc:sldMk cId="941170540" sldId="267"/>
            <ac:spMk id="2" creationId="{B62E6B3D-3719-8ACA-5D56-2A7BCCA74BF6}"/>
          </ac:spMkLst>
        </pc:spChg>
        <pc:spChg chg="mod">
          <ac:chgData name="g2121057" userId="037dc83c-fac4-4eea-acb3-34d3beafcde8" providerId="ADAL" clId="{40BA4C48-E131-42EB-BA75-31B84767A6CE}" dt="2024-04-26T05:55:30.537" v="4275"/>
          <ac:spMkLst>
            <pc:docMk/>
            <pc:sldMk cId="941170540" sldId="267"/>
            <ac:spMk id="3" creationId="{F45AD8C8-0EB8-4AAC-DB84-8B9E30CE06CA}"/>
          </ac:spMkLst>
        </pc:spChg>
      </pc:sldChg>
      <pc:sldChg chg="modSp add mod">
        <pc:chgData name="g2121057" userId="037dc83c-fac4-4eea-acb3-34d3beafcde8" providerId="ADAL" clId="{40BA4C48-E131-42EB-BA75-31B84767A6CE}" dt="2024-04-26T05:56:49.615" v="4309" actId="1076"/>
        <pc:sldMkLst>
          <pc:docMk/>
          <pc:sldMk cId="1687115755" sldId="268"/>
        </pc:sldMkLst>
        <pc:spChg chg="mod">
          <ac:chgData name="g2121057" userId="037dc83c-fac4-4eea-acb3-34d3beafcde8" providerId="ADAL" clId="{40BA4C48-E131-42EB-BA75-31B84767A6CE}" dt="2024-04-26T05:56:18.380" v="4299" actId="1076"/>
          <ac:spMkLst>
            <pc:docMk/>
            <pc:sldMk cId="1687115755" sldId="268"/>
            <ac:spMk id="2" creationId="{B62E6B3D-3719-8ACA-5D56-2A7BCCA74BF6}"/>
          </ac:spMkLst>
        </pc:spChg>
        <pc:spChg chg="mod">
          <ac:chgData name="g2121057" userId="037dc83c-fac4-4eea-acb3-34d3beafcde8" providerId="ADAL" clId="{40BA4C48-E131-42EB-BA75-31B84767A6CE}" dt="2024-04-26T05:56:49.615" v="4309" actId="1076"/>
          <ac:spMkLst>
            <pc:docMk/>
            <pc:sldMk cId="1687115755" sldId="268"/>
            <ac:spMk id="3" creationId="{F45AD8C8-0EB8-4AAC-DB84-8B9E30CE06CA}"/>
          </ac:spMkLst>
        </pc:spChg>
      </pc:sldChg>
      <pc:sldChg chg="modSp new mod">
        <pc:chgData name="g2121057" userId="037dc83c-fac4-4eea-acb3-34d3beafcde8" providerId="ADAL" clId="{40BA4C48-E131-42EB-BA75-31B84767A6CE}" dt="2024-04-26T06:00:36.572" v="4658" actId="20577"/>
        <pc:sldMkLst>
          <pc:docMk/>
          <pc:sldMk cId="3929403868" sldId="269"/>
        </pc:sldMkLst>
        <pc:spChg chg="mod">
          <ac:chgData name="g2121057" userId="037dc83c-fac4-4eea-acb3-34d3beafcde8" providerId="ADAL" clId="{40BA4C48-E131-42EB-BA75-31B84767A6CE}" dt="2024-04-26T05:57:17.754" v="4336" actId="1076"/>
          <ac:spMkLst>
            <pc:docMk/>
            <pc:sldMk cId="3929403868" sldId="269"/>
            <ac:spMk id="2" creationId="{8A64BC2B-8FA3-D388-50E2-54C45614E72F}"/>
          </ac:spMkLst>
        </pc:spChg>
        <pc:spChg chg="mod">
          <ac:chgData name="g2121057" userId="037dc83c-fac4-4eea-acb3-34d3beafcde8" providerId="ADAL" clId="{40BA4C48-E131-42EB-BA75-31B84767A6CE}" dt="2024-04-26T06:00:36.572" v="4658" actId="20577"/>
          <ac:spMkLst>
            <pc:docMk/>
            <pc:sldMk cId="3929403868" sldId="269"/>
            <ac:spMk id="3" creationId="{C8834306-CA56-1DE1-A4C2-DB6360DAD458}"/>
          </ac:spMkLst>
        </pc:spChg>
      </pc:sldChg>
      <pc:sldChg chg="addSp modSp new mod">
        <pc:chgData name="g2121057" userId="037dc83c-fac4-4eea-acb3-34d3beafcde8" providerId="ADAL" clId="{40BA4C48-E131-42EB-BA75-31B84767A6CE}" dt="2024-04-26T06:06:20.479" v="5038" actId="1076"/>
        <pc:sldMkLst>
          <pc:docMk/>
          <pc:sldMk cId="4034619953" sldId="270"/>
        </pc:sldMkLst>
        <pc:spChg chg="mod">
          <ac:chgData name="g2121057" userId="037dc83c-fac4-4eea-acb3-34d3beafcde8" providerId="ADAL" clId="{40BA4C48-E131-42EB-BA75-31B84767A6CE}" dt="2024-04-26T06:00:56.737" v="4679" actId="1076"/>
          <ac:spMkLst>
            <pc:docMk/>
            <pc:sldMk cId="4034619953" sldId="270"/>
            <ac:spMk id="2" creationId="{05F1B452-554A-5360-FDBD-3A4C5D00E0B2}"/>
          </ac:spMkLst>
        </pc:spChg>
        <pc:spChg chg="mod">
          <ac:chgData name="g2121057" userId="037dc83c-fac4-4eea-acb3-34d3beafcde8" providerId="ADAL" clId="{40BA4C48-E131-42EB-BA75-31B84767A6CE}" dt="2024-04-26T06:06:11.064" v="5035" actId="27636"/>
          <ac:spMkLst>
            <pc:docMk/>
            <pc:sldMk cId="4034619953" sldId="270"/>
            <ac:spMk id="3" creationId="{1A063522-C827-2133-CBED-EDB0E356CB48}"/>
          </ac:spMkLst>
        </pc:spChg>
        <pc:picChg chg="add mod ord">
          <ac:chgData name="g2121057" userId="037dc83c-fac4-4eea-acb3-34d3beafcde8" providerId="ADAL" clId="{40BA4C48-E131-42EB-BA75-31B84767A6CE}" dt="2024-04-26T06:06:20.479" v="5038" actId="1076"/>
          <ac:picMkLst>
            <pc:docMk/>
            <pc:sldMk cId="4034619953" sldId="270"/>
            <ac:picMk id="5" creationId="{750BF857-82E2-1EDD-4584-FC355D8C4535}"/>
          </ac:picMkLst>
        </pc:picChg>
      </pc:sldChg>
      <pc:sldChg chg="addSp modSp new mod">
        <pc:chgData name="g2121057" userId="037dc83c-fac4-4eea-acb3-34d3beafcde8" providerId="ADAL" clId="{40BA4C48-E131-42EB-BA75-31B84767A6CE}" dt="2024-04-26T06:08:54.338" v="5122" actId="1076"/>
        <pc:sldMkLst>
          <pc:docMk/>
          <pc:sldMk cId="1523818989" sldId="271"/>
        </pc:sldMkLst>
        <pc:spChg chg="mod">
          <ac:chgData name="g2121057" userId="037dc83c-fac4-4eea-acb3-34d3beafcde8" providerId="ADAL" clId="{40BA4C48-E131-42EB-BA75-31B84767A6CE}" dt="2024-04-26T06:07:55.594" v="5101" actId="1076"/>
          <ac:spMkLst>
            <pc:docMk/>
            <pc:sldMk cId="1523818989" sldId="271"/>
            <ac:spMk id="2" creationId="{39C0F982-8BA5-2BA3-522E-1D7E4C89DF2B}"/>
          </ac:spMkLst>
        </pc:spChg>
        <pc:spChg chg="mod">
          <ac:chgData name="g2121057" userId="037dc83c-fac4-4eea-acb3-34d3beafcde8" providerId="ADAL" clId="{40BA4C48-E131-42EB-BA75-31B84767A6CE}" dt="2024-04-26T06:07:59.150" v="5102" actId="1076"/>
          <ac:spMkLst>
            <pc:docMk/>
            <pc:sldMk cId="1523818989" sldId="271"/>
            <ac:spMk id="3" creationId="{79E816E7-EEDA-B3A1-8D4F-6168373596A4}"/>
          </ac:spMkLst>
        </pc:spChg>
        <pc:spChg chg="add mod">
          <ac:chgData name="g2121057" userId="037dc83c-fac4-4eea-acb3-34d3beafcde8" providerId="ADAL" clId="{40BA4C48-E131-42EB-BA75-31B84767A6CE}" dt="2024-04-26T06:08:54.338" v="5122" actId="1076"/>
          <ac:spMkLst>
            <pc:docMk/>
            <pc:sldMk cId="1523818989" sldId="271"/>
            <ac:spMk id="10" creationId="{61F03BD2-590D-D907-6ECD-86D6A6CCA6C9}"/>
          </ac:spMkLst>
        </pc:spChg>
        <pc:spChg chg="add mod">
          <ac:chgData name="g2121057" userId="037dc83c-fac4-4eea-acb3-34d3beafcde8" providerId="ADAL" clId="{40BA4C48-E131-42EB-BA75-31B84767A6CE}" dt="2024-04-26T06:08:51.059" v="5121" actId="1076"/>
          <ac:spMkLst>
            <pc:docMk/>
            <pc:sldMk cId="1523818989" sldId="271"/>
            <ac:spMk id="11" creationId="{00FB70F3-D7EA-33CC-4562-2570F6E68992}"/>
          </ac:spMkLst>
        </pc:spChg>
        <pc:picChg chg="add mod">
          <ac:chgData name="g2121057" userId="037dc83c-fac4-4eea-acb3-34d3beafcde8" providerId="ADAL" clId="{40BA4C48-E131-42EB-BA75-31B84767A6CE}" dt="2024-04-26T06:08:01.405" v="5103" actId="1076"/>
          <ac:picMkLst>
            <pc:docMk/>
            <pc:sldMk cId="1523818989" sldId="271"/>
            <ac:picMk id="5" creationId="{FDB3D5D9-258F-101B-268E-4D1AD621BE71}"/>
          </ac:picMkLst>
        </pc:picChg>
        <pc:picChg chg="add mod">
          <ac:chgData name="g2121057" userId="037dc83c-fac4-4eea-acb3-34d3beafcde8" providerId="ADAL" clId="{40BA4C48-E131-42EB-BA75-31B84767A6CE}" dt="2024-04-26T06:08:17.312" v="5107" actId="1076"/>
          <ac:picMkLst>
            <pc:docMk/>
            <pc:sldMk cId="1523818989" sldId="271"/>
            <ac:picMk id="7" creationId="{7AE1CCFD-D003-A29B-6E73-3081B9BD4BF4}"/>
          </ac:picMkLst>
        </pc:picChg>
        <pc:picChg chg="add mod">
          <ac:chgData name="g2121057" userId="037dc83c-fac4-4eea-acb3-34d3beafcde8" providerId="ADAL" clId="{40BA4C48-E131-42EB-BA75-31B84767A6CE}" dt="2024-04-26T06:08:37.997" v="5109" actId="1076"/>
          <ac:picMkLst>
            <pc:docMk/>
            <pc:sldMk cId="1523818989" sldId="271"/>
            <ac:picMk id="9" creationId="{BB7B19A3-E3C8-D809-AFB2-C2D639A1D9F8}"/>
          </ac:picMkLst>
        </pc:picChg>
      </pc:sldChg>
      <pc:sldChg chg="addSp modSp new mod">
        <pc:chgData name="g2121057" userId="037dc83c-fac4-4eea-acb3-34d3beafcde8" providerId="ADAL" clId="{40BA4C48-E131-42EB-BA75-31B84767A6CE}" dt="2024-04-26T06:19:08.424" v="5396" actId="20577"/>
        <pc:sldMkLst>
          <pc:docMk/>
          <pc:sldMk cId="1511420586" sldId="272"/>
        </pc:sldMkLst>
        <pc:spChg chg="mod">
          <ac:chgData name="g2121057" userId="037dc83c-fac4-4eea-acb3-34d3beafcde8" providerId="ADAL" clId="{40BA4C48-E131-42EB-BA75-31B84767A6CE}" dt="2024-04-26T06:19:08.424" v="5396" actId="20577"/>
          <ac:spMkLst>
            <pc:docMk/>
            <pc:sldMk cId="1511420586" sldId="272"/>
            <ac:spMk id="2" creationId="{3888BE21-C69F-2A1A-2FFF-7E58F95AD54F}"/>
          </ac:spMkLst>
        </pc:spChg>
        <pc:spChg chg="mod">
          <ac:chgData name="g2121057" userId="037dc83c-fac4-4eea-acb3-34d3beafcde8" providerId="ADAL" clId="{40BA4C48-E131-42EB-BA75-31B84767A6CE}" dt="2024-04-26T06:16:44.986" v="5295" actId="1076"/>
          <ac:spMkLst>
            <pc:docMk/>
            <pc:sldMk cId="1511420586" sldId="272"/>
            <ac:spMk id="3" creationId="{453BF6F3-9C34-BE71-4725-3B7DA17C4DD0}"/>
          </ac:spMkLst>
        </pc:spChg>
        <pc:picChg chg="add mod">
          <ac:chgData name="g2121057" userId="037dc83c-fac4-4eea-acb3-34d3beafcde8" providerId="ADAL" clId="{40BA4C48-E131-42EB-BA75-31B84767A6CE}" dt="2024-04-26T06:14:39.215" v="5152" actId="14100"/>
          <ac:picMkLst>
            <pc:docMk/>
            <pc:sldMk cId="1511420586" sldId="272"/>
            <ac:picMk id="5" creationId="{DE784547-A07D-3D10-8A71-389B3AD6D0C5}"/>
          </ac:picMkLst>
        </pc:picChg>
        <pc:picChg chg="add mod">
          <ac:chgData name="g2121057" userId="037dc83c-fac4-4eea-acb3-34d3beafcde8" providerId="ADAL" clId="{40BA4C48-E131-42EB-BA75-31B84767A6CE}" dt="2024-04-26T06:14:35.273" v="5151" actId="1076"/>
          <ac:picMkLst>
            <pc:docMk/>
            <pc:sldMk cId="1511420586" sldId="272"/>
            <ac:picMk id="7" creationId="{7F4A0F50-D5AB-5F1C-EA09-7F07F582E38D}"/>
          </ac:picMkLst>
        </pc:picChg>
      </pc:sldChg>
      <pc:sldChg chg="addSp delSp modSp add mod">
        <pc:chgData name="g2121057" userId="037dc83c-fac4-4eea-acb3-34d3beafcde8" providerId="ADAL" clId="{40BA4C48-E131-42EB-BA75-31B84767A6CE}" dt="2024-04-26T06:19:20.397" v="5414" actId="20577"/>
        <pc:sldMkLst>
          <pc:docMk/>
          <pc:sldMk cId="2245148211" sldId="273"/>
        </pc:sldMkLst>
        <pc:spChg chg="mod">
          <ac:chgData name="g2121057" userId="037dc83c-fac4-4eea-acb3-34d3beafcde8" providerId="ADAL" clId="{40BA4C48-E131-42EB-BA75-31B84767A6CE}" dt="2024-04-26T06:19:20.397" v="5414" actId="20577"/>
          <ac:spMkLst>
            <pc:docMk/>
            <pc:sldMk cId="2245148211" sldId="273"/>
            <ac:spMk id="2" creationId="{3888BE21-C69F-2A1A-2FFF-7E58F95AD54F}"/>
          </ac:spMkLst>
        </pc:spChg>
        <pc:spChg chg="mod">
          <ac:chgData name="g2121057" userId="037dc83c-fac4-4eea-acb3-34d3beafcde8" providerId="ADAL" clId="{40BA4C48-E131-42EB-BA75-31B84767A6CE}" dt="2024-04-26T06:18:29.158" v="5366" actId="1076"/>
          <ac:spMkLst>
            <pc:docMk/>
            <pc:sldMk cId="2245148211" sldId="273"/>
            <ac:spMk id="3" creationId="{453BF6F3-9C34-BE71-4725-3B7DA17C4DD0}"/>
          </ac:spMkLst>
        </pc:spChg>
        <pc:picChg chg="del">
          <ac:chgData name="g2121057" userId="037dc83c-fac4-4eea-acb3-34d3beafcde8" providerId="ADAL" clId="{40BA4C48-E131-42EB-BA75-31B84767A6CE}" dt="2024-04-26T06:16:54.182" v="5300" actId="478"/>
          <ac:picMkLst>
            <pc:docMk/>
            <pc:sldMk cId="2245148211" sldId="273"/>
            <ac:picMk id="5" creationId="{DE784547-A07D-3D10-8A71-389B3AD6D0C5}"/>
          </ac:picMkLst>
        </pc:picChg>
        <pc:picChg chg="add mod">
          <ac:chgData name="g2121057" userId="037dc83c-fac4-4eea-acb3-34d3beafcde8" providerId="ADAL" clId="{40BA4C48-E131-42EB-BA75-31B84767A6CE}" dt="2024-04-26T06:17:18.614" v="5304" actId="14100"/>
          <ac:picMkLst>
            <pc:docMk/>
            <pc:sldMk cId="2245148211" sldId="273"/>
            <ac:picMk id="6" creationId="{2221A76A-3F54-253D-2744-C917A61B37CD}"/>
          </ac:picMkLst>
        </pc:picChg>
        <pc:picChg chg="del">
          <ac:chgData name="g2121057" userId="037dc83c-fac4-4eea-acb3-34d3beafcde8" providerId="ADAL" clId="{40BA4C48-E131-42EB-BA75-31B84767A6CE}" dt="2024-04-26T06:17:19.710" v="5305" actId="478"/>
          <ac:picMkLst>
            <pc:docMk/>
            <pc:sldMk cId="2245148211" sldId="273"/>
            <ac:picMk id="7" creationId="{7F4A0F50-D5AB-5F1C-EA09-7F07F582E38D}"/>
          </ac:picMkLst>
        </pc:picChg>
        <pc:picChg chg="add mod">
          <ac:chgData name="g2121057" userId="037dc83c-fac4-4eea-acb3-34d3beafcde8" providerId="ADAL" clId="{40BA4C48-E131-42EB-BA75-31B84767A6CE}" dt="2024-04-26T06:17:53.487" v="5307" actId="1076"/>
          <ac:picMkLst>
            <pc:docMk/>
            <pc:sldMk cId="2245148211" sldId="273"/>
            <ac:picMk id="9" creationId="{00743CE8-FA0E-C0D3-2404-2A012170555D}"/>
          </ac:picMkLst>
        </pc:picChg>
      </pc:sldChg>
      <pc:sldChg chg="addSp delSp modSp add mod">
        <pc:chgData name="g2121057" userId="037dc83c-fac4-4eea-acb3-34d3beafcde8" providerId="ADAL" clId="{40BA4C48-E131-42EB-BA75-31B84767A6CE}" dt="2024-04-26T06:34:39.576" v="5438" actId="1076"/>
        <pc:sldMkLst>
          <pc:docMk/>
          <pc:sldMk cId="1252394873" sldId="274"/>
        </pc:sldMkLst>
        <pc:spChg chg="mod">
          <ac:chgData name="g2121057" userId="037dc83c-fac4-4eea-acb3-34d3beafcde8" providerId="ADAL" clId="{40BA4C48-E131-42EB-BA75-31B84767A6CE}" dt="2024-04-26T06:32:10.567" v="5428" actId="20577"/>
          <ac:spMkLst>
            <pc:docMk/>
            <pc:sldMk cId="1252394873" sldId="274"/>
            <ac:spMk id="2" creationId="{3888BE21-C69F-2A1A-2FFF-7E58F95AD54F}"/>
          </ac:spMkLst>
        </pc:spChg>
        <pc:spChg chg="del">
          <ac:chgData name="g2121057" userId="037dc83c-fac4-4eea-acb3-34d3beafcde8" providerId="ADAL" clId="{40BA4C48-E131-42EB-BA75-31B84767A6CE}" dt="2024-04-26T06:32:15.984" v="5431" actId="478"/>
          <ac:spMkLst>
            <pc:docMk/>
            <pc:sldMk cId="1252394873" sldId="274"/>
            <ac:spMk id="3" creationId="{453BF6F3-9C34-BE71-4725-3B7DA17C4DD0}"/>
          </ac:spMkLst>
        </pc:spChg>
        <pc:spChg chg="add mod">
          <ac:chgData name="g2121057" userId="037dc83c-fac4-4eea-acb3-34d3beafcde8" providerId="ADAL" clId="{40BA4C48-E131-42EB-BA75-31B84767A6CE}" dt="2024-04-26T06:32:15.984" v="5431" actId="478"/>
          <ac:spMkLst>
            <pc:docMk/>
            <pc:sldMk cId="1252394873" sldId="274"/>
            <ac:spMk id="5" creationId="{0952756E-74D0-49ED-05D4-9A56D1DD023E}"/>
          </ac:spMkLst>
        </pc:spChg>
        <pc:picChg chg="del">
          <ac:chgData name="g2121057" userId="037dc83c-fac4-4eea-acb3-34d3beafcde8" providerId="ADAL" clId="{40BA4C48-E131-42EB-BA75-31B84767A6CE}" dt="2024-04-26T06:32:11.984" v="5429" actId="478"/>
          <ac:picMkLst>
            <pc:docMk/>
            <pc:sldMk cId="1252394873" sldId="274"/>
            <ac:picMk id="6" creationId="{2221A76A-3F54-253D-2744-C917A61B37CD}"/>
          </ac:picMkLst>
        </pc:picChg>
        <pc:picChg chg="add mod">
          <ac:chgData name="g2121057" userId="037dc83c-fac4-4eea-acb3-34d3beafcde8" providerId="ADAL" clId="{40BA4C48-E131-42EB-BA75-31B84767A6CE}" dt="2024-04-26T06:32:24.622" v="5436" actId="14100"/>
          <ac:picMkLst>
            <pc:docMk/>
            <pc:sldMk cId="1252394873" sldId="274"/>
            <ac:picMk id="8" creationId="{3FB2B93C-91FF-314A-00A9-74A3B45BFCD9}"/>
          </ac:picMkLst>
        </pc:picChg>
        <pc:picChg chg="del">
          <ac:chgData name="g2121057" userId="037dc83c-fac4-4eea-acb3-34d3beafcde8" providerId="ADAL" clId="{40BA4C48-E131-42EB-BA75-31B84767A6CE}" dt="2024-04-26T06:32:13.798" v="5430" actId="478"/>
          <ac:picMkLst>
            <pc:docMk/>
            <pc:sldMk cId="1252394873" sldId="274"/>
            <ac:picMk id="9" creationId="{00743CE8-FA0E-C0D3-2404-2A012170555D}"/>
          </ac:picMkLst>
        </pc:picChg>
        <pc:picChg chg="add mod">
          <ac:chgData name="g2121057" userId="037dc83c-fac4-4eea-acb3-34d3beafcde8" providerId="ADAL" clId="{40BA4C48-E131-42EB-BA75-31B84767A6CE}" dt="2024-04-26T06:34:39.576" v="5438" actId="1076"/>
          <ac:picMkLst>
            <pc:docMk/>
            <pc:sldMk cId="1252394873" sldId="274"/>
            <ac:picMk id="11" creationId="{7E58AB20-156E-0AF2-F7B4-3A9CB5053745}"/>
          </ac:picMkLst>
        </pc:picChg>
      </pc:sldChg>
      <pc:sldChg chg="addSp delSp modSp add mod">
        <pc:chgData name="g2121057" userId="037dc83c-fac4-4eea-acb3-34d3beafcde8" providerId="ADAL" clId="{40BA4C48-E131-42EB-BA75-31B84767A6CE}" dt="2024-04-26T06:37:07.001" v="5471" actId="1076"/>
        <pc:sldMkLst>
          <pc:docMk/>
          <pc:sldMk cId="1263001071" sldId="275"/>
        </pc:sldMkLst>
        <pc:spChg chg="mod">
          <ac:chgData name="g2121057" userId="037dc83c-fac4-4eea-acb3-34d3beafcde8" providerId="ADAL" clId="{40BA4C48-E131-42EB-BA75-31B84767A6CE}" dt="2024-04-26T06:35:33.331" v="5462" actId="14100"/>
          <ac:spMkLst>
            <pc:docMk/>
            <pc:sldMk cId="1263001071" sldId="275"/>
            <ac:spMk id="2" creationId="{3888BE21-C69F-2A1A-2FFF-7E58F95AD54F}"/>
          </ac:spMkLst>
        </pc:spChg>
        <pc:picChg chg="add mod">
          <ac:chgData name="g2121057" userId="037dc83c-fac4-4eea-acb3-34d3beafcde8" providerId="ADAL" clId="{40BA4C48-E131-42EB-BA75-31B84767A6CE}" dt="2024-04-26T06:36:43.488" v="5469" actId="14100"/>
          <ac:picMkLst>
            <pc:docMk/>
            <pc:sldMk cId="1263001071" sldId="275"/>
            <ac:picMk id="4" creationId="{71466456-22C2-5474-5896-E5970837E78B}"/>
          </ac:picMkLst>
        </pc:picChg>
        <pc:picChg chg="add mod">
          <ac:chgData name="g2121057" userId="037dc83c-fac4-4eea-acb3-34d3beafcde8" providerId="ADAL" clId="{40BA4C48-E131-42EB-BA75-31B84767A6CE}" dt="2024-04-26T06:37:07.001" v="5471" actId="1076"/>
          <ac:picMkLst>
            <pc:docMk/>
            <pc:sldMk cId="1263001071" sldId="275"/>
            <ac:picMk id="7" creationId="{67E22FC4-C748-7301-C471-67DFDDBB76F0}"/>
          </ac:picMkLst>
        </pc:picChg>
        <pc:picChg chg="del">
          <ac:chgData name="g2121057" userId="037dc83c-fac4-4eea-acb3-34d3beafcde8" providerId="ADAL" clId="{40BA4C48-E131-42EB-BA75-31B84767A6CE}" dt="2024-04-26T06:36:33.507" v="5463" actId="478"/>
          <ac:picMkLst>
            <pc:docMk/>
            <pc:sldMk cId="1263001071" sldId="275"/>
            <ac:picMk id="8" creationId="{3FB2B93C-91FF-314A-00A9-74A3B45BFCD9}"/>
          </ac:picMkLst>
        </pc:picChg>
        <pc:picChg chg="del">
          <ac:chgData name="g2121057" userId="037dc83c-fac4-4eea-acb3-34d3beafcde8" providerId="ADAL" clId="{40BA4C48-E131-42EB-BA75-31B84767A6CE}" dt="2024-04-26T06:36:35.531" v="5464" actId="478"/>
          <ac:picMkLst>
            <pc:docMk/>
            <pc:sldMk cId="1263001071" sldId="275"/>
            <ac:picMk id="11" creationId="{7E58AB20-156E-0AF2-F7B4-3A9CB5053745}"/>
          </ac:picMkLst>
        </pc:picChg>
      </pc:sldChg>
      <pc:sldChg chg="addSp delSp modSp add mod">
        <pc:chgData name="g2121057" userId="037dc83c-fac4-4eea-acb3-34d3beafcde8" providerId="ADAL" clId="{40BA4C48-E131-42EB-BA75-31B84767A6CE}" dt="2024-04-26T06:39:12.293" v="5486" actId="14100"/>
        <pc:sldMkLst>
          <pc:docMk/>
          <pc:sldMk cId="721188377" sldId="276"/>
        </pc:sldMkLst>
        <pc:spChg chg="mod">
          <ac:chgData name="g2121057" userId="037dc83c-fac4-4eea-acb3-34d3beafcde8" providerId="ADAL" clId="{40BA4C48-E131-42EB-BA75-31B84767A6CE}" dt="2024-04-26T06:38:34.309" v="5478" actId="20577"/>
          <ac:spMkLst>
            <pc:docMk/>
            <pc:sldMk cId="721188377" sldId="276"/>
            <ac:spMk id="2" creationId="{3888BE21-C69F-2A1A-2FFF-7E58F95AD54F}"/>
          </ac:spMkLst>
        </pc:spChg>
        <pc:picChg chg="del">
          <ac:chgData name="g2121057" userId="037dc83c-fac4-4eea-acb3-34d3beafcde8" providerId="ADAL" clId="{40BA4C48-E131-42EB-BA75-31B84767A6CE}" dt="2024-04-26T06:38:35.924" v="5479" actId="478"/>
          <ac:picMkLst>
            <pc:docMk/>
            <pc:sldMk cId="721188377" sldId="276"/>
            <ac:picMk id="4" creationId="{71466456-22C2-5474-5896-E5970837E78B}"/>
          </ac:picMkLst>
        </pc:picChg>
        <pc:picChg chg="add mod">
          <ac:chgData name="g2121057" userId="037dc83c-fac4-4eea-acb3-34d3beafcde8" providerId="ADAL" clId="{40BA4C48-E131-42EB-BA75-31B84767A6CE}" dt="2024-04-26T06:38:40.988" v="5482" actId="14100"/>
          <ac:picMkLst>
            <pc:docMk/>
            <pc:sldMk cId="721188377" sldId="276"/>
            <ac:picMk id="6" creationId="{2918A49E-F5D9-C0CF-0CD2-6A634B6321D9}"/>
          </ac:picMkLst>
        </pc:picChg>
        <pc:picChg chg="del">
          <ac:chgData name="g2121057" userId="037dc83c-fac4-4eea-acb3-34d3beafcde8" providerId="ADAL" clId="{40BA4C48-E131-42EB-BA75-31B84767A6CE}" dt="2024-04-26T06:38:42.209" v="5483" actId="478"/>
          <ac:picMkLst>
            <pc:docMk/>
            <pc:sldMk cId="721188377" sldId="276"/>
            <ac:picMk id="7" creationId="{67E22FC4-C748-7301-C471-67DFDDBB76F0}"/>
          </ac:picMkLst>
        </pc:picChg>
        <pc:picChg chg="add mod">
          <ac:chgData name="g2121057" userId="037dc83c-fac4-4eea-acb3-34d3beafcde8" providerId="ADAL" clId="{40BA4C48-E131-42EB-BA75-31B84767A6CE}" dt="2024-04-26T06:39:12.293" v="5486" actId="14100"/>
          <ac:picMkLst>
            <pc:docMk/>
            <pc:sldMk cId="721188377" sldId="276"/>
            <ac:picMk id="9" creationId="{A7CBB303-DBA4-DEC5-8B91-053F747C2843}"/>
          </ac:picMkLst>
        </pc:picChg>
      </pc:sldChg>
      <pc:sldChg chg="modSp new mod">
        <pc:chgData name="g2121057" userId="037dc83c-fac4-4eea-acb3-34d3beafcde8" providerId="ADAL" clId="{40BA4C48-E131-42EB-BA75-31B84767A6CE}" dt="2024-04-26T06:39:46.044" v="5554" actId="14100"/>
        <pc:sldMkLst>
          <pc:docMk/>
          <pc:sldMk cId="2934814585" sldId="277"/>
        </pc:sldMkLst>
        <pc:spChg chg="mod">
          <ac:chgData name="g2121057" userId="037dc83c-fac4-4eea-acb3-34d3beafcde8" providerId="ADAL" clId="{40BA4C48-E131-42EB-BA75-31B84767A6CE}" dt="2024-04-26T06:39:22.616" v="5497" actId="20577"/>
          <ac:spMkLst>
            <pc:docMk/>
            <pc:sldMk cId="2934814585" sldId="277"/>
            <ac:spMk id="2" creationId="{99C809B0-597C-3241-9153-44B128E67A93}"/>
          </ac:spMkLst>
        </pc:spChg>
        <pc:spChg chg="mod">
          <ac:chgData name="g2121057" userId="037dc83c-fac4-4eea-acb3-34d3beafcde8" providerId="ADAL" clId="{40BA4C48-E131-42EB-BA75-31B84767A6CE}" dt="2024-04-26T06:39:46.044" v="5554" actId="14100"/>
          <ac:spMkLst>
            <pc:docMk/>
            <pc:sldMk cId="2934814585" sldId="277"/>
            <ac:spMk id="3" creationId="{6D97364B-6961-7FBA-96BA-E6F2BBA41FC9}"/>
          </ac:spMkLst>
        </pc:spChg>
      </pc:sldChg>
      <pc:sldChg chg="addSp modSp new mod">
        <pc:chgData name="g2121057" userId="037dc83c-fac4-4eea-acb3-34d3beafcde8" providerId="ADAL" clId="{40BA4C48-E131-42EB-BA75-31B84767A6CE}" dt="2024-04-26T06:42:47.073" v="5598" actId="20577"/>
        <pc:sldMkLst>
          <pc:docMk/>
          <pc:sldMk cId="1877190527" sldId="278"/>
        </pc:sldMkLst>
        <pc:spChg chg="mod">
          <ac:chgData name="g2121057" userId="037dc83c-fac4-4eea-acb3-34d3beafcde8" providerId="ADAL" clId="{40BA4C48-E131-42EB-BA75-31B84767A6CE}" dt="2024-04-26T06:42:47.073" v="5598" actId="20577"/>
          <ac:spMkLst>
            <pc:docMk/>
            <pc:sldMk cId="1877190527" sldId="278"/>
            <ac:spMk id="2" creationId="{429A8AD8-9515-6722-0F70-84852566F62A}"/>
          </ac:spMkLst>
        </pc:spChg>
        <pc:picChg chg="add mod">
          <ac:chgData name="g2121057" userId="037dc83c-fac4-4eea-acb3-34d3beafcde8" providerId="ADAL" clId="{40BA4C48-E131-42EB-BA75-31B84767A6CE}" dt="2024-04-26T06:42:36.593" v="5591" actId="14100"/>
          <ac:picMkLst>
            <pc:docMk/>
            <pc:sldMk cId="1877190527" sldId="278"/>
            <ac:picMk id="5" creationId="{ECED83F0-5E02-FD3D-AFA4-E7C60FEF3B27}"/>
          </ac:picMkLst>
        </pc:picChg>
        <pc:picChg chg="add mod">
          <ac:chgData name="g2121057" userId="037dc83c-fac4-4eea-acb3-34d3beafcde8" providerId="ADAL" clId="{40BA4C48-E131-42EB-BA75-31B84767A6CE}" dt="2024-04-26T06:42:38.624" v="5592" actId="1076"/>
          <ac:picMkLst>
            <pc:docMk/>
            <pc:sldMk cId="1877190527" sldId="278"/>
            <ac:picMk id="7" creationId="{58753095-A821-DCF0-9F9E-777804B4CB6C}"/>
          </ac:picMkLst>
        </pc:picChg>
      </pc:sldChg>
      <pc:sldChg chg="addSp delSp modSp add mod">
        <pc:chgData name="g2121057" userId="037dc83c-fac4-4eea-acb3-34d3beafcde8" providerId="ADAL" clId="{40BA4C48-E131-42EB-BA75-31B84767A6CE}" dt="2024-04-26T06:46:49.610" v="5620" actId="171"/>
        <pc:sldMkLst>
          <pc:docMk/>
          <pc:sldMk cId="1295465077" sldId="279"/>
        </pc:sldMkLst>
        <pc:spChg chg="mod">
          <ac:chgData name="g2121057" userId="037dc83c-fac4-4eea-acb3-34d3beafcde8" providerId="ADAL" clId="{40BA4C48-E131-42EB-BA75-31B84767A6CE}" dt="2024-04-26T06:42:56.589" v="5610" actId="20577"/>
          <ac:spMkLst>
            <pc:docMk/>
            <pc:sldMk cId="1295465077" sldId="279"/>
            <ac:spMk id="2" creationId="{429A8AD8-9515-6722-0F70-84852566F62A}"/>
          </ac:spMkLst>
        </pc:spChg>
        <pc:picChg chg="del">
          <ac:chgData name="g2121057" userId="037dc83c-fac4-4eea-acb3-34d3beafcde8" providerId="ADAL" clId="{40BA4C48-E131-42EB-BA75-31B84767A6CE}" dt="2024-04-26T06:42:58.234" v="5611" actId="478"/>
          <ac:picMkLst>
            <pc:docMk/>
            <pc:sldMk cId="1295465077" sldId="279"/>
            <ac:picMk id="5" creationId="{ECED83F0-5E02-FD3D-AFA4-E7C60FEF3B27}"/>
          </ac:picMkLst>
        </pc:picChg>
        <pc:picChg chg="add del mod">
          <ac:chgData name="g2121057" userId="037dc83c-fac4-4eea-acb3-34d3beafcde8" providerId="ADAL" clId="{40BA4C48-E131-42EB-BA75-31B84767A6CE}" dt="2024-04-26T06:46:05.668" v="5615" actId="478"/>
          <ac:picMkLst>
            <pc:docMk/>
            <pc:sldMk cId="1295465077" sldId="279"/>
            <ac:picMk id="6" creationId="{CE73B914-62FA-EB87-46A9-B6BC9B52C3EA}"/>
          </ac:picMkLst>
        </pc:picChg>
        <pc:picChg chg="del">
          <ac:chgData name="g2121057" userId="037dc83c-fac4-4eea-acb3-34d3beafcde8" providerId="ADAL" clId="{40BA4C48-E131-42EB-BA75-31B84767A6CE}" dt="2024-04-26T06:43:08.162" v="5612" actId="478"/>
          <ac:picMkLst>
            <pc:docMk/>
            <pc:sldMk cId="1295465077" sldId="279"/>
            <ac:picMk id="7" creationId="{58753095-A821-DCF0-9F9E-777804B4CB6C}"/>
          </ac:picMkLst>
        </pc:picChg>
        <pc:picChg chg="add mod">
          <ac:chgData name="g2121057" userId="037dc83c-fac4-4eea-acb3-34d3beafcde8" providerId="ADAL" clId="{40BA4C48-E131-42EB-BA75-31B84767A6CE}" dt="2024-04-26T06:46:08.160" v="5617" actId="1076"/>
          <ac:picMkLst>
            <pc:docMk/>
            <pc:sldMk cId="1295465077" sldId="279"/>
            <ac:picMk id="9" creationId="{1D225576-77C4-FA58-E284-384D0E2034BF}"/>
          </ac:picMkLst>
        </pc:picChg>
        <pc:picChg chg="add mod ord">
          <ac:chgData name="g2121057" userId="037dc83c-fac4-4eea-acb3-34d3beafcde8" providerId="ADAL" clId="{40BA4C48-E131-42EB-BA75-31B84767A6CE}" dt="2024-04-26T06:46:49.610" v="5620" actId="171"/>
          <ac:picMkLst>
            <pc:docMk/>
            <pc:sldMk cId="1295465077" sldId="279"/>
            <ac:picMk id="11" creationId="{0D68D36F-E2CD-91D0-354A-6ACB48EB2797}"/>
          </ac:picMkLst>
        </pc:picChg>
      </pc:sldChg>
      <pc:sldChg chg="addSp delSp modSp new mod">
        <pc:chgData name="g2121057" userId="037dc83c-fac4-4eea-acb3-34d3beafcde8" providerId="ADAL" clId="{40BA4C48-E131-42EB-BA75-31B84767A6CE}" dt="2024-04-26T08:20:20.588" v="7157" actId="20577"/>
        <pc:sldMkLst>
          <pc:docMk/>
          <pc:sldMk cId="3784470212" sldId="280"/>
        </pc:sldMkLst>
        <pc:spChg chg="mod">
          <ac:chgData name="g2121057" userId="037dc83c-fac4-4eea-acb3-34d3beafcde8" providerId="ADAL" clId="{40BA4C48-E131-42EB-BA75-31B84767A6CE}" dt="2024-04-26T06:56:56.622" v="5646" actId="20577"/>
          <ac:spMkLst>
            <pc:docMk/>
            <pc:sldMk cId="3784470212" sldId="280"/>
            <ac:spMk id="2" creationId="{318A9A36-82CE-AEC6-FA7F-FC37E6F3A295}"/>
          </ac:spMkLst>
        </pc:spChg>
        <pc:spChg chg="del">
          <ac:chgData name="g2121057" userId="037dc83c-fac4-4eea-acb3-34d3beafcde8" providerId="ADAL" clId="{40BA4C48-E131-42EB-BA75-31B84767A6CE}" dt="2024-04-26T06:56:58.031" v="5647" actId="22"/>
          <ac:spMkLst>
            <pc:docMk/>
            <pc:sldMk cId="3784470212" sldId="280"/>
            <ac:spMk id="3" creationId="{AA5D2DAE-7729-A1FD-F37A-F7F81EF19D1E}"/>
          </ac:spMkLst>
        </pc:spChg>
        <pc:spChg chg="add mod">
          <ac:chgData name="g2121057" userId="037dc83c-fac4-4eea-acb3-34d3beafcde8" providerId="ADAL" clId="{40BA4C48-E131-42EB-BA75-31B84767A6CE}" dt="2024-04-26T08:20:20.588" v="7157" actId="20577"/>
          <ac:spMkLst>
            <pc:docMk/>
            <pc:sldMk cId="3784470212" sldId="280"/>
            <ac:spMk id="6" creationId="{A79CF162-CD46-3483-32F1-383EAAC43E67}"/>
          </ac:spMkLst>
        </pc:spChg>
        <pc:picChg chg="add mod ord">
          <ac:chgData name="g2121057" userId="037dc83c-fac4-4eea-acb3-34d3beafcde8" providerId="ADAL" clId="{40BA4C48-E131-42EB-BA75-31B84767A6CE}" dt="2024-04-26T08:18:11.086" v="7096" actId="14100"/>
          <ac:picMkLst>
            <pc:docMk/>
            <pc:sldMk cId="3784470212" sldId="280"/>
            <ac:picMk id="5" creationId="{9A817A90-799C-96BB-1A1E-F214D02B5FE0}"/>
          </ac:picMkLst>
        </pc:picChg>
      </pc:sldChg>
      <pc:sldChg chg="addSp delSp modSp new mod">
        <pc:chgData name="g2121057" userId="037dc83c-fac4-4eea-acb3-34d3beafcde8" providerId="ADAL" clId="{40BA4C48-E131-42EB-BA75-31B84767A6CE}" dt="2024-04-26T07:02:26.546" v="5892" actId="20577"/>
        <pc:sldMkLst>
          <pc:docMk/>
          <pc:sldMk cId="1277399706" sldId="281"/>
        </pc:sldMkLst>
        <pc:spChg chg="del">
          <ac:chgData name="g2121057" userId="037dc83c-fac4-4eea-acb3-34d3beafcde8" providerId="ADAL" clId="{40BA4C48-E131-42EB-BA75-31B84767A6CE}" dt="2024-04-26T07:01:45.652" v="5850" actId="478"/>
          <ac:spMkLst>
            <pc:docMk/>
            <pc:sldMk cId="1277399706" sldId="281"/>
            <ac:spMk id="2" creationId="{AA60F5E0-13B9-7F20-DA2E-0A3F3F0FEB95}"/>
          </ac:spMkLst>
        </pc:spChg>
        <pc:spChg chg="mod">
          <ac:chgData name="g2121057" userId="037dc83c-fac4-4eea-acb3-34d3beafcde8" providerId="ADAL" clId="{40BA4C48-E131-42EB-BA75-31B84767A6CE}" dt="2024-04-26T07:02:26.546" v="5892" actId="20577"/>
          <ac:spMkLst>
            <pc:docMk/>
            <pc:sldMk cId="1277399706" sldId="281"/>
            <ac:spMk id="3" creationId="{C731BFBA-D6CF-F092-2BC3-D46E7450E95E}"/>
          </ac:spMkLst>
        </pc:spChg>
        <pc:spChg chg="add mod">
          <ac:chgData name="g2121057" userId="037dc83c-fac4-4eea-acb3-34d3beafcde8" providerId="ADAL" clId="{40BA4C48-E131-42EB-BA75-31B84767A6CE}" dt="2024-04-26T07:00:36.189" v="5793" actId="1076"/>
          <ac:spMkLst>
            <pc:docMk/>
            <pc:sldMk cId="1277399706" sldId="281"/>
            <ac:spMk id="6" creationId="{6B9BA3C7-C6B7-A1DB-3B37-C79386EDF35F}"/>
          </ac:spMkLst>
        </pc:spChg>
        <pc:picChg chg="add mod">
          <ac:chgData name="g2121057" userId="037dc83c-fac4-4eea-acb3-34d3beafcde8" providerId="ADAL" clId="{40BA4C48-E131-42EB-BA75-31B84767A6CE}" dt="2024-04-26T07:02:10.446" v="5876" actId="14100"/>
          <ac:picMkLst>
            <pc:docMk/>
            <pc:sldMk cId="1277399706" sldId="281"/>
            <ac:picMk id="5" creationId="{B39DF533-B647-9734-74C4-61E4065E9674}"/>
          </ac:picMkLst>
        </pc:picChg>
        <pc:picChg chg="add del mod">
          <ac:chgData name="g2121057" userId="037dc83c-fac4-4eea-acb3-34d3beafcde8" providerId="ADAL" clId="{40BA4C48-E131-42EB-BA75-31B84767A6CE}" dt="2024-04-26T07:01:57.564" v="5869" actId="478"/>
          <ac:picMkLst>
            <pc:docMk/>
            <pc:sldMk cId="1277399706" sldId="281"/>
            <ac:picMk id="8" creationId="{D695208E-FB73-E70F-129E-CFE9E587BB18}"/>
          </ac:picMkLst>
        </pc:picChg>
        <pc:picChg chg="add mod">
          <ac:chgData name="g2121057" userId="037dc83c-fac4-4eea-acb3-34d3beafcde8" providerId="ADAL" clId="{40BA4C48-E131-42EB-BA75-31B84767A6CE}" dt="2024-04-26T07:02:07.394" v="5875" actId="1076"/>
          <ac:picMkLst>
            <pc:docMk/>
            <pc:sldMk cId="1277399706" sldId="281"/>
            <ac:picMk id="10" creationId="{EA45654A-3D20-F16A-03FC-C96AEECAC7A1}"/>
          </ac:picMkLst>
        </pc:picChg>
      </pc:sldChg>
      <pc:sldChg chg="addSp delSp modSp add mod ord">
        <pc:chgData name="g2121057" userId="037dc83c-fac4-4eea-acb3-34d3beafcde8" providerId="ADAL" clId="{40BA4C48-E131-42EB-BA75-31B84767A6CE}" dt="2024-04-26T08:23:07.984" v="7280" actId="20577"/>
        <pc:sldMkLst>
          <pc:docMk/>
          <pc:sldMk cId="769076737" sldId="282"/>
        </pc:sldMkLst>
        <pc:spChg chg="mod">
          <ac:chgData name="g2121057" userId="037dc83c-fac4-4eea-acb3-34d3beafcde8" providerId="ADAL" clId="{40BA4C48-E131-42EB-BA75-31B84767A6CE}" dt="2024-04-26T07:03:31.342" v="5936" actId="20577"/>
          <ac:spMkLst>
            <pc:docMk/>
            <pc:sldMk cId="769076737" sldId="282"/>
            <ac:spMk id="2" creationId="{3888BE21-C69F-2A1A-2FFF-7E58F95AD54F}"/>
          </ac:spMkLst>
        </pc:spChg>
        <pc:spChg chg="mod">
          <ac:chgData name="g2121057" userId="037dc83c-fac4-4eea-acb3-34d3beafcde8" providerId="ADAL" clId="{40BA4C48-E131-42EB-BA75-31B84767A6CE}" dt="2024-04-26T08:23:07.984" v="7280" actId="20577"/>
          <ac:spMkLst>
            <pc:docMk/>
            <pc:sldMk cId="769076737" sldId="282"/>
            <ac:spMk id="3" creationId="{453BF6F3-9C34-BE71-4725-3B7DA17C4DD0}"/>
          </ac:spMkLst>
        </pc:spChg>
        <pc:spChg chg="add mod">
          <ac:chgData name="g2121057" userId="037dc83c-fac4-4eea-acb3-34d3beafcde8" providerId="ADAL" clId="{40BA4C48-E131-42EB-BA75-31B84767A6CE}" dt="2024-04-26T07:12:36.236" v="6021" actId="1076"/>
          <ac:spMkLst>
            <pc:docMk/>
            <pc:sldMk cId="769076737" sldId="282"/>
            <ac:spMk id="4" creationId="{C9FB3F62-0742-B9AB-C482-FD61D64AEF7B}"/>
          </ac:spMkLst>
        </pc:spChg>
        <pc:picChg chg="mod">
          <ac:chgData name="g2121057" userId="037dc83c-fac4-4eea-acb3-34d3beafcde8" providerId="ADAL" clId="{40BA4C48-E131-42EB-BA75-31B84767A6CE}" dt="2024-04-26T07:05:42.685" v="5957" actId="1076"/>
          <ac:picMkLst>
            <pc:docMk/>
            <pc:sldMk cId="769076737" sldId="282"/>
            <ac:picMk id="5" creationId="{DE784547-A07D-3D10-8A71-389B3AD6D0C5}"/>
          </ac:picMkLst>
        </pc:picChg>
        <pc:picChg chg="del">
          <ac:chgData name="g2121057" userId="037dc83c-fac4-4eea-acb3-34d3beafcde8" providerId="ADAL" clId="{40BA4C48-E131-42EB-BA75-31B84767A6CE}" dt="2024-04-26T07:03:12.310" v="5913" actId="478"/>
          <ac:picMkLst>
            <pc:docMk/>
            <pc:sldMk cId="769076737" sldId="282"/>
            <ac:picMk id="7" creationId="{7F4A0F50-D5AB-5F1C-EA09-7F07F582E38D}"/>
          </ac:picMkLst>
        </pc:picChg>
      </pc:sldChg>
      <pc:sldChg chg="addSp delSp modSp add mod ord">
        <pc:chgData name="g2121057" userId="037dc83c-fac4-4eea-acb3-34d3beafcde8" providerId="ADAL" clId="{40BA4C48-E131-42EB-BA75-31B84767A6CE}" dt="2024-04-26T07:12:55.771" v="6030" actId="20577"/>
        <pc:sldMkLst>
          <pc:docMk/>
          <pc:sldMk cId="2687843509" sldId="283"/>
        </pc:sldMkLst>
        <pc:spChg chg="mod">
          <ac:chgData name="g2121057" userId="037dc83c-fac4-4eea-acb3-34d3beafcde8" providerId="ADAL" clId="{40BA4C48-E131-42EB-BA75-31B84767A6CE}" dt="2024-04-26T07:07:39.580" v="5971" actId="1076"/>
          <ac:spMkLst>
            <pc:docMk/>
            <pc:sldMk cId="2687843509" sldId="283"/>
            <ac:spMk id="3" creationId="{453BF6F3-9C34-BE71-4725-3B7DA17C4DD0}"/>
          </ac:spMkLst>
        </pc:spChg>
        <pc:spChg chg="add mod">
          <ac:chgData name="g2121057" userId="037dc83c-fac4-4eea-acb3-34d3beafcde8" providerId="ADAL" clId="{40BA4C48-E131-42EB-BA75-31B84767A6CE}" dt="2024-04-26T07:09:23.078" v="5985" actId="14100"/>
          <ac:spMkLst>
            <pc:docMk/>
            <pc:sldMk cId="2687843509" sldId="283"/>
            <ac:spMk id="7" creationId="{028AF024-7183-D051-1CA1-1C28433DAE20}"/>
          </ac:spMkLst>
        </pc:spChg>
        <pc:spChg chg="add mod">
          <ac:chgData name="g2121057" userId="037dc83c-fac4-4eea-acb3-34d3beafcde8" providerId="ADAL" clId="{40BA4C48-E131-42EB-BA75-31B84767A6CE}" dt="2024-04-26T07:12:41.595" v="6023" actId="1076"/>
          <ac:spMkLst>
            <pc:docMk/>
            <pc:sldMk cId="2687843509" sldId="283"/>
            <ac:spMk id="8" creationId="{EEBB7C5C-B170-5F1D-329D-A7092B1C158A}"/>
          </ac:spMkLst>
        </pc:spChg>
        <pc:spChg chg="add mod">
          <ac:chgData name="g2121057" userId="037dc83c-fac4-4eea-acb3-34d3beafcde8" providerId="ADAL" clId="{40BA4C48-E131-42EB-BA75-31B84767A6CE}" dt="2024-04-26T07:12:45.461" v="6025" actId="1076"/>
          <ac:spMkLst>
            <pc:docMk/>
            <pc:sldMk cId="2687843509" sldId="283"/>
            <ac:spMk id="10" creationId="{6A2B93F4-8383-FD34-5BB7-B99907C8DD3C}"/>
          </ac:spMkLst>
        </pc:spChg>
        <pc:spChg chg="add mod">
          <ac:chgData name="g2121057" userId="037dc83c-fac4-4eea-acb3-34d3beafcde8" providerId="ADAL" clId="{40BA4C48-E131-42EB-BA75-31B84767A6CE}" dt="2024-04-26T07:12:55.771" v="6030" actId="20577"/>
          <ac:spMkLst>
            <pc:docMk/>
            <pc:sldMk cId="2687843509" sldId="283"/>
            <ac:spMk id="11" creationId="{3AC209A7-A52A-9C72-ED0B-15FCFF25584E}"/>
          </ac:spMkLst>
        </pc:spChg>
        <pc:picChg chg="add mod">
          <ac:chgData name="g2121057" userId="037dc83c-fac4-4eea-acb3-34d3beafcde8" providerId="ADAL" clId="{40BA4C48-E131-42EB-BA75-31B84767A6CE}" dt="2024-04-26T07:08:54.004" v="5975" actId="1076"/>
          <ac:picMkLst>
            <pc:docMk/>
            <pc:sldMk cId="2687843509" sldId="283"/>
            <ac:picMk id="5" creationId="{838E7D58-56CD-3F10-CE02-654381B646EE}"/>
          </ac:picMkLst>
        </pc:picChg>
        <pc:picChg chg="mod">
          <ac:chgData name="g2121057" userId="037dc83c-fac4-4eea-acb3-34d3beafcde8" providerId="ADAL" clId="{40BA4C48-E131-42EB-BA75-31B84767A6CE}" dt="2024-04-26T07:07:36.031" v="5970" actId="1076"/>
          <ac:picMkLst>
            <pc:docMk/>
            <pc:sldMk cId="2687843509" sldId="283"/>
            <ac:picMk id="6" creationId="{2221A76A-3F54-253D-2744-C917A61B37CD}"/>
          </ac:picMkLst>
        </pc:picChg>
        <pc:picChg chg="del">
          <ac:chgData name="g2121057" userId="037dc83c-fac4-4eea-acb3-34d3beafcde8" providerId="ADAL" clId="{40BA4C48-E131-42EB-BA75-31B84767A6CE}" dt="2024-04-26T07:07:23.744" v="5964" actId="478"/>
          <ac:picMkLst>
            <pc:docMk/>
            <pc:sldMk cId="2687843509" sldId="283"/>
            <ac:picMk id="9" creationId="{00743CE8-FA0E-C0D3-2404-2A012170555D}"/>
          </ac:picMkLst>
        </pc:picChg>
      </pc:sldChg>
      <pc:sldChg chg="addSp delSp modSp new mod">
        <pc:chgData name="g2121057" userId="037dc83c-fac4-4eea-acb3-34d3beafcde8" providerId="ADAL" clId="{40BA4C48-E131-42EB-BA75-31B84767A6CE}" dt="2024-04-26T07:21:56.304" v="6054" actId="1076"/>
        <pc:sldMkLst>
          <pc:docMk/>
          <pc:sldMk cId="696194798" sldId="284"/>
        </pc:sldMkLst>
        <pc:spChg chg="mod">
          <ac:chgData name="g2121057" userId="037dc83c-fac4-4eea-acb3-34d3beafcde8" providerId="ADAL" clId="{40BA4C48-E131-42EB-BA75-31B84767A6CE}" dt="2024-04-26T07:14:01.687" v="6038" actId="20577"/>
          <ac:spMkLst>
            <pc:docMk/>
            <pc:sldMk cId="696194798" sldId="284"/>
            <ac:spMk id="2" creationId="{D937CD83-C247-6446-41EE-148D18C83986}"/>
          </ac:spMkLst>
        </pc:spChg>
        <pc:spChg chg="del">
          <ac:chgData name="g2121057" userId="037dc83c-fac4-4eea-acb3-34d3beafcde8" providerId="ADAL" clId="{40BA4C48-E131-42EB-BA75-31B84767A6CE}" dt="2024-04-26T07:15:31.101" v="6042" actId="22"/>
          <ac:spMkLst>
            <pc:docMk/>
            <pc:sldMk cId="696194798" sldId="284"/>
            <ac:spMk id="3" creationId="{230662B2-4C01-5009-4FB5-98AE855427C5}"/>
          </ac:spMkLst>
        </pc:spChg>
        <pc:picChg chg="add del mod">
          <ac:chgData name="g2121057" userId="037dc83c-fac4-4eea-acb3-34d3beafcde8" providerId="ADAL" clId="{40BA4C48-E131-42EB-BA75-31B84767A6CE}" dt="2024-04-26T07:17:31.297" v="6049" actId="478"/>
          <ac:picMkLst>
            <pc:docMk/>
            <pc:sldMk cId="696194798" sldId="284"/>
            <ac:picMk id="5" creationId="{D8837959-D474-E372-DE58-032B948DC143}"/>
          </ac:picMkLst>
        </pc:picChg>
        <pc:picChg chg="add mod ord">
          <ac:chgData name="g2121057" userId="037dc83c-fac4-4eea-acb3-34d3beafcde8" providerId="ADAL" clId="{40BA4C48-E131-42EB-BA75-31B84767A6CE}" dt="2024-04-26T07:15:48.973" v="6048" actId="14100"/>
          <ac:picMkLst>
            <pc:docMk/>
            <pc:sldMk cId="696194798" sldId="284"/>
            <ac:picMk id="7" creationId="{E5A1F777-B9E0-7C46-D619-B2C416A34824}"/>
          </ac:picMkLst>
        </pc:picChg>
        <pc:picChg chg="add mod">
          <ac:chgData name="g2121057" userId="037dc83c-fac4-4eea-acb3-34d3beafcde8" providerId="ADAL" clId="{40BA4C48-E131-42EB-BA75-31B84767A6CE}" dt="2024-04-26T07:21:56.304" v="6054" actId="1076"/>
          <ac:picMkLst>
            <pc:docMk/>
            <pc:sldMk cId="696194798" sldId="284"/>
            <ac:picMk id="9" creationId="{891FF733-9553-04CE-B396-90855EA1DF4F}"/>
          </ac:picMkLst>
        </pc:picChg>
      </pc:sldChg>
      <pc:sldChg chg="addSp modSp new mod">
        <pc:chgData name="g2121057" userId="037dc83c-fac4-4eea-acb3-34d3beafcde8" providerId="ADAL" clId="{40BA4C48-E131-42EB-BA75-31B84767A6CE}" dt="2024-04-26T07:50:12.419" v="6168" actId="20577"/>
        <pc:sldMkLst>
          <pc:docMk/>
          <pc:sldMk cId="477428174" sldId="285"/>
        </pc:sldMkLst>
        <pc:spChg chg="mod">
          <ac:chgData name="g2121057" userId="037dc83c-fac4-4eea-acb3-34d3beafcde8" providerId="ADAL" clId="{40BA4C48-E131-42EB-BA75-31B84767A6CE}" dt="2024-04-26T07:48:29.972" v="6060" actId="20577"/>
          <ac:spMkLst>
            <pc:docMk/>
            <pc:sldMk cId="477428174" sldId="285"/>
            <ac:spMk id="2" creationId="{64E71D38-3BE5-F99B-39F2-C988F171A685}"/>
          </ac:spMkLst>
        </pc:spChg>
        <pc:spChg chg="mod">
          <ac:chgData name="g2121057" userId="037dc83c-fac4-4eea-acb3-34d3beafcde8" providerId="ADAL" clId="{40BA4C48-E131-42EB-BA75-31B84767A6CE}" dt="2024-04-26T07:50:12.419" v="6168" actId="20577"/>
          <ac:spMkLst>
            <pc:docMk/>
            <pc:sldMk cId="477428174" sldId="285"/>
            <ac:spMk id="3" creationId="{5C2D0DD9-E0DA-912A-243B-3ECB71B0798E}"/>
          </ac:spMkLst>
        </pc:spChg>
        <pc:picChg chg="add mod">
          <ac:chgData name="g2121057" userId="037dc83c-fac4-4eea-acb3-34d3beafcde8" providerId="ADAL" clId="{40BA4C48-E131-42EB-BA75-31B84767A6CE}" dt="2024-04-26T07:49:43.106" v="6063" actId="1076"/>
          <ac:picMkLst>
            <pc:docMk/>
            <pc:sldMk cId="477428174" sldId="285"/>
            <ac:picMk id="5" creationId="{41050D76-ACFC-3B28-4E29-867FBD8BE0F4}"/>
          </ac:picMkLst>
        </pc:picChg>
      </pc:sldChg>
      <pc:sldChg chg="modSp new mod">
        <pc:chgData name="g2121057" userId="037dc83c-fac4-4eea-acb3-34d3beafcde8" providerId="ADAL" clId="{40BA4C48-E131-42EB-BA75-31B84767A6CE}" dt="2024-04-26T07:53:02.073" v="6430" actId="113"/>
        <pc:sldMkLst>
          <pc:docMk/>
          <pc:sldMk cId="1664800437" sldId="286"/>
        </pc:sldMkLst>
        <pc:spChg chg="mod">
          <ac:chgData name="g2121057" userId="037dc83c-fac4-4eea-acb3-34d3beafcde8" providerId="ADAL" clId="{40BA4C48-E131-42EB-BA75-31B84767A6CE}" dt="2024-04-26T07:50:23.929" v="6193" actId="20577"/>
          <ac:spMkLst>
            <pc:docMk/>
            <pc:sldMk cId="1664800437" sldId="286"/>
            <ac:spMk id="2" creationId="{48EFE5B6-3593-5C51-861A-0475EEC9054C}"/>
          </ac:spMkLst>
        </pc:spChg>
        <pc:spChg chg="mod">
          <ac:chgData name="g2121057" userId="037dc83c-fac4-4eea-acb3-34d3beafcde8" providerId="ADAL" clId="{40BA4C48-E131-42EB-BA75-31B84767A6CE}" dt="2024-04-26T07:53:02.073" v="6430" actId="113"/>
          <ac:spMkLst>
            <pc:docMk/>
            <pc:sldMk cId="1664800437" sldId="286"/>
            <ac:spMk id="3" creationId="{101629BC-EF60-F15E-5AC4-A9D93B1072EF}"/>
          </ac:spMkLst>
        </pc:spChg>
      </pc:sldChg>
      <pc:sldChg chg="addSp delSp modSp new mod">
        <pc:chgData name="g2121057" userId="037dc83c-fac4-4eea-acb3-34d3beafcde8" providerId="ADAL" clId="{40BA4C48-E131-42EB-BA75-31B84767A6CE}" dt="2024-04-26T07:56:01.370" v="6470" actId="170"/>
        <pc:sldMkLst>
          <pc:docMk/>
          <pc:sldMk cId="4217438554" sldId="287"/>
        </pc:sldMkLst>
        <pc:spChg chg="mod">
          <ac:chgData name="g2121057" userId="037dc83c-fac4-4eea-acb3-34d3beafcde8" providerId="ADAL" clId="{40BA4C48-E131-42EB-BA75-31B84767A6CE}" dt="2024-04-26T07:54:57.518" v="6455" actId="20577"/>
          <ac:spMkLst>
            <pc:docMk/>
            <pc:sldMk cId="4217438554" sldId="287"/>
            <ac:spMk id="2" creationId="{2FEBEEC3-6423-8707-2B73-4963BFE6C12F}"/>
          </ac:spMkLst>
        </pc:spChg>
        <pc:spChg chg="del">
          <ac:chgData name="g2121057" userId="037dc83c-fac4-4eea-acb3-34d3beafcde8" providerId="ADAL" clId="{40BA4C48-E131-42EB-BA75-31B84767A6CE}" dt="2024-04-26T07:54:59.185" v="6456" actId="22"/>
          <ac:spMkLst>
            <pc:docMk/>
            <pc:sldMk cId="4217438554" sldId="287"/>
            <ac:spMk id="3" creationId="{FAB97AA7-4696-28B7-D91F-83F3B575E6F0}"/>
          </ac:spMkLst>
        </pc:spChg>
        <pc:picChg chg="add mod ord">
          <ac:chgData name="g2121057" userId="037dc83c-fac4-4eea-acb3-34d3beafcde8" providerId="ADAL" clId="{40BA4C48-E131-42EB-BA75-31B84767A6CE}" dt="2024-04-26T07:56:01.370" v="6470" actId="170"/>
          <ac:picMkLst>
            <pc:docMk/>
            <pc:sldMk cId="4217438554" sldId="287"/>
            <ac:picMk id="5" creationId="{E2CFBC13-B454-8A9A-66DA-EB10DABEE0D7}"/>
          </ac:picMkLst>
        </pc:picChg>
        <pc:picChg chg="add mod">
          <ac:chgData name="g2121057" userId="037dc83c-fac4-4eea-acb3-34d3beafcde8" providerId="ADAL" clId="{40BA4C48-E131-42EB-BA75-31B84767A6CE}" dt="2024-04-26T07:55:49.773" v="6467" actId="14100"/>
          <ac:picMkLst>
            <pc:docMk/>
            <pc:sldMk cId="4217438554" sldId="287"/>
            <ac:picMk id="7" creationId="{400954BE-DDE4-F264-A463-F0682916E4D2}"/>
          </ac:picMkLst>
        </pc:picChg>
      </pc:sldChg>
      <pc:sldChg chg="modSp new mod">
        <pc:chgData name="g2121057" userId="037dc83c-fac4-4eea-acb3-34d3beafcde8" providerId="ADAL" clId="{40BA4C48-E131-42EB-BA75-31B84767A6CE}" dt="2024-04-26T08:02:56.974" v="7026" actId="27636"/>
        <pc:sldMkLst>
          <pc:docMk/>
          <pc:sldMk cId="2866947302" sldId="288"/>
        </pc:sldMkLst>
        <pc:spChg chg="mod">
          <ac:chgData name="g2121057" userId="037dc83c-fac4-4eea-acb3-34d3beafcde8" providerId="ADAL" clId="{40BA4C48-E131-42EB-BA75-31B84767A6CE}" dt="2024-04-26T08:02:53.863" v="7024" actId="1076"/>
          <ac:spMkLst>
            <pc:docMk/>
            <pc:sldMk cId="2866947302" sldId="288"/>
            <ac:spMk id="2" creationId="{BB8B771F-B648-A6A7-7F1F-BC701B7DED80}"/>
          </ac:spMkLst>
        </pc:spChg>
        <pc:spChg chg="mod">
          <ac:chgData name="g2121057" userId="037dc83c-fac4-4eea-acb3-34d3beafcde8" providerId="ADAL" clId="{40BA4C48-E131-42EB-BA75-31B84767A6CE}" dt="2024-04-26T08:02:56.974" v="7026" actId="27636"/>
          <ac:spMkLst>
            <pc:docMk/>
            <pc:sldMk cId="2866947302" sldId="288"/>
            <ac:spMk id="3" creationId="{362B4C6C-10E5-A7A0-FD70-027C8B00D2E5}"/>
          </ac:spMkLst>
        </pc:spChg>
      </pc:sldChg>
      <pc:sldChg chg="modSp new mod">
        <pc:chgData name="g2121057" userId="037dc83c-fac4-4eea-acb3-34d3beafcde8" providerId="ADAL" clId="{40BA4C48-E131-42EB-BA75-31B84767A6CE}" dt="2024-04-26T09:00:47.717" v="7410" actId="20577"/>
        <pc:sldMkLst>
          <pc:docMk/>
          <pc:sldMk cId="3697801371" sldId="289"/>
        </pc:sldMkLst>
        <pc:spChg chg="mod">
          <ac:chgData name="g2121057" userId="037dc83c-fac4-4eea-acb3-34d3beafcde8" providerId="ADAL" clId="{40BA4C48-E131-42EB-BA75-31B84767A6CE}" dt="2024-04-26T08:14:48.392" v="7048" actId="20577"/>
          <ac:spMkLst>
            <pc:docMk/>
            <pc:sldMk cId="3697801371" sldId="289"/>
            <ac:spMk id="2" creationId="{07E6D71A-E50B-7CB5-15CB-83DC52994560}"/>
          </ac:spMkLst>
        </pc:spChg>
        <pc:spChg chg="mod">
          <ac:chgData name="g2121057" userId="037dc83c-fac4-4eea-acb3-34d3beafcde8" providerId="ADAL" clId="{40BA4C48-E131-42EB-BA75-31B84767A6CE}" dt="2024-04-26T09:00:47.717" v="7410" actId="20577"/>
          <ac:spMkLst>
            <pc:docMk/>
            <pc:sldMk cId="3697801371" sldId="289"/>
            <ac:spMk id="3" creationId="{A8363EE4-D188-17E6-F87E-4ABB0BEFE0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F5D8E-62DB-42CD-A3B9-A7803EF16A8E}" type="datetimeFigureOut">
              <a:rPr kumimoji="1" lang="ja-JP" altLang="en-US" smtClean="0"/>
              <a:t>2024/4/26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C57F7-F7DD-460D-80F2-A4992AF0C611}" type="slidenum">
              <a:rPr kumimoji="1" lang="ja-JP" altLang="en-US" smtClean="0"/>
              <a:t>‹#›</a:t>
            </a:fld>
            <a:endParaRPr kumimoji="1" lang="ja-JP" altLang="en-US"/>
          </a:p>
        </p:txBody>
      </p:sp>
    </p:spTree>
    <p:extLst>
      <p:ext uri="{BB962C8B-B14F-4D97-AF65-F5344CB8AC3E}">
        <p14:creationId xmlns:p14="http://schemas.microsoft.com/office/powerpoint/2010/main" val="1684393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スパースは重み０の結合</a:t>
            </a:r>
            <a:r>
              <a:rPr kumimoji="1" lang="en-US" altLang="ja-JP" dirty="0"/>
              <a:t>.</a:t>
            </a:r>
          </a:p>
          <a:p>
            <a:r>
              <a:rPr kumimoji="1" lang="ja-JP" altLang="en-US" dirty="0"/>
              <a:t>実数値重みに匹敵するほどの精度認識を誇っており、回路量やメモリを削減することができる。</a:t>
            </a:r>
            <a:r>
              <a:rPr kumimoji="1" lang="en-US" altLang="ja-JP" dirty="0"/>
              <a:t>IoT</a:t>
            </a:r>
            <a:r>
              <a:rPr kumimoji="1" lang="ja-JP" altLang="en-US" dirty="0"/>
              <a:t>や機器や組み込み機器ＡＩ</a:t>
            </a:r>
          </a:p>
        </p:txBody>
      </p:sp>
      <p:sp>
        <p:nvSpPr>
          <p:cNvPr id="4" name="スライド番号プレースホルダー 3"/>
          <p:cNvSpPr>
            <a:spLocks noGrp="1"/>
          </p:cNvSpPr>
          <p:nvPr>
            <p:ph type="sldNum" sz="quarter" idx="5"/>
          </p:nvPr>
        </p:nvSpPr>
        <p:spPr/>
        <p:txBody>
          <a:bodyPr/>
          <a:lstStyle/>
          <a:p>
            <a:fld id="{773C57F7-F7DD-460D-80F2-A4992AF0C611}" type="slidenum">
              <a:rPr kumimoji="1" lang="ja-JP" altLang="en-US" smtClean="0"/>
              <a:t>4</a:t>
            </a:fld>
            <a:endParaRPr kumimoji="1" lang="ja-JP" altLang="en-US"/>
          </a:p>
        </p:txBody>
      </p:sp>
    </p:spTree>
    <p:extLst>
      <p:ext uri="{BB962C8B-B14F-4D97-AF65-F5344CB8AC3E}">
        <p14:creationId xmlns:p14="http://schemas.microsoft.com/office/powerpoint/2010/main" val="373266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飛行機を例にとると、燃料保持最大化とコスト最小化という２つの目的を最適化しかしこれは基本的にトレードオフの関係</a:t>
            </a:r>
            <a:br>
              <a:rPr kumimoji="1" lang="en-US" altLang="ja-JP" dirty="0"/>
            </a:br>
            <a:r>
              <a:rPr kumimoji="1" lang="ja-JP" altLang="en-US" dirty="0"/>
              <a:t>パレート最適解はいくつも存在する</a:t>
            </a:r>
            <a:endParaRPr kumimoji="1" lang="en-US" altLang="ja-JP" dirty="0"/>
          </a:p>
        </p:txBody>
      </p:sp>
      <p:sp>
        <p:nvSpPr>
          <p:cNvPr id="4" name="スライド番号プレースホルダー 3"/>
          <p:cNvSpPr>
            <a:spLocks noGrp="1"/>
          </p:cNvSpPr>
          <p:nvPr>
            <p:ph type="sldNum" sz="quarter" idx="5"/>
          </p:nvPr>
        </p:nvSpPr>
        <p:spPr/>
        <p:txBody>
          <a:bodyPr/>
          <a:lstStyle/>
          <a:p>
            <a:fld id="{773C57F7-F7DD-460D-80F2-A4992AF0C611}" type="slidenum">
              <a:rPr kumimoji="1" lang="ja-JP" altLang="en-US" smtClean="0"/>
              <a:t>5</a:t>
            </a:fld>
            <a:endParaRPr kumimoji="1" lang="ja-JP" altLang="en-US"/>
          </a:p>
        </p:txBody>
      </p:sp>
    </p:spTree>
    <p:extLst>
      <p:ext uri="{BB962C8B-B14F-4D97-AF65-F5344CB8AC3E}">
        <p14:creationId xmlns:p14="http://schemas.microsoft.com/office/powerpoint/2010/main" val="384217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混雑度トーナメント選択：設定パラメータを必要とせず、個体</a:t>
            </a:r>
            <a:r>
              <a:rPr kumimoji="1" lang="en-US" altLang="ja-JP" dirty="0" err="1"/>
              <a:t>i</a:t>
            </a:r>
            <a:r>
              <a:rPr kumimoji="1" lang="ja-JP" altLang="en-US" dirty="0"/>
              <a:t>の周りの密度を評価してランク付け大きいほど。混雑距離が大きいとことは隣なりあう個体の距離が大きくなるため密度が低くなり、多様性に優れている個体が生成できている。</a:t>
            </a:r>
            <a:endParaRPr kumimoji="1" lang="en-US" altLang="ja-JP" dirty="0"/>
          </a:p>
          <a:p>
            <a:r>
              <a:rPr kumimoji="1" lang="ja-JP" altLang="en-US" dirty="0"/>
              <a:t>非優越ソート：最もいいものをランク１その次をランク２としてランキング付けしていくもの</a:t>
            </a:r>
            <a:endParaRPr kumimoji="1" lang="en-US" altLang="ja-JP" dirty="0"/>
          </a:p>
        </p:txBody>
      </p:sp>
      <p:sp>
        <p:nvSpPr>
          <p:cNvPr id="4" name="スライド番号プレースホルダー 3"/>
          <p:cNvSpPr>
            <a:spLocks noGrp="1"/>
          </p:cNvSpPr>
          <p:nvPr>
            <p:ph type="sldNum" sz="quarter" idx="5"/>
          </p:nvPr>
        </p:nvSpPr>
        <p:spPr/>
        <p:txBody>
          <a:bodyPr/>
          <a:lstStyle/>
          <a:p>
            <a:fld id="{773C57F7-F7DD-460D-80F2-A4992AF0C611}" type="slidenum">
              <a:rPr kumimoji="1" lang="ja-JP" altLang="en-US" smtClean="0"/>
              <a:t>8</a:t>
            </a:fld>
            <a:endParaRPr kumimoji="1" lang="ja-JP" altLang="en-US"/>
          </a:p>
        </p:txBody>
      </p:sp>
    </p:spTree>
    <p:extLst>
      <p:ext uri="{BB962C8B-B14F-4D97-AF65-F5344CB8AC3E}">
        <p14:creationId xmlns:p14="http://schemas.microsoft.com/office/powerpoint/2010/main" val="282909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手法は，ネットワークの性能値を目的関数として定めるだけで学習ができ，目的関数を最適化するように重みや構造の最適化を行うことで学習する．このことから，誤差逆伝搬法で必要となる微分可能な損失関数を定める必要が無いため，微分不可能なネットワークモデルに有効とされる．</a:t>
            </a:r>
          </a:p>
        </p:txBody>
      </p:sp>
      <p:sp>
        <p:nvSpPr>
          <p:cNvPr id="4" name="スライド番号プレースホルダー 3"/>
          <p:cNvSpPr>
            <a:spLocks noGrp="1"/>
          </p:cNvSpPr>
          <p:nvPr>
            <p:ph type="sldNum" sz="quarter" idx="5"/>
          </p:nvPr>
        </p:nvSpPr>
        <p:spPr/>
        <p:txBody>
          <a:bodyPr/>
          <a:lstStyle/>
          <a:p>
            <a:fld id="{773C57F7-F7DD-460D-80F2-A4992AF0C611}" type="slidenum">
              <a:rPr kumimoji="1" lang="ja-JP" altLang="en-US" smtClean="0"/>
              <a:t>9</a:t>
            </a:fld>
            <a:endParaRPr kumimoji="1" lang="ja-JP" altLang="en-US"/>
          </a:p>
        </p:txBody>
      </p:sp>
    </p:spTree>
    <p:extLst>
      <p:ext uri="{BB962C8B-B14F-4D97-AF65-F5344CB8AC3E}">
        <p14:creationId xmlns:p14="http://schemas.microsoft.com/office/powerpoint/2010/main" val="330996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6350B-FDC1-9E88-DCBB-83004D1422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A7E9D2-DBEE-C709-A8B3-FCD3236B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713CAB9-361D-40D4-BC7B-B4A6C7348442}"/>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3FDBE204-5766-4A2A-C644-C803203749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7C7872-9B15-5178-7AAF-9456FEF00402}"/>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147059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4B91C8-2DBE-BC37-CA1A-A536E65EC7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D28090-79B2-8AA0-ED0D-82BD30EFED1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AAB0EC-1373-4D04-B9A8-6C0561EFDA90}"/>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B6B3EA7B-C0CB-B4DA-C250-6FCB7CE763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93BD3B-B047-ABB8-B313-2CE28DF2A7CA}"/>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14659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F699046-61AB-A456-9A4B-961ED4FF016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1601D3-9D27-E62B-A608-0F0082E83B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074D1E-F188-56E0-F798-8FE5283345D7}"/>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C019E514-2761-2DFF-3AB2-62498EB3A9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C8893F-5B3B-F533-A0B8-A1E1566BFA88}"/>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15805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71C64-DBEC-27EF-806A-AA0342B0D9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BBDB33-2BEE-67DD-EA7D-B0506A093B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554551-973F-1289-FDB3-0FF644170E2E}"/>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5DD94E7D-B912-273C-DFA5-8D8AD69F27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337499-354C-5FE5-50D4-437DC7F9935D}"/>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204707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89AA0-D4DA-BB7B-74E1-0FB54E38F1B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CCBBED-FF60-6F4F-4EFE-B02936369D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9CD215-4077-3F82-C70B-6FD4A64A1A05}"/>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C0B7613F-C911-49D7-00A7-5EC1F960EF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41E7D2-9CBA-0211-932A-48E3BA468B08}"/>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233058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A0FF9-D478-C119-B704-DDA4E7B9A9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013E3C-EDE7-D1E4-3C48-F9649BC5B6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DBC6A2-E6B7-26C8-000B-3F3CA72941C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FB5F455-B7CF-16D1-D33D-A28F7A3B1B7C}"/>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6" name="フッター プレースホルダー 5">
            <a:extLst>
              <a:ext uri="{FF2B5EF4-FFF2-40B4-BE49-F238E27FC236}">
                <a16:creationId xmlns:a16="http://schemas.microsoft.com/office/drawing/2014/main" id="{55A097EC-F45B-FF47-B6A2-00798F308C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E35F51-7548-A662-E6FE-E2C271214BEF}"/>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13957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A08DE-8E51-796C-FCE6-C6DDF520C8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07E53A-B175-E39C-54E3-8B686ABDA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7A79D5-DBFF-9221-0C84-6B08EC016C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D5F000D-3A35-D13F-10F6-152FF4D1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8300BA-2B05-7464-15F9-05C412E97C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A0E8335-461F-70B5-E344-F3C22C2A960D}"/>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8" name="フッター プレースホルダー 7">
            <a:extLst>
              <a:ext uri="{FF2B5EF4-FFF2-40B4-BE49-F238E27FC236}">
                <a16:creationId xmlns:a16="http://schemas.microsoft.com/office/drawing/2014/main" id="{1FA0E5C8-7845-59C9-8B93-2295497A83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8581BB5-A688-E366-3757-FACF3F39DC88}"/>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220831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F66EA-2F41-3E22-6B9F-33B8E1DDF1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2B7ED3-A33A-C0E3-5339-C436E6668170}"/>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4" name="フッター プレースホルダー 3">
            <a:extLst>
              <a:ext uri="{FF2B5EF4-FFF2-40B4-BE49-F238E27FC236}">
                <a16:creationId xmlns:a16="http://schemas.microsoft.com/office/drawing/2014/main" id="{4EB996AC-0F07-93DA-AAF3-F2C7E70BFC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6A1081-56E5-0C8E-1E89-4246EDACCA19}"/>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266318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1376C-085D-859E-9440-D3FB4DE7E51E}"/>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3" name="フッター プレースホルダー 2">
            <a:extLst>
              <a:ext uri="{FF2B5EF4-FFF2-40B4-BE49-F238E27FC236}">
                <a16:creationId xmlns:a16="http://schemas.microsoft.com/office/drawing/2014/main" id="{F784A57E-90FC-401D-81C9-473B9C0F81B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3A09FB-B040-21ED-2B42-1B1B55B058C0}"/>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359471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0C716-8F04-9046-0355-7684261985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0C972E-996D-6A9F-26F0-9E4659057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36351ED-74FA-F5F0-D83D-F3F11F1E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3F1A5F-996D-352F-D201-2B3C334033BA}"/>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6" name="フッター プレースホルダー 5">
            <a:extLst>
              <a:ext uri="{FF2B5EF4-FFF2-40B4-BE49-F238E27FC236}">
                <a16:creationId xmlns:a16="http://schemas.microsoft.com/office/drawing/2014/main" id="{602EF65D-F582-0DEF-4613-DEA0E8A148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B4494A-CF7B-30FC-7DE5-4A76ABA50D07}"/>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111575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17D17-93ED-3330-CAD7-F165ED91BF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F13399-9299-9EA4-1B8A-D4262EC86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1BAC23-29A5-727F-C807-E3AE9FBCF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081FEE-D70F-3B31-BA3B-E4C5EC84FE8F}"/>
              </a:ext>
            </a:extLst>
          </p:cNvPr>
          <p:cNvSpPr>
            <a:spLocks noGrp="1"/>
          </p:cNvSpPr>
          <p:nvPr>
            <p:ph type="dt" sz="half" idx="10"/>
          </p:nvPr>
        </p:nvSpPr>
        <p:spPr/>
        <p:txBody>
          <a:bodyPr/>
          <a:lstStyle/>
          <a:p>
            <a:fld id="{7A10D62B-C4E7-468F-AE5C-2C95A35C8DA7}" type="datetimeFigureOut">
              <a:rPr kumimoji="1" lang="ja-JP" altLang="en-US" smtClean="0"/>
              <a:t>2024/4/26</a:t>
            </a:fld>
            <a:endParaRPr kumimoji="1" lang="ja-JP" altLang="en-US"/>
          </a:p>
        </p:txBody>
      </p:sp>
      <p:sp>
        <p:nvSpPr>
          <p:cNvPr id="6" name="フッター プレースホルダー 5">
            <a:extLst>
              <a:ext uri="{FF2B5EF4-FFF2-40B4-BE49-F238E27FC236}">
                <a16:creationId xmlns:a16="http://schemas.microsoft.com/office/drawing/2014/main" id="{93E91127-62CE-3A19-1CD6-F6BB41434F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30A0B4-D92B-0FFB-8291-986E28A89D79}"/>
              </a:ext>
            </a:extLst>
          </p:cNvPr>
          <p:cNvSpPr>
            <a:spLocks noGrp="1"/>
          </p:cNvSpPr>
          <p:nvPr>
            <p:ph type="sldNum" sz="quarter" idx="12"/>
          </p:nvPr>
        </p:nvSpPr>
        <p:spPr/>
        <p:txBody>
          <a:body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42558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D184D4-B399-DD08-2C58-D241C0EC2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138C6E-9860-6A58-5780-2671991DC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9D932E-B0B5-69FD-6DFD-EF07837F5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10D62B-C4E7-468F-AE5C-2C95A35C8DA7}" type="datetimeFigureOut">
              <a:rPr kumimoji="1" lang="ja-JP" altLang="en-US" smtClean="0"/>
              <a:t>2024/4/26</a:t>
            </a:fld>
            <a:endParaRPr kumimoji="1" lang="ja-JP" altLang="en-US"/>
          </a:p>
        </p:txBody>
      </p:sp>
      <p:sp>
        <p:nvSpPr>
          <p:cNvPr id="5" name="フッター プレースホルダー 4">
            <a:extLst>
              <a:ext uri="{FF2B5EF4-FFF2-40B4-BE49-F238E27FC236}">
                <a16:creationId xmlns:a16="http://schemas.microsoft.com/office/drawing/2014/main" id="{B3AD1B27-B2E2-1C63-8F28-72EFCEAB6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43789F5-07C2-1899-09E0-D44BD5F47B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4575F8-D366-42BC-8B72-36B41040476C}" type="slidenum">
              <a:rPr kumimoji="1" lang="ja-JP" altLang="en-US" smtClean="0"/>
              <a:t>‹#›</a:t>
            </a:fld>
            <a:endParaRPr kumimoji="1" lang="ja-JP" altLang="en-US"/>
          </a:p>
        </p:txBody>
      </p:sp>
    </p:spTree>
    <p:extLst>
      <p:ext uri="{BB962C8B-B14F-4D97-AF65-F5344CB8AC3E}">
        <p14:creationId xmlns:p14="http://schemas.microsoft.com/office/powerpoint/2010/main" val="34214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1F9A2-CB0E-D0F7-5993-5F16BDCD0EDF}"/>
              </a:ext>
            </a:extLst>
          </p:cNvPr>
          <p:cNvSpPr>
            <a:spLocks noGrp="1"/>
          </p:cNvSpPr>
          <p:nvPr>
            <p:ph type="ctrTitle"/>
          </p:nvPr>
        </p:nvSpPr>
        <p:spPr/>
        <p:txBody>
          <a:bodyPr/>
          <a:lstStyle/>
          <a:p>
            <a:r>
              <a:rPr kumimoji="1" lang="ja-JP" altLang="en-US" dirty="0"/>
              <a:t>進捗発表</a:t>
            </a:r>
          </a:p>
        </p:txBody>
      </p:sp>
      <p:sp>
        <p:nvSpPr>
          <p:cNvPr id="3" name="字幕 2">
            <a:extLst>
              <a:ext uri="{FF2B5EF4-FFF2-40B4-BE49-F238E27FC236}">
                <a16:creationId xmlns:a16="http://schemas.microsoft.com/office/drawing/2014/main" id="{495F700D-964B-EB6C-033E-5A7CCF82A12C}"/>
              </a:ext>
            </a:extLst>
          </p:cNvPr>
          <p:cNvSpPr>
            <a:spLocks noGrp="1"/>
          </p:cNvSpPr>
          <p:nvPr>
            <p:ph type="subTitle" idx="1"/>
          </p:nvPr>
        </p:nvSpPr>
        <p:spPr/>
        <p:txBody>
          <a:bodyPr/>
          <a:lstStyle/>
          <a:p>
            <a:r>
              <a:rPr kumimoji="1" lang="ja-JP" altLang="en-US" dirty="0"/>
              <a:t>清　</a:t>
            </a:r>
          </a:p>
        </p:txBody>
      </p:sp>
    </p:spTree>
    <p:extLst>
      <p:ext uri="{BB962C8B-B14F-4D97-AF65-F5344CB8AC3E}">
        <p14:creationId xmlns:p14="http://schemas.microsoft.com/office/powerpoint/2010/main" val="14467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E6B3D-3719-8ACA-5D56-2A7BCCA74BF6}"/>
              </a:ext>
            </a:extLst>
          </p:cNvPr>
          <p:cNvSpPr>
            <a:spLocks noGrp="1"/>
          </p:cNvSpPr>
          <p:nvPr>
            <p:ph type="title"/>
          </p:nvPr>
        </p:nvSpPr>
        <p:spPr>
          <a:xfrm>
            <a:off x="228600" y="365125"/>
            <a:ext cx="10515600" cy="1325563"/>
          </a:xfrm>
        </p:spPr>
        <p:txBody>
          <a:bodyPr/>
          <a:lstStyle/>
          <a:p>
            <a:r>
              <a:rPr kumimoji="1" lang="ja-JP" altLang="en-US" b="1" u="sng" dirty="0"/>
              <a:t>従来研究の問題点</a:t>
            </a:r>
          </a:p>
        </p:txBody>
      </p:sp>
      <p:sp>
        <p:nvSpPr>
          <p:cNvPr id="3" name="コンテンツ プレースホルダー 2">
            <a:extLst>
              <a:ext uri="{FF2B5EF4-FFF2-40B4-BE49-F238E27FC236}">
                <a16:creationId xmlns:a16="http://schemas.microsoft.com/office/drawing/2014/main" id="{F45AD8C8-0EB8-4AAC-DB84-8B9E30CE06CA}"/>
              </a:ext>
            </a:extLst>
          </p:cNvPr>
          <p:cNvSpPr>
            <a:spLocks noGrp="1"/>
          </p:cNvSpPr>
          <p:nvPr>
            <p:ph idx="1"/>
          </p:nvPr>
        </p:nvSpPr>
        <p:spPr>
          <a:xfrm>
            <a:off x="441037" y="1690688"/>
            <a:ext cx="10515600" cy="4351338"/>
          </a:xfrm>
        </p:spPr>
        <p:txBody>
          <a:bodyPr/>
          <a:lstStyle/>
          <a:p>
            <a:pPr marL="0" indent="0">
              <a:buNone/>
            </a:pPr>
            <a:r>
              <a:rPr lang="ja-JP" altLang="en-US" sz="4400" dirty="0"/>
              <a:t>１．</a:t>
            </a:r>
            <a:r>
              <a:rPr lang="en-US" altLang="ja-JP" sz="4400" dirty="0" err="1"/>
              <a:t>Neuroevolution</a:t>
            </a:r>
            <a:r>
              <a:rPr lang="ja-JP" altLang="en-US" sz="4400" dirty="0"/>
              <a:t>のが学習は再帰型の</a:t>
            </a:r>
            <a:r>
              <a:rPr lang="en-US" altLang="ja-JP" sz="4400" dirty="0"/>
              <a:t>RNN</a:t>
            </a:r>
            <a:r>
              <a:rPr lang="ja-JP" altLang="en-US" sz="4400" dirty="0"/>
              <a:t>のみの学習で行われた。重みを２値だと精度が悪い。</a:t>
            </a:r>
            <a:endParaRPr lang="en-US" altLang="ja-JP" sz="4400" dirty="0"/>
          </a:p>
          <a:p>
            <a:pPr marL="0" indent="0">
              <a:buNone/>
            </a:pPr>
            <a:endParaRPr lang="ja-JP" altLang="en-US" sz="4400" dirty="0"/>
          </a:p>
          <a:p>
            <a:pPr marL="0" indent="0">
              <a:buNone/>
            </a:pPr>
            <a:r>
              <a:rPr lang="en-US" altLang="ja-JP" sz="4400" dirty="0"/>
              <a:t>2.</a:t>
            </a:r>
            <a:r>
              <a:rPr lang="ja-JP" altLang="en-US" sz="4400" dirty="0"/>
              <a:t>重みと構造の最適化をどちらも行う</a:t>
            </a:r>
            <a:r>
              <a:rPr lang="en-US" altLang="ja-JP" sz="4400" dirty="0" err="1"/>
              <a:t>BinarySUNA</a:t>
            </a:r>
            <a:r>
              <a:rPr lang="ja-JP" altLang="en-US" sz="4400" dirty="0"/>
              <a:t>があるが複雑すぎる</a:t>
            </a:r>
          </a:p>
          <a:p>
            <a:endParaRPr kumimoji="1" lang="ja-JP" altLang="en-US" dirty="0"/>
          </a:p>
        </p:txBody>
      </p:sp>
    </p:spTree>
    <p:extLst>
      <p:ext uri="{BB962C8B-B14F-4D97-AF65-F5344CB8AC3E}">
        <p14:creationId xmlns:p14="http://schemas.microsoft.com/office/powerpoint/2010/main" val="94117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E6B3D-3719-8ACA-5D56-2A7BCCA74BF6}"/>
              </a:ext>
            </a:extLst>
          </p:cNvPr>
          <p:cNvSpPr>
            <a:spLocks noGrp="1"/>
          </p:cNvSpPr>
          <p:nvPr>
            <p:ph type="title"/>
          </p:nvPr>
        </p:nvSpPr>
        <p:spPr>
          <a:xfrm>
            <a:off x="0" y="0"/>
            <a:ext cx="10515600" cy="1325563"/>
          </a:xfrm>
        </p:spPr>
        <p:txBody>
          <a:bodyPr/>
          <a:lstStyle/>
          <a:p>
            <a:r>
              <a:rPr kumimoji="1" lang="ja-JP" altLang="en-US" b="1" u="sng" dirty="0"/>
              <a:t>従来研究の問題点</a:t>
            </a:r>
          </a:p>
        </p:txBody>
      </p:sp>
      <p:sp>
        <p:nvSpPr>
          <p:cNvPr id="3" name="コンテンツ プレースホルダー 2">
            <a:extLst>
              <a:ext uri="{FF2B5EF4-FFF2-40B4-BE49-F238E27FC236}">
                <a16:creationId xmlns:a16="http://schemas.microsoft.com/office/drawing/2014/main" id="{F45AD8C8-0EB8-4AAC-DB84-8B9E30CE06CA}"/>
              </a:ext>
            </a:extLst>
          </p:cNvPr>
          <p:cNvSpPr>
            <a:spLocks noGrp="1"/>
          </p:cNvSpPr>
          <p:nvPr>
            <p:ph idx="1"/>
          </p:nvPr>
        </p:nvSpPr>
        <p:spPr>
          <a:xfrm>
            <a:off x="0" y="1496291"/>
            <a:ext cx="10956637" cy="5044499"/>
          </a:xfrm>
        </p:spPr>
        <p:txBody>
          <a:bodyPr>
            <a:normAutofit/>
          </a:bodyPr>
          <a:lstStyle/>
          <a:p>
            <a:pPr marL="0" indent="0">
              <a:buNone/>
            </a:pPr>
            <a:r>
              <a:rPr lang="ja-JP" altLang="en-US" sz="2400" dirty="0">
                <a:solidFill>
                  <a:schemeClr val="bg2">
                    <a:lumMod val="50000"/>
                  </a:schemeClr>
                </a:solidFill>
              </a:rPr>
              <a:t>１．</a:t>
            </a:r>
            <a:r>
              <a:rPr lang="en-US" altLang="ja-JP" sz="2400" dirty="0" err="1">
                <a:solidFill>
                  <a:schemeClr val="bg2">
                    <a:lumMod val="50000"/>
                  </a:schemeClr>
                </a:solidFill>
              </a:rPr>
              <a:t>Neuroevolution</a:t>
            </a:r>
            <a:r>
              <a:rPr lang="ja-JP" altLang="en-US" sz="2400" dirty="0">
                <a:solidFill>
                  <a:schemeClr val="bg2">
                    <a:lumMod val="50000"/>
                  </a:schemeClr>
                </a:solidFill>
              </a:rPr>
              <a:t>のが学習は再帰型の</a:t>
            </a:r>
            <a:r>
              <a:rPr lang="en-US" altLang="ja-JP" sz="2400" dirty="0">
                <a:solidFill>
                  <a:schemeClr val="bg2">
                    <a:lumMod val="50000"/>
                  </a:schemeClr>
                </a:solidFill>
              </a:rPr>
              <a:t>RNN</a:t>
            </a:r>
            <a:r>
              <a:rPr lang="ja-JP" altLang="en-US" sz="2400" dirty="0">
                <a:solidFill>
                  <a:schemeClr val="bg2">
                    <a:lumMod val="50000"/>
                  </a:schemeClr>
                </a:solidFill>
              </a:rPr>
              <a:t>のみの学習で行われた。重みを２値だと精度が悪い。</a:t>
            </a:r>
          </a:p>
          <a:p>
            <a:pPr marL="0" indent="0">
              <a:buNone/>
            </a:pPr>
            <a:r>
              <a:rPr lang="en-US" altLang="ja-JP" sz="2400" dirty="0">
                <a:solidFill>
                  <a:schemeClr val="bg2">
                    <a:lumMod val="50000"/>
                  </a:schemeClr>
                </a:solidFill>
              </a:rPr>
              <a:t>2.</a:t>
            </a:r>
            <a:r>
              <a:rPr lang="ja-JP" altLang="en-US" sz="2400" dirty="0">
                <a:solidFill>
                  <a:schemeClr val="bg2">
                    <a:lumMod val="50000"/>
                  </a:schemeClr>
                </a:solidFill>
              </a:rPr>
              <a:t>重みと構造の最適化をどちらも行う</a:t>
            </a:r>
            <a:r>
              <a:rPr lang="en-US" altLang="ja-JP" sz="2400" dirty="0" err="1">
                <a:solidFill>
                  <a:schemeClr val="bg2">
                    <a:lumMod val="50000"/>
                  </a:schemeClr>
                </a:solidFill>
              </a:rPr>
              <a:t>BinarySUNA</a:t>
            </a:r>
            <a:r>
              <a:rPr lang="ja-JP" altLang="en-US" sz="2400" dirty="0">
                <a:solidFill>
                  <a:schemeClr val="bg2">
                    <a:lumMod val="50000"/>
                  </a:schemeClr>
                </a:solidFill>
              </a:rPr>
              <a:t>があるが複雑すぎる</a:t>
            </a:r>
            <a:endParaRPr lang="en-US" altLang="ja-JP" sz="2400" dirty="0">
              <a:solidFill>
                <a:schemeClr val="bg2">
                  <a:lumMod val="50000"/>
                </a:schemeClr>
              </a:solidFill>
            </a:endParaRPr>
          </a:p>
          <a:p>
            <a:pPr marL="0" indent="0">
              <a:buNone/>
            </a:pPr>
            <a:endParaRPr lang="en-US" altLang="ja-JP" sz="3200" dirty="0"/>
          </a:p>
          <a:p>
            <a:pPr marL="0" indent="0">
              <a:buNone/>
            </a:pPr>
            <a:r>
              <a:rPr lang="en-US" altLang="ja-JP" sz="4000" dirty="0"/>
              <a:t>MNIST</a:t>
            </a:r>
            <a:r>
              <a:rPr lang="ja-JP" altLang="en-US" sz="4000" dirty="0"/>
              <a:t>を誤差逆伝播法で解くといったスパース</a:t>
            </a:r>
            <a:r>
              <a:rPr lang="en-US" altLang="ja-JP" sz="4000" dirty="0"/>
              <a:t>BNN</a:t>
            </a:r>
            <a:r>
              <a:rPr lang="ja-JP" altLang="en-US" sz="4000" dirty="0"/>
              <a:t>の研究がある</a:t>
            </a:r>
            <a:endParaRPr lang="en-US" altLang="ja-JP" sz="4000" dirty="0"/>
          </a:p>
          <a:p>
            <a:pPr marL="0" indent="0">
              <a:buNone/>
            </a:pPr>
            <a:r>
              <a:rPr lang="ja-JP" altLang="en-US" sz="4400" dirty="0"/>
              <a:t>→進化アルゴリズムを用いた重みが３値のスパース</a:t>
            </a:r>
            <a:r>
              <a:rPr lang="en-US" altLang="ja-JP" sz="4400" dirty="0"/>
              <a:t>BNN</a:t>
            </a:r>
            <a:r>
              <a:rPr lang="ja-JP" altLang="en-US" sz="4400" dirty="0"/>
              <a:t>の一種である動的</a:t>
            </a:r>
            <a:r>
              <a:rPr lang="en-US" altLang="ja-JP" sz="4400" dirty="0"/>
              <a:t>BNN</a:t>
            </a:r>
            <a:r>
              <a:rPr lang="ja-JP" altLang="en-US" sz="4400" dirty="0"/>
              <a:t>多目的最適化手法を実装</a:t>
            </a:r>
          </a:p>
          <a:p>
            <a:pPr marL="0" indent="0">
              <a:buNone/>
            </a:pPr>
            <a:endParaRPr lang="ja-JP" altLang="en-US" sz="3200" dirty="0"/>
          </a:p>
          <a:p>
            <a:endParaRPr kumimoji="1" lang="ja-JP" altLang="en-US" dirty="0"/>
          </a:p>
        </p:txBody>
      </p:sp>
    </p:spTree>
    <p:extLst>
      <p:ext uri="{BB962C8B-B14F-4D97-AF65-F5344CB8AC3E}">
        <p14:creationId xmlns:p14="http://schemas.microsoft.com/office/powerpoint/2010/main" val="168711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4BC2B-8FA3-D388-50E2-54C45614E72F}"/>
              </a:ext>
            </a:extLst>
          </p:cNvPr>
          <p:cNvSpPr>
            <a:spLocks noGrp="1"/>
          </p:cNvSpPr>
          <p:nvPr>
            <p:ph type="title"/>
          </p:nvPr>
        </p:nvSpPr>
        <p:spPr>
          <a:xfrm>
            <a:off x="173182" y="97270"/>
            <a:ext cx="10515600" cy="1325563"/>
          </a:xfrm>
        </p:spPr>
        <p:txBody>
          <a:bodyPr/>
          <a:lstStyle/>
          <a:p>
            <a:r>
              <a:rPr kumimoji="1" lang="ja-JP" altLang="en-US" b="1" u="sng" dirty="0"/>
              <a:t>研究目的</a:t>
            </a:r>
          </a:p>
        </p:txBody>
      </p:sp>
      <p:sp>
        <p:nvSpPr>
          <p:cNvPr id="3" name="コンテンツ プレースホルダー 2">
            <a:extLst>
              <a:ext uri="{FF2B5EF4-FFF2-40B4-BE49-F238E27FC236}">
                <a16:creationId xmlns:a16="http://schemas.microsoft.com/office/drawing/2014/main" id="{C8834306-CA56-1DE1-A4C2-DB6360DAD458}"/>
              </a:ext>
            </a:extLst>
          </p:cNvPr>
          <p:cNvSpPr>
            <a:spLocks noGrp="1"/>
          </p:cNvSpPr>
          <p:nvPr>
            <p:ph idx="1"/>
          </p:nvPr>
        </p:nvSpPr>
        <p:spPr>
          <a:xfrm>
            <a:off x="173181" y="1422833"/>
            <a:ext cx="12092709" cy="4754130"/>
          </a:xfrm>
        </p:spPr>
        <p:txBody>
          <a:bodyPr>
            <a:normAutofit/>
          </a:bodyPr>
          <a:lstStyle/>
          <a:p>
            <a:pPr marL="0" indent="0">
              <a:buNone/>
            </a:pPr>
            <a:r>
              <a:rPr lang="en-US" altLang="ja-JP" sz="4000" dirty="0"/>
              <a:t>1.</a:t>
            </a:r>
            <a:r>
              <a:rPr lang="ja-JP" altLang="en-US" sz="4000" dirty="0"/>
              <a:t>精度向上：</a:t>
            </a:r>
            <a:endParaRPr lang="en-US" altLang="ja-JP" sz="4000" dirty="0"/>
          </a:p>
          <a:p>
            <a:pPr marL="0" indent="0">
              <a:buNone/>
            </a:pPr>
            <a:r>
              <a:rPr lang="ja-JP" altLang="en-US" sz="4000" dirty="0"/>
              <a:t>目的関数に関する性能値としてタスクの精度向上</a:t>
            </a:r>
            <a:endParaRPr lang="en-US" altLang="ja-JP" sz="4000" dirty="0"/>
          </a:p>
          <a:p>
            <a:pPr marL="0" indent="0">
              <a:buNone/>
            </a:pPr>
            <a:endParaRPr lang="en-US" altLang="ja-JP" sz="4000" dirty="0"/>
          </a:p>
          <a:p>
            <a:pPr marL="0" indent="0">
              <a:buNone/>
            </a:pPr>
            <a:r>
              <a:rPr kumimoji="1" lang="en-US" altLang="ja-JP" sz="4000" dirty="0"/>
              <a:t>2.</a:t>
            </a:r>
            <a:r>
              <a:rPr kumimoji="1" lang="ja-JP" altLang="en-US" sz="4000" dirty="0"/>
              <a:t>回路量削減：</a:t>
            </a:r>
            <a:endParaRPr kumimoji="1" lang="en-US" altLang="ja-JP" sz="4000" dirty="0"/>
          </a:p>
          <a:p>
            <a:pPr marL="0" indent="0">
              <a:buNone/>
            </a:pPr>
            <a:r>
              <a:rPr kumimoji="1" lang="ja-JP" altLang="en-US" sz="4000" dirty="0"/>
              <a:t>重みが０になるニューロンの最大化</a:t>
            </a:r>
            <a:endParaRPr kumimoji="1" lang="en-US" altLang="ja-JP" sz="4000" dirty="0"/>
          </a:p>
          <a:p>
            <a:pPr marL="0" indent="0">
              <a:buNone/>
            </a:pPr>
            <a:endParaRPr lang="en-US" altLang="ja-JP" sz="4000" dirty="0"/>
          </a:p>
          <a:p>
            <a:pPr marL="0" indent="0">
              <a:buNone/>
            </a:pPr>
            <a:r>
              <a:rPr kumimoji="1" lang="ja-JP" altLang="en-US" sz="4000" dirty="0"/>
              <a:t>→ロボット制御分野でタスク評価　</a:t>
            </a:r>
          </a:p>
        </p:txBody>
      </p:sp>
    </p:spTree>
    <p:extLst>
      <p:ext uri="{BB962C8B-B14F-4D97-AF65-F5344CB8AC3E}">
        <p14:creationId xmlns:p14="http://schemas.microsoft.com/office/powerpoint/2010/main" val="392940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50BF857-82E2-1EDD-4584-FC355D8C4535}"/>
              </a:ext>
            </a:extLst>
          </p:cNvPr>
          <p:cNvPicPr>
            <a:picLocks noChangeAspect="1"/>
          </p:cNvPicPr>
          <p:nvPr/>
        </p:nvPicPr>
        <p:blipFill>
          <a:blip r:embed="rId2"/>
          <a:stretch>
            <a:fillRect/>
          </a:stretch>
        </p:blipFill>
        <p:spPr>
          <a:xfrm>
            <a:off x="6584234" y="245319"/>
            <a:ext cx="5692631" cy="3088416"/>
          </a:xfrm>
          <a:prstGeom prst="rect">
            <a:avLst/>
          </a:prstGeom>
        </p:spPr>
      </p:pic>
      <p:sp>
        <p:nvSpPr>
          <p:cNvPr id="2" name="タイトル 1">
            <a:extLst>
              <a:ext uri="{FF2B5EF4-FFF2-40B4-BE49-F238E27FC236}">
                <a16:creationId xmlns:a16="http://schemas.microsoft.com/office/drawing/2014/main" id="{05F1B452-554A-5360-FDBD-3A4C5D00E0B2}"/>
              </a:ext>
            </a:extLst>
          </p:cNvPr>
          <p:cNvSpPr>
            <a:spLocks noGrp="1"/>
          </p:cNvSpPr>
          <p:nvPr>
            <p:ph type="title"/>
          </p:nvPr>
        </p:nvSpPr>
        <p:spPr>
          <a:xfrm>
            <a:off x="25400" y="143453"/>
            <a:ext cx="10515600" cy="1325563"/>
          </a:xfrm>
        </p:spPr>
        <p:txBody>
          <a:bodyPr/>
          <a:lstStyle/>
          <a:p>
            <a:r>
              <a:rPr kumimoji="1" lang="ja-JP" altLang="en-US" b="1" u="sng" dirty="0"/>
              <a:t>提案手法</a:t>
            </a:r>
          </a:p>
        </p:txBody>
      </p:sp>
      <p:sp>
        <p:nvSpPr>
          <p:cNvPr id="3" name="コンテンツ プレースホルダー 2">
            <a:extLst>
              <a:ext uri="{FF2B5EF4-FFF2-40B4-BE49-F238E27FC236}">
                <a16:creationId xmlns:a16="http://schemas.microsoft.com/office/drawing/2014/main" id="{1A063522-C827-2133-CBED-EDB0E356CB48}"/>
              </a:ext>
            </a:extLst>
          </p:cNvPr>
          <p:cNvSpPr>
            <a:spLocks noGrp="1"/>
          </p:cNvSpPr>
          <p:nvPr>
            <p:ph idx="1"/>
          </p:nvPr>
        </p:nvSpPr>
        <p:spPr>
          <a:xfrm>
            <a:off x="25399" y="1253330"/>
            <a:ext cx="11889510" cy="5604669"/>
          </a:xfrm>
        </p:spPr>
        <p:txBody>
          <a:bodyPr>
            <a:normAutofit lnSpcReduction="10000"/>
          </a:bodyPr>
          <a:lstStyle/>
          <a:p>
            <a:r>
              <a:rPr kumimoji="1" lang="ja-JP" altLang="en-US" sz="3600" dirty="0"/>
              <a:t>提案手法１（</a:t>
            </a:r>
            <a:r>
              <a:rPr kumimoji="1" lang="en-US" altLang="ja-JP" sz="3600" dirty="0"/>
              <a:t>Simple</a:t>
            </a:r>
            <a:r>
              <a:rPr kumimoji="1" lang="ja-JP" altLang="en-US" sz="3600" dirty="0"/>
              <a:t>　</a:t>
            </a:r>
            <a:r>
              <a:rPr kumimoji="1" lang="en-US" altLang="ja-JP" sz="3600" dirty="0"/>
              <a:t>GA</a:t>
            </a:r>
            <a:r>
              <a:rPr kumimoji="1" lang="ja-JP" altLang="en-US" sz="3600" dirty="0"/>
              <a:t>）</a:t>
            </a:r>
            <a:endParaRPr kumimoji="1" lang="en-US" altLang="ja-JP" sz="3600" dirty="0"/>
          </a:p>
          <a:p>
            <a:pPr marL="0" indent="0">
              <a:buNone/>
            </a:pPr>
            <a:r>
              <a:rPr lang="ja-JP" altLang="en-US" sz="3600" b="1" dirty="0"/>
              <a:t>重みづけー</a:t>
            </a:r>
            <a:r>
              <a:rPr lang="en-US" altLang="ja-JP" sz="3600" b="1" dirty="0"/>
              <a:t>SGA</a:t>
            </a:r>
            <a:endParaRPr kumimoji="1" lang="en-US" altLang="ja-JP" sz="3600" b="1" dirty="0"/>
          </a:p>
          <a:p>
            <a:pPr marL="0" indent="0">
              <a:buNone/>
            </a:pPr>
            <a:r>
              <a:rPr lang="ja-JP" altLang="en-US" sz="3600" dirty="0"/>
              <a:t>      タスク性能評価</a:t>
            </a:r>
            <a:r>
              <a:rPr lang="en-US" altLang="ja-JP" sz="3600" dirty="0"/>
              <a:t>f1(x)</a:t>
            </a:r>
          </a:p>
          <a:p>
            <a:pPr marL="0" indent="0">
              <a:buNone/>
            </a:pPr>
            <a:r>
              <a:rPr kumimoji="1" lang="ja-JP" altLang="en-US" sz="3600" dirty="0"/>
              <a:t>      重み０の個数の目的関数</a:t>
            </a:r>
            <a:r>
              <a:rPr kumimoji="1" lang="en-US" altLang="ja-JP" sz="3600" dirty="0"/>
              <a:t>f2(x)</a:t>
            </a:r>
          </a:p>
          <a:p>
            <a:pPr marL="0" indent="0">
              <a:buNone/>
            </a:pPr>
            <a:r>
              <a:rPr kumimoji="1" lang="en-US" altLang="ja-JP" sz="3600" dirty="0"/>
              <a:t>      </a:t>
            </a:r>
            <a:r>
              <a:rPr kumimoji="1" lang="ja-JP" altLang="en-US" sz="3600" dirty="0"/>
              <a:t>重みづけを行い線形和にすること和が</a:t>
            </a:r>
            <a:r>
              <a:rPr kumimoji="1" lang="en-US" altLang="ja-JP" sz="3600" dirty="0"/>
              <a:t>1</a:t>
            </a:r>
            <a:r>
              <a:rPr kumimoji="1" lang="ja-JP" altLang="en-US" sz="3600" dirty="0"/>
              <a:t>になるように</a:t>
            </a:r>
            <a:endParaRPr kumimoji="1" lang="en-US" altLang="ja-JP" sz="3600" dirty="0"/>
          </a:p>
          <a:p>
            <a:pPr marL="0" indent="0">
              <a:buNone/>
            </a:pPr>
            <a:endParaRPr kumimoji="1" lang="en-US" altLang="ja-JP" sz="3600" dirty="0"/>
          </a:p>
          <a:p>
            <a:r>
              <a:rPr lang="ja-JP" altLang="en-US" sz="3600" dirty="0"/>
              <a:t>提案手法２（</a:t>
            </a:r>
            <a:r>
              <a:rPr lang="en-US" altLang="ja-JP" sz="3600" dirty="0"/>
              <a:t>NSGA</a:t>
            </a:r>
            <a:r>
              <a:rPr lang="ja-JP" altLang="en-US" sz="3600" dirty="0"/>
              <a:t>ー</a:t>
            </a:r>
            <a:r>
              <a:rPr lang="en-US" altLang="ja-JP" sz="3600" dirty="0"/>
              <a:t>Ⅱ</a:t>
            </a:r>
            <a:r>
              <a:rPr lang="ja-JP" altLang="en-US" sz="3600" dirty="0"/>
              <a:t>）</a:t>
            </a:r>
            <a:endParaRPr lang="en-US" altLang="ja-JP" sz="3600" dirty="0"/>
          </a:p>
          <a:p>
            <a:pPr marL="0" indent="0">
              <a:buNone/>
            </a:pPr>
            <a:r>
              <a:rPr lang="ja-JP" altLang="en-US" sz="3600" dirty="0"/>
              <a:t>　多目的最適解</a:t>
            </a:r>
            <a:endParaRPr lang="en-US" altLang="ja-JP" sz="3600" dirty="0"/>
          </a:p>
          <a:p>
            <a:pPr marL="0" indent="0">
              <a:buNone/>
            </a:pPr>
            <a:endParaRPr lang="en-US" altLang="ja-JP" sz="2000" dirty="0"/>
          </a:p>
          <a:p>
            <a:pPr marL="0" indent="0">
              <a:buNone/>
            </a:pPr>
            <a:r>
              <a:rPr lang="ja-JP" altLang="en-US" sz="2000" dirty="0"/>
              <a:t>　　</a:t>
            </a:r>
            <a:endParaRPr kumimoji="1" lang="en-US" altLang="ja-JP" sz="2000" dirty="0"/>
          </a:p>
          <a:p>
            <a:endParaRPr kumimoji="1" lang="ja-JP" altLang="en-US" sz="2000" dirty="0"/>
          </a:p>
        </p:txBody>
      </p:sp>
    </p:spTree>
    <p:extLst>
      <p:ext uri="{BB962C8B-B14F-4D97-AF65-F5344CB8AC3E}">
        <p14:creationId xmlns:p14="http://schemas.microsoft.com/office/powerpoint/2010/main" val="403461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0F982-8BA5-2BA3-522E-1D7E4C89DF2B}"/>
              </a:ext>
            </a:extLst>
          </p:cNvPr>
          <p:cNvSpPr>
            <a:spLocks noGrp="1"/>
          </p:cNvSpPr>
          <p:nvPr>
            <p:ph type="title"/>
          </p:nvPr>
        </p:nvSpPr>
        <p:spPr>
          <a:xfrm>
            <a:off x="0" y="-104283"/>
            <a:ext cx="10515600" cy="1325563"/>
          </a:xfrm>
        </p:spPr>
        <p:txBody>
          <a:bodyPr/>
          <a:lstStyle/>
          <a:p>
            <a:r>
              <a:rPr kumimoji="1" lang="ja-JP" altLang="en-US" b="1" u="sng" dirty="0"/>
              <a:t>実験方法</a:t>
            </a:r>
          </a:p>
        </p:txBody>
      </p:sp>
      <p:sp>
        <p:nvSpPr>
          <p:cNvPr id="3" name="コンテンツ プレースホルダー 2">
            <a:extLst>
              <a:ext uri="{FF2B5EF4-FFF2-40B4-BE49-F238E27FC236}">
                <a16:creationId xmlns:a16="http://schemas.microsoft.com/office/drawing/2014/main" id="{79E816E7-EEDA-B3A1-8D4F-6168373596A4}"/>
              </a:ext>
            </a:extLst>
          </p:cNvPr>
          <p:cNvSpPr>
            <a:spLocks noGrp="1"/>
          </p:cNvSpPr>
          <p:nvPr>
            <p:ph idx="1"/>
          </p:nvPr>
        </p:nvSpPr>
        <p:spPr>
          <a:xfrm>
            <a:off x="0" y="858646"/>
            <a:ext cx="10515600" cy="4351338"/>
          </a:xfrm>
        </p:spPr>
        <p:txBody>
          <a:bodyPr/>
          <a:lstStyle/>
          <a:p>
            <a:r>
              <a:rPr kumimoji="1" lang="en-US" altLang="ja-JP" dirty="0" err="1"/>
              <a:t>CartPole</a:t>
            </a:r>
            <a:r>
              <a:rPr kumimoji="1" lang="ja-JP" altLang="en-US" dirty="0"/>
              <a:t>を実装</a:t>
            </a:r>
          </a:p>
        </p:txBody>
      </p:sp>
      <p:pic>
        <p:nvPicPr>
          <p:cNvPr id="5" name="図 4">
            <a:extLst>
              <a:ext uri="{FF2B5EF4-FFF2-40B4-BE49-F238E27FC236}">
                <a16:creationId xmlns:a16="http://schemas.microsoft.com/office/drawing/2014/main" id="{FDB3D5D9-258F-101B-268E-4D1AD621BE71}"/>
              </a:ext>
            </a:extLst>
          </p:cNvPr>
          <p:cNvPicPr>
            <a:picLocks noChangeAspect="1"/>
          </p:cNvPicPr>
          <p:nvPr/>
        </p:nvPicPr>
        <p:blipFill>
          <a:blip r:embed="rId2"/>
          <a:stretch>
            <a:fillRect/>
          </a:stretch>
        </p:blipFill>
        <p:spPr>
          <a:xfrm>
            <a:off x="-69607" y="1297879"/>
            <a:ext cx="6535062" cy="2514951"/>
          </a:xfrm>
          <a:prstGeom prst="rect">
            <a:avLst/>
          </a:prstGeom>
        </p:spPr>
      </p:pic>
      <p:pic>
        <p:nvPicPr>
          <p:cNvPr id="7" name="図 6">
            <a:extLst>
              <a:ext uri="{FF2B5EF4-FFF2-40B4-BE49-F238E27FC236}">
                <a16:creationId xmlns:a16="http://schemas.microsoft.com/office/drawing/2014/main" id="{7AE1CCFD-D003-A29B-6E73-3081B9BD4BF4}"/>
              </a:ext>
            </a:extLst>
          </p:cNvPr>
          <p:cNvPicPr>
            <a:picLocks noChangeAspect="1"/>
          </p:cNvPicPr>
          <p:nvPr/>
        </p:nvPicPr>
        <p:blipFill>
          <a:blip r:embed="rId3"/>
          <a:stretch>
            <a:fillRect/>
          </a:stretch>
        </p:blipFill>
        <p:spPr>
          <a:xfrm>
            <a:off x="6535062" y="1375713"/>
            <a:ext cx="5188676" cy="2206208"/>
          </a:xfrm>
          <a:prstGeom prst="rect">
            <a:avLst/>
          </a:prstGeom>
        </p:spPr>
      </p:pic>
      <p:pic>
        <p:nvPicPr>
          <p:cNvPr id="9" name="図 8">
            <a:extLst>
              <a:ext uri="{FF2B5EF4-FFF2-40B4-BE49-F238E27FC236}">
                <a16:creationId xmlns:a16="http://schemas.microsoft.com/office/drawing/2014/main" id="{BB7B19A3-E3C8-D809-AFB2-C2D639A1D9F8}"/>
              </a:ext>
            </a:extLst>
          </p:cNvPr>
          <p:cNvPicPr>
            <a:picLocks noChangeAspect="1"/>
          </p:cNvPicPr>
          <p:nvPr/>
        </p:nvPicPr>
        <p:blipFill>
          <a:blip r:embed="rId4"/>
          <a:stretch>
            <a:fillRect/>
          </a:stretch>
        </p:blipFill>
        <p:spPr>
          <a:xfrm>
            <a:off x="1250534" y="3916415"/>
            <a:ext cx="10078857" cy="2896004"/>
          </a:xfrm>
          <a:prstGeom prst="rect">
            <a:avLst/>
          </a:prstGeom>
        </p:spPr>
      </p:pic>
      <p:sp>
        <p:nvSpPr>
          <p:cNvPr id="10" name="楕円 9">
            <a:extLst>
              <a:ext uri="{FF2B5EF4-FFF2-40B4-BE49-F238E27FC236}">
                <a16:creationId xmlns:a16="http://schemas.microsoft.com/office/drawing/2014/main" id="{61F03BD2-590D-D907-6ECD-86D6A6CCA6C9}"/>
              </a:ext>
            </a:extLst>
          </p:cNvPr>
          <p:cNvSpPr/>
          <p:nvPr/>
        </p:nvSpPr>
        <p:spPr>
          <a:xfrm>
            <a:off x="11049" y="5501066"/>
            <a:ext cx="1330036" cy="6684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多目的</a:t>
            </a:r>
          </a:p>
        </p:txBody>
      </p:sp>
      <p:sp>
        <p:nvSpPr>
          <p:cNvPr id="11" name="楕円 10">
            <a:extLst>
              <a:ext uri="{FF2B5EF4-FFF2-40B4-BE49-F238E27FC236}">
                <a16:creationId xmlns:a16="http://schemas.microsoft.com/office/drawing/2014/main" id="{00FB70F3-D7EA-33CC-4562-2570F6E68992}"/>
              </a:ext>
            </a:extLst>
          </p:cNvPr>
          <p:cNvSpPr/>
          <p:nvPr/>
        </p:nvSpPr>
        <p:spPr>
          <a:xfrm>
            <a:off x="11049" y="6210002"/>
            <a:ext cx="1330036" cy="6684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多目的</a:t>
            </a:r>
          </a:p>
        </p:txBody>
      </p:sp>
    </p:spTree>
    <p:extLst>
      <p:ext uri="{BB962C8B-B14F-4D97-AF65-F5344CB8AC3E}">
        <p14:creationId xmlns:p14="http://schemas.microsoft.com/office/powerpoint/2010/main" val="152381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0" y="0"/>
            <a:ext cx="10515600" cy="1325563"/>
          </a:xfrm>
        </p:spPr>
        <p:txBody>
          <a:bodyPr/>
          <a:lstStyle/>
          <a:p>
            <a:r>
              <a:rPr kumimoji="1" lang="ja-JP" altLang="en-US" b="1" u="sng" dirty="0"/>
              <a:t>モデル１実数値重み</a:t>
            </a:r>
          </a:p>
        </p:txBody>
      </p:sp>
      <p:sp>
        <p:nvSpPr>
          <p:cNvPr id="3" name="コンテンツ プレースホルダー 2">
            <a:extLst>
              <a:ext uri="{FF2B5EF4-FFF2-40B4-BE49-F238E27FC236}">
                <a16:creationId xmlns:a16="http://schemas.microsoft.com/office/drawing/2014/main" id="{453BF6F3-9C34-BE71-4725-3B7DA17C4DD0}"/>
              </a:ext>
            </a:extLst>
          </p:cNvPr>
          <p:cNvSpPr>
            <a:spLocks noGrp="1"/>
          </p:cNvSpPr>
          <p:nvPr>
            <p:ph idx="1"/>
          </p:nvPr>
        </p:nvSpPr>
        <p:spPr>
          <a:xfrm>
            <a:off x="255990" y="3429000"/>
            <a:ext cx="5128180" cy="4351338"/>
          </a:xfrm>
        </p:spPr>
        <p:txBody>
          <a:bodyPr/>
          <a:lstStyle/>
          <a:p>
            <a:r>
              <a:rPr kumimoji="1" lang="ja-JP" altLang="en-US" dirty="0"/>
              <a:t>モデル１初期値　</a:t>
            </a:r>
            <a:r>
              <a:rPr kumimoji="1" lang="en-US" altLang="ja-JP" dirty="0"/>
              <a:t>-1.5~1.5</a:t>
            </a:r>
          </a:p>
          <a:p>
            <a:r>
              <a:rPr lang="ja-JP" altLang="en-US" dirty="0"/>
              <a:t>トーナメント・ルーレット</a:t>
            </a:r>
            <a:endParaRPr lang="en-US" altLang="ja-JP" dirty="0"/>
          </a:p>
          <a:p>
            <a:r>
              <a:rPr kumimoji="1" lang="en-US" altLang="ja-JP" dirty="0"/>
              <a:t>SGA</a:t>
            </a:r>
          </a:p>
          <a:p>
            <a:endParaRPr lang="en-US" altLang="ja-JP" dirty="0"/>
          </a:p>
          <a:p>
            <a:r>
              <a:rPr kumimoji="1" lang="ja-JP" altLang="en-US" dirty="0"/>
              <a:t>最大値まで達しているため</a:t>
            </a:r>
            <a:endParaRPr kumimoji="1" lang="en-US" altLang="ja-JP" dirty="0"/>
          </a:p>
          <a:p>
            <a:r>
              <a:rPr lang="ja-JP" altLang="en-US" dirty="0"/>
              <a:t>最良個体が常に最大値</a:t>
            </a:r>
            <a:endParaRPr kumimoji="1" lang="ja-JP" altLang="en-US" dirty="0"/>
          </a:p>
        </p:txBody>
      </p:sp>
      <p:pic>
        <p:nvPicPr>
          <p:cNvPr id="5" name="図 4">
            <a:extLst>
              <a:ext uri="{FF2B5EF4-FFF2-40B4-BE49-F238E27FC236}">
                <a16:creationId xmlns:a16="http://schemas.microsoft.com/office/drawing/2014/main" id="{DE784547-A07D-3D10-8A71-389B3AD6D0C5}"/>
              </a:ext>
            </a:extLst>
          </p:cNvPr>
          <p:cNvPicPr>
            <a:picLocks noChangeAspect="1"/>
          </p:cNvPicPr>
          <p:nvPr/>
        </p:nvPicPr>
        <p:blipFill>
          <a:blip r:embed="rId2"/>
          <a:stretch>
            <a:fillRect/>
          </a:stretch>
        </p:blipFill>
        <p:spPr>
          <a:xfrm>
            <a:off x="122549" y="1295015"/>
            <a:ext cx="5517611" cy="1523600"/>
          </a:xfrm>
          <a:prstGeom prst="rect">
            <a:avLst/>
          </a:prstGeom>
        </p:spPr>
      </p:pic>
      <p:pic>
        <p:nvPicPr>
          <p:cNvPr id="7" name="図 6">
            <a:extLst>
              <a:ext uri="{FF2B5EF4-FFF2-40B4-BE49-F238E27FC236}">
                <a16:creationId xmlns:a16="http://schemas.microsoft.com/office/drawing/2014/main" id="{7F4A0F50-D5AB-5F1C-EA09-7F07F582E38D}"/>
              </a:ext>
            </a:extLst>
          </p:cNvPr>
          <p:cNvPicPr>
            <a:picLocks noChangeAspect="1"/>
          </p:cNvPicPr>
          <p:nvPr/>
        </p:nvPicPr>
        <p:blipFill>
          <a:blip r:embed="rId3"/>
          <a:stretch>
            <a:fillRect/>
          </a:stretch>
        </p:blipFill>
        <p:spPr>
          <a:xfrm>
            <a:off x="5640160" y="471338"/>
            <a:ext cx="6551840" cy="6253383"/>
          </a:xfrm>
          <a:prstGeom prst="rect">
            <a:avLst/>
          </a:prstGeom>
        </p:spPr>
      </p:pic>
    </p:spTree>
    <p:extLst>
      <p:ext uri="{BB962C8B-B14F-4D97-AF65-F5344CB8AC3E}">
        <p14:creationId xmlns:p14="http://schemas.microsoft.com/office/powerpoint/2010/main" val="151142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0" y="0"/>
            <a:ext cx="10515600" cy="1325563"/>
          </a:xfrm>
        </p:spPr>
        <p:txBody>
          <a:bodyPr/>
          <a:lstStyle/>
          <a:p>
            <a:r>
              <a:rPr kumimoji="1" lang="ja-JP" altLang="en-US" b="1" u="sng" dirty="0"/>
              <a:t>モデル２重み２値</a:t>
            </a:r>
            <a:r>
              <a:rPr kumimoji="1" lang="en-US" altLang="ja-JP" b="1" u="sng" dirty="0"/>
              <a:t>BNN</a:t>
            </a:r>
            <a:endParaRPr kumimoji="1" lang="ja-JP" altLang="en-US" b="1" u="sng" dirty="0"/>
          </a:p>
        </p:txBody>
      </p:sp>
      <p:sp>
        <p:nvSpPr>
          <p:cNvPr id="3" name="コンテンツ プレースホルダー 2">
            <a:extLst>
              <a:ext uri="{FF2B5EF4-FFF2-40B4-BE49-F238E27FC236}">
                <a16:creationId xmlns:a16="http://schemas.microsoft.com/office/drawing/2014/main" id="{453BF6F3-9C34-BE71-4725-3B7DA17C4DD0}"/>
              </a:ext>
            </a:extLst>
          </p:cNvPr>
          <p:cNvSpPr>
            <a:spLocks noGrp="1"/>
          </p:cNvSpPr>
          <p:nvPr>
            <p:ph idx="1"/>
          </p:nvPr>
        </p:nvSpPr>
        <p:spPr>
          <a:xfrm>
            <a:off x="301658" y="3127342"/>
            <a:ext cx="5128180" cy="4351338"/>
          </a:xfrm>
        </p:spPr>
        <p:txBody>
          <a:bodyPr/>
          <a:lstStyle/>
          <a:p>
            <a:r>
              <a:rPr kumimoji="1" lang="ja-JP" altLang="en-US" dirty="0"/>
              <a:t>モデル２初期値　</a:t>
            </a:r>
            <a:r>
              <a:rPr kumimoji="1" lang="en-US" altLang="ja-JP" dirty="0"/>
              <a:t>-1~1</a:t>
            </a:r>
          </a:p>
          <a:p>
            <a:r>
              <a:rPr lang="ja-JP" altLang="en-US" dirty="0"/>
              <a:t>トーナメント・ルーレット</a:t>
            </a:r>
            <a:endParaRPr lang="en-US" altLang="ja-JP" dirty="0"/>
          </a:p>
          <a:p>
            <a:r>
              <a:rPr lang="ja-JP" altLang="en-US" dirty="0"/>
              <a:t>一点・二点・一様</a:t>
            </a:r>
            <a:endParaRPr lang="en-US" altLang="ja-JP" dirty="0"/>
          </a:p>
          <a:p>
            <a:r>
              <a:rPr kumimoji="1" lang="en-US" altLang="ja-JP" dirty="0"/>
              <a:t>SGA</a:t>
            </a:r>
          </a:p>
          <a:p>
            <a:endParaRPr lang="en-US" altLang="ja-JP" dirty="0"/>
          </a:p>
          <a:p>
            <a:r>
              <a:rPr kumimoji="1" lang="ja-JP" altLang="en-US" dirty="0"/>
              <a:t>最大値まで達しているため</a:t>
            </a:r>
            <a:endParaRPr kumimoji="1" lang="en-US" altLang="ja-JP" dirty="0"/>
          </a:p>
          <a:p>
            <a:r>
              <a:rPr lang="ja-JP" altLang="en-US" dirty="0"/>
              <a:t>最良個体が常に最大値</a:t>
            </a:r>
            <a:endParaRPr kumimoji="1" lang="ja-JP" altLang="en-US" dirty="0"/>
          </a:p>
        </p:txBody>
      </p:sp>
      <p:pic>
        <p:nvPicPr>
          <p:cNvPr id="6" name="図 5">
            <a:extLst>
              <a:ext uri="{FF2B5EF4-FFF2-40B4-BE49-F238E27FC236}">
                <a16:creationId xmlns:a16="http://schemas.microsoft.com/office/drawing/2014/main" id="{2221A76A-3F54-253D-2744-C917A61B37CD}"/>
              </a:ext>
            </a:extLst>
          </p:cNvPr>
          <p:cNvPicPr>
            <a:picLocks noChangeAspect="1"/>
          </p:cNvPicPr>
          <p:nvPr/>
        </p:nvPicPr>
        <p:blipFill>
          <a:blip r:embed="rId2"/>
          <a:stretch>
            <a:fillRect/>
          </a:stretch>
        </p:blipFill>
        <p:spPr>
          <a:xfrm>
            <a:off x="0" y="1006216"/>
            <a:ext cx="5731497" cy="1253529"/>
          </a:xfrm>
          <a:prstGeom prst="rect">
            <a:avLst/>
          </a:prstGeom>
        </p:spPr>
      </p:pic>
      <p:pic>
        <p:nvPicPr>
          <p:cNvPr id="9" name="図 8">
            <a:extLst>
              <a:ext uri="{FF2B5EF4-FFF2-40B4-BE49-F238E27FC236}">
                <a16:creationId xmlns:a16="http://schemas.microsoft.com/office/drawing/2014/main" id="{00743CE8-FA0E-C0D3-2404-2A012170555D}"/>
              </a:ext>
            </a:extLst>
          </p:cNvPr>
          <p:cNvPicPr>
            <a:picLocks noChangeAspect="1"/>
          </p:cNvPicPr>
          <p:nvPr/>
        </p:nvPicPr>
        <p:blipFill>
          <a:blip r:embed="rId3"/>
          <a:stretch>
            <a:fillRect/>
          </a:stretch>
        </p:blipFill>
        <p:spPr>
          <a:xfrm>
            <a:off x="5932176" y="568811"/>
            <a:ext cx="6096851" cy="6154009"/>
          </a:xfrm>
          <a:prstGeom prst="rect">
            <a:avLst/>
          </a:prstGeom>
        </p:spPr>
      </p:pic>
    </p:spTree>
    <p:extLst>
      <p:ext uri="{BB962C8B-B14F-4D97-AF65-F5344CB8AC3E}">
        <p14:creationId xmlns:p14="http://schemas.microsoft.com/office/powerpoint/2010/main" val="224514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0" y="0"/>
            <a:ext cx="10515600" cy="1325563"/>
          </a:xfrm>
        </p:spPr>
        <p:txBody>
          <a:bodyPr/>
          <a:lstStyle/>
          <a:p>
            <a:r>
              <a:rPr kumimoji="1" lang="ja-JP" altLang="en-US" b="1" u="sng" dirty="0"/>
              <a:t>モデル</a:t>
            </a:r>
            <a:r>
              <a:rPr kumimoji="1" lang="en-US" altLang="ja-JP" b="1" u="sng" dirty="0"/>
              <a:t>3</a:t>
            </a:r>
            <a:r>
              <a:rPr kumimoji="1" lang="ja-JP" altLang="en-US" b="1" u="sng" dirty="0"/>
              <a:t>重み</a:t>
            </a:r>
            <a:r>
              <a:rPr lang="en-US" altLang="ja-JP" b="1" u="sng" dirty="0"/>
              <a:t>3</a:t>
            </a:r>
            <a:r>
              <a:rPr kumimoji="1" lang="ja-JP" altLang="en-US" b="1" u="sng" dirty="0"/>
              <a:t>値スパース</a:t>
            </a:r>
            <a:r>
              <a:rPr kumimoji="1" lang="en-US" altLang="ja-JP" b="1" u="sng" dirty="0"/>
              <a:t>BNN</a:t>
            </a:r>
            <a:endParaRPr kumimoji="1" lang="ja-JP" altLang="en-US" b="1" u="sng" dirty="0"/>
          </a:p>
        </p:txBody>
      </p:sp>
      <p:sp>
        <p:nvSpPr>
          <p:cNvPr id="5" name="コンテンツ プレースホルダー 4">
            <a:extLst>
              <a:ext uri="{FF2B5EF4-FFF2-40B4-BE49-F238E27FC236}">
                <a16:creationId xmlns:a16="http://schemas.microsoft.com/office/drawing/2014/main" id="{0952756E-74D0-49ED-05D4-9A56D1DD023E}"/>
              </a:ext>
            </a:extLst>
          </p:cNvPr>
          <p:cNvSpPr>
            <a:spLocks noGrp="1"/>
          </p:cNvSpPr>
          <p:nvPr>
            <p:ph idx="1"/>
          </p:nvPr>
        </p:nvSpPr>
        <p:spPr/>
        <p:txBody>
          <a:bodyPr/>
          <a:lstStyle/>
          <a:p>
            <a:endParaRPr lang="ja-JP" altLang="en-US"/>
          </a:p>
        </p:txBody>
      </p:sp>
      <p:pic>
        <p:nvPicPr>
          <p:cNvPr id="8" name="図 7">
            <a:extLst>
              <a:ext uri="{FF2B5EF4-FFF2-40B4-BE49-F238E27FC236}">
                <a16:creationId xmlns:a16="http://schemas.microsoft.com/office/drawing/2014/main" id="{3FB2B93C-91FF-314A-00A9-74A3B45BFCD9}"/>
              </a:ext>
            </a:extLst>
          </p:cNvPr>
          <p:cNvPicPr>
            <a:picLocks noChangeAspect="1"/>
          </p:cNvPicPr>
          <p:nvPr/>
        </p:nvPicPr>
        <p:blipFill>
          <a:blip r:embed="rId2"/>
          <a:stretch>
            <a:fillRect/>
          </a:stretch>
        </p:blipFill>
        <p:spPr>
          <a:xfrm>
            <a:off x="0" y="1110245"/>
            <a:ext cx="6096000" cy="5600637"/>
          </a:xfrm>
          <a:prstGeom prst="rect">
            <a:avLst/>
          </a:prstGeom>
        </p:spPr>
      </p:pic>
      <p:pic>
        <p:nvPicPr>
          <p:cNvPr id="11" name="図 10">
            <a:extLst>
              <a:ext uri="{FF2B5EF4-FFF2-40B4-BE49-F238E27FC236}">
                <a16:creationId xmlns:a16="http://schemas.microsoft.com/office/drawing/2014/main" id="{7E58AB20-156E-0AF2-F7B4-3A9CB5053745}"/>
              </a:ext>
            </a:extLst>
          </p:cNvPr>
          <p:cNvPicPr>
            <a:picLocks noChangeAspect="1"/>
          </p:cNvPicPr>
          <p:nvPr/>
        </p:nvPicPr>
        <p:blipFill>
          <a:blip r:embed="rId3"/>
          <a:stretch>
            <a:fillRect/>
          </a:stretch>
        </p:blipFill>
        <p:spPr>
          <a:xfrm>
            <a:off x="6096000" y="1333691"/>
            <a:ext cx="5582429" cy="5153744"/>
          </a:xfrm>
          <a:prstGeom prst="rect">
            <a:avLst/>
          </a:prstGeom>
        </p:spPr>
      </p:pic>
    </p:spTree>
    <p:extLst>
      <p:ext uri="{BB962C8B-B14F-4D97-AF65-F5344CB8AC3E}">
        <p14:creationId xmlns:p14="http://schemas.microsoft.com/office/powerpoint/2010/main" val="125239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1" y="0"/>
            <a:ext cx="11678429" cy="1325563"/>
          </a:xfrm>
        </p:spPr>
        <p:txBody>
          <a:bodyPr/>
          <a:lstStyle/>
          <a:p>
            <a:r>
              <a:rPr kumimoji="1" lang="ja-JP" altLang="en-US" b="1" u="sng" dirty="0"/>
              <a:t>モデル</a:t>
            </a:r>
            <a:r>
              <a:rPr lang="ja-JP" altLang="en-US" b="1" u="sng" dirty="0"/>
              <a:t>４</a:t>
            </a:r>
            <a:r>
              <a:rPr kumimoji="1" lang="ja-JP" altLang="en-US" b="1" u="sng" dirty="0"/>
              <a:t>重み</a:t>
            </a:r>
            <a:r>
              <a:rPr lang="en-US" altLang="ja-JP" b="1" u="sng" dirty="0"/>
              <a:t>3</a:t>
            </a:r>
            <a:r>
              <a:rPr kumimoji="1" lang="ja-JP" altLang="en-US" b="1" u="sng" dirty="0"/>
              <a:t>値スパース</a:t>
            </a:r>
            <a:r>
              <a:rPr kumimoji="1" lang="en-US" altLang="ja-JP" b="1" u="sng" dirty="0"/>
              <a:t>BNN</a:t>
            </a:r>
            <a:r>
              <a:rPr kumimoji="1" lang="ja-JP" altLang="en-US" b="1" u="sng" dirty="0"/>
              <a:t>　提案手法１</a:t>
            </a:r>
          </a:p>
        </p:txBody>
      </p:sp>
      <p:sp>
        <p:nvSpPr>
          <p:cNvPr id="5" name="コンテンツ プレースホルダー 4">
            <a:extLst>
              <a:ext uri="{FF2B5EF4-FFF2-40B4-BE49-F238E27FC236}">
                <a16:creationId xmlns:a16="http://schemas.microsoft.com/office/drawing/2014/main" id="{0952756E-74D0-49ED-05D4-9A56D1DD023E}"/>
              </a:ext>
            </a:extLst>
          </p:cNvPr>
          <p:cNvSpPr>
            <a:spLocks noGrp="1"/>
          </p:cNvSpPr>
          <p:nvPr>
            <p:ph idx="1"/>
          </p:nvPr>
        </p:nvSpPr>
        <p:spPr/>
        <p:txBody>
          <a:bodyPr/>
          <a:lstStyle/>
          <a:p>
            <a:endParaRPr lang="ja-JP" altLang="en-US"/>
          </a:p>
        </p:txBody>
      </p:sp>
      <p:pic>
        <p:nvPicPr>
          <p:cNvPr id="4" name="図 3">
            <a:extLst>
              <a:ext uri="{FF2B5EF4-FFF2-40B4-BE49-F238E27FC236}">
                <a16:creationId xmlns:a16="http://schemas.microsoft.com/office/drawing/2014/main" id="{71466456-22C2-5474-5896-E5970837E78B}"/>
              </a:ext>
            </a:extLst>
          </p:cNvPr>
          <p:cNvPicPr>
            <a:picLocks noChangeAspect="1"/>
          </p:cNvPicPr>
          <p:nvPr/>
        </p:nvPicPr>
        <p:blipFill>
          <a:blip r:embed="rId2"/>
          <a:stretch>
            <a:fillRect/>
          </a:stretch>
        </p:blipFill>
        <p:spPr>
          <a:xfrm>
            <a:off x="149289" y="994640"/>
            <a:ext cx="6062363" cy="5686078"/>
          </a:xfrm>
          <a:prstGeom prst="rect">
            <a:avLst/>
          </a:prstGeom>
        </p:spPr>
      </p:pic>
      <p:pic>
        <p:nvPicPr>
          <p:cNvPr id="7" name="図 6">
            <a:extLst>
              <a:ext uri="{FF2B5EF4-FFF2-40B4-BE49-F238E27FC236}">
                <a16:creationId xmlns:a16="http://schemas.microsoft.com/office/drawing/2014/main" id="{67E22FC4-C748-7301-C471-67DFDDBB76F0}"/>
              </a:ext>
            </a:extLst>
          </p:cNvPr>
          <p:cNvPicPr>
            <a:picLocks noChangeAspect="1"/>
          </p:cNvPicPr>
          <p:nvPr/>
        </p:nvPicPr>
        <p:blipFill>
          <a:blip r:embed="rId3"/>
          <a:stretch>
            <a:fillRect/>
          </a:stretch>
        </p:blipFill>
        <p:spPr>
          <a:xfrm>
            <a:off x="6153826" y="1170307"/>
            <a:ext cx="5582429" cy="5334744"/>
          </a:xfrm>
          <a:prstGeom prst="rect">
            <a:avLst/>
          </a:prstGeom>
        </p:spPr>
      </p:pic>
    </p:spTree>
    <p:extLst>
      <p:ext uri="{BB962C8B-B14F-4D97-AF65-F5344CB8AC3E}">
        <p14:creationId xmlns:p14="http://schemas.microsoft.com/office/powerpoint/2010/main" val="126300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1" y="0"/>
            <a:ext cx="11678429" cy="1325563"/>
          </a:xfrm>
        </p:spPr>
        <p:txBody>
          <a:bodyPr/>
          <a:lstStyle/>
          <a:p>
            <a:r>
              <a:rPr kumimoji="1" lang="ja-JP" altLang="en-US" b="1" u="sng" dirty="0"/>
              <a:t>モデル５重み</a:t>
            </a:r>
            <a:r>
              <a:rPr lang="en-US" altLang="ja-JP" b="1" u="sng" dirty="0"/>
              <a:t>3</a:t>
            </a:r>
            <a:r>
              <a:rPr kumimoji="1" lang="ja-JP" altLang="en-US" b="1" u="sng" dirty="0"/>
              <a:t>値スパース</a:t>
            </a:r>
            <a:r>
              <a:rPr kumimoji="1" lang="en-US" altLang="ja-JP" b="1" u="sng" dirty="0"/>
              <a:t>BNN</a:t>
            </a:r>
            <a:r>
              <a:rPr kumimoji="1" lang="ja-JP" altLang="en-US" b="1" u="sng" dirty="0"/>
              <a:t>　提案手法２</a:t>
            </a:r>
          </a:p>
        </p:txBody>
      </p:sp>
      <p:sp>
        <p:nvSpPr>
          <p:cNvPr id="5" name="コンテンツ プレースホルダー 4">
            <a:extLst>
              <a:ext uri="{FF2B5EF4-FFF2-40B4-BE49-F238E27FC236}">
                <a16:creationId xmlns:a16="http://schemas.microsoft.com/office/drawing/2014/main" id="{0952756E-74D0-49ED-05D4-9A56D1DD023E}"/>
              </a:ext>
            </a:extLst>
          </p:cNvPr>
          <p:cNvSpPr>
            <a:spLocks noGrp="1"/>
          </p:cNvSpPr>
          <p:nvPr>
            <p:ph idx="1"/>
          </p:nvPr>
        </p:nvSpPr>
        <p:spPr/>
        <p:txBody>
          <a:bodyPr/>
          <a:lstStyle/>
          <a:p>
            <a:endParaRPr lang="ja-JP" altLang="en-US"/>
          </a:p>
        </p:txBody>
      </p:sp>
      <p:pic>
        <p:nvPicPr>
          <p:cNvPr id="6" name="図 5">
            <a:extLst>
              <a:ext uri="{FF2B5EF4-FFF2-40B4-BE49-F238E27FC236}">
                <a16:creationId xmlns:a16="http://schemas.microsoft.com/office/drawing/2014/main" id="{2918A49E-F5D9-C0CF-0CD2-6A634B6321D9}"/>
              </a:ext>
            </a:extLst>
          </p:cNvPr>
          <p:cNvPicPr>
            <a:picLocks noChangeAspect="1"/>
          </p:cNvPicPr>
          <p:nvPr/>
        </p:nvPicPr>
        <p:blipFill>
          <a:blip r:embed="rId2"/>
          <a:stretch>
            <a:fillRect/>
          </a:stretch>
        </p:blipFill>
        <p:spPr>
          <a:xfrm>
            <a:off x="46078" y="966510"/>
            <a:ext cx="6107748" cy="5959810"/>
          </a:xfrm>
          <a:prstGeom prst="rect">
            <a:avLst/>
          </a:prstGeom>
        </p:spPr>
      </p:pic>
      <p:pic>
        <p:nvPicPr>
          <p:cNvPr id="9" name="図 8">
            <a:extLst>
              <a:ext uri="{FF2B5EF4-FFF2-40B4-BE49-F238E27FC236}">
                <a16:creationId xmlns:a16="http://schemas.microsoft.com/office/drawing/2014/main" id="{A7CBB303-DBA4-DEC5-8B91-053F747C2843}"/>
              </a:ext>
            </a:extLst>
          </p:cNvPr>
          <p:cNvPicPr>
            <a:picLocks noChangeAspect="1"/>
          </p:cNvPicPr>
          <p:nvPr/>
        </p:nvPicPr>
        <p:blipFill>
          <a:blip r:embed="rId3"/>
          <a:stretch>
            <a:fillRect/>
          </a:stretch>
        </p:blipFill>
        <p:spPr>
          <a:xfrm>
            <a:off x="6095999" y="966510"/>
            <a:ext cx="5962203" cy="5714208"/>
          </a:xfrm>
          <a:prstGeom prst="rect">
            <a:avLst/>
          </a:prstGeom>
        </p:spPr>
      </p:pic>
    </p:spTree>
    <p:extLst>
      <p:ext uri="{BB962C8B-B14F-4D97-AF65-F5344CB8AC3E}">
        <p14:creationId xmlns:p14="http://schemas.microsoft.com/office/powerpoint/2010/main" val="72118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7897-D2C8-E196-5A60-ED85607E086B}"/>
              </a:ext>
            </a:extLst>
          </p:cNvPr>
          <p:cNvSpPr>
            <a:spLocks noGrp="1"/>
          </p:cNvSpPr>
          <p:nvPr>
            <p:ph type="ctrTitle"/>
          </p:nvPr>
        </p:nvSpPr>
        <p:spPr/>
        <p:txBody>
          <a:bodyPr>
            <a:normAutofit/>
          </a:bodyPr>
          <a:lstStyle/>
          <a:p>
            <a:r>
              <a:rPr kumimoji="1" lang="ja-JP" altLang="en-US" dirty="0"/>
              <a:t>多目的最適化手法を用いたスパース</a:t>
            </a:r>
            <a:r>
              <a:rPr kumimoji="1" lang="en-US" altLang="ja-JP" dirty="0"/>
              <a:t>BNN</a:t>
            </a:r>
            <a:r>
              <a:rPr kumimoji="1" lang="ja-JP" altLang="en-US" dirty="0"/>
              <a:t>の学習法</a:t>
            </a:r>
          </a:p>
        </p:txBody>
      </p:sp>
      <p:sp>
        <p:nvSpPr>
          <p:cNvPr id="3" name="字幕 2">
            <a:extLst>
              <a:ext uri="{FF2B5EF4-FFF2-40B4-BE49-F238E27FC236}">
                <a16:creationId xmlns:a16="http://schemas.microsoft.com/office/drawing/2014/main" id="{518BA61E-640F-ADFE-387F-3306B583717E}"/>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38205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09B0-597C-3241-9153-44B128E67A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D97364B-6961-7FBA-96BA-E6F2BBA41FC9}"/>
              </a:ext>
            </a:extLst>
          </p:cNvPr>
          <p:cNvSpPr>
            <a:spLocks noGrp="1"/>
          </p:cNvSpPr>
          <p:nvPr>
            <p:ph idx="1"/>
          </p:nvPr>
        </p:nvSpPr>
        <p:spPr>
          <a:xfrm>
            <a:off x="242596" y="1825625"/>
            <a:ext cx="11111204" cy="4351338"/>
          </a:xfrm>
        </p:spPr>
        <p:txBody>
          <a:bodyPr>
            <a:normAutofit/>
          </a:bodyPr>
          <a:lstStyle/>
          <a:p>
            <a:r>
              <a:rPr kumimoji="1" lang="ja-JP" altLang="en-US" sz="4400" dirty="0"/>
              <a:t>提案手法１よりも提案手法２のほうがよい結果がでた</a:t>
            </a:r>
          </a:p>
        </p:txBody>
      </p:sp>
    </p:spTree>
    <p:extLst>
      <p:ext uri="{BB962C8B-B14F-4D97-AF65-F5344CB8AC3E}">
        <p14:creationId xmlns:p14="http://schemas.microsoft.com/office/powerpoint/2010/main" val="293481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A8AD8-9515-6722-0F70-84852566F62A}"/>
              </a:ext>
            </a:extLst>
          </p:cNvPr>
          <p:cNvSpPr>
            <a:spLocks noGrp="1"/>
          </p:cNvSpPr>
          <p:nvPr>
            <p:ph type="title"/>
          </p:nvPr>
        </p:nvSpPr>
        <p:spPr/>
        <p:txBody>
          <a:bodyPr/>
          <a:lstStyle/>
          <a:p>
            <a:r>
              <a:rPr kumimoji="1" lang="ja-JP" altLang="en-US" dirty="0"/>
              <a:t>実験　</a:t>
            </a:r>
            <a:r>
              <a:rPr kumimoji="1" lang="en-US" altLang="ja-JP" dirty="0" err="1"/>
              <a:t>OneMax</a:t>
            </a:r>
            <a:r>
              <a:rPr kumimoji="1" lang="ja-JP" altLang="en-US" dirty="0"/>
              <a:t>問題　トーナメント</a:t>
            </a:r>
          </a:p>
        </p:txBody>
      </p:sp>
      <p:sp>
        <p:nvSpPr>
          <p:cNvPr id="3" name="コンテンツ プレースホルダー 2">
            <a:extLst>
              <a:ext uri="{FF2B5EF4-FFF2-40B4-BE49-F238E27FC236}">
                <a16:creationId xmlns:a16="http://schemas.microsoft.com/office/drawing/2014/main" id="{B2EA988B-8F7D-312A-BFC7-8106A4F295B0}"/>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ECED83F0-5E02-FD3D-AFA4-E7C60FEF3B27}"/>
              </a:ext>
            </a:extLst>
          </p:cNvPr>
          <p:cNvPicPr>
            <a:picLocks noChangeAspect="1"/>
          </p:cNvPicPr>
          <p:nvPr/>
        </p:nvPicPr>
        <p:blipFill>
          <a:blip r:embed="rId2"/>
          <a:stretch>
            <a:fillRect/>
          </a:stretch>
        </p:blipFill>
        <p:spPr>
          <a:xfrm>
            <a:off x="1" y="1911986"/>
            <a:ext cx="6291312" cy="4351339"/>
          </a:xfrm>
          <a:prstGeom prst="rect">
            <a:avLst/>
          </a:prstGeom>
        </p:spPr>
      </p:pic>
      <p:pic>
        <p:nvPicPr>
          <p:cNvPr id="7" name="図 6">
            <a:extLst>
              <a:ext uri="{FF2B5EF4-FFF2-40B4-BE49-F238E27FC236}">
                <a16:creationId xmlns:a16="http://schemas.microsoft.com/office/drawing/2014/main" id="{58753095-A821-DCF0-9F9E-777804B4CB6C}"/>
              </a:ext>
            </a:extLst>
          </p:cNvPr>
          <p:cNvPicPr>
            <a:picLocks noChangeAspect="1"/>
          </p:cNvPicPr>
          <p:nvPr/>
        </p:nvPicPr>
        <p:blipFill>
          <a:blip r:embed="rId3"/>
          <a:stretch>
            <a:fillRect/>
          </a:stretch>
        </p:blipFill>
        <p:spPr>
          <a:xfrm>
            <a:off x="5840506" y="1825625"/>
            <a:ext cx="6087325" cy="4591691"/>
          </a:xfrm>
          <a:prstGeom prst="rect">
            <a:avLst/>
          </a:prstGeom>
        </p:spPr>
      </p:pic>
    </p:spTree>
    <p:extLst>
      <p:ext uri="{BB962C8B-B14F-4D97-AF65-F5344CB8AC3E}">
        <p14:creationId xmlns:p14="http://schemas.microsoft.com/office/powerpoint/2010/main" val="187719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A8AD8-9515-6722-0F70-84852566F62A}"/>
              </a:ext>
            </a:extLst>
          </p:cNvPr>
          <p:cNvSpPr>
            <a:spLocks noGrp="1"/>
          </p:cNvSpPr>
          <p:nvPr>
            <p:ph type="title"/>
          </p:nvPr>
        </p:nvSpPr>
        <p:spPr/>
        <p:txBody>
          <a:bodyPr/>
          <a:lstStyle/>
          <a:p>
            <a:r>
              <a:rPr kumimoji="1" lang="ja-JP" altLang="en-US" dirty="0"/>
              <a:t>実験　</a:t>
            </a:r>
            <a:r>
              <a:rPr kumimoji="1" lang="en-US" altLang="ja-JP" dirty="0" err="1"/>
              <a:t>OneMax</a:t>
            </a:r>
            <a:r>
              <a:rPr kumimoji="1" lang="ja-JP" altLang="en-US" dirty="0"/>
              <a:t>問題　</a:t>
            </a:r>
            <a:r>
              <a:rPr lang="ja-JP" altLang="en-US" dirty="0"/>
              <a:t>ルーレット</a:t>
            </a:r>
            <a:endParaRPr kumimoji="1" lang="ja-JP" altLang="en-US" dirty="0"/>
          </a:p>
        </p:txBody>
      </p:sp>
      <p:sp>
        <p:nvSpPr>
          <p:cNvPr id="3" name="コンテンツ プレースホルダー 2">
            <a:extLst>
              <a:ext uri="{FF2B5EF4-FFF2-40B4-BE49-F238E27FC236}">
                <a16:creationId xmlns:a16="http://schemas.microsoft.com/office/drawing/2014/main" id="{B2EA988B-8F7D-312A-BFC7-8106A4F295B0}"/>
              </a:ext>
            </a:extLst>
          </p:cNvPr>
          <p:cNvSpPr>
            <a:spLocks noGrp="1"/>
          </p:cNvSpPr>
          <p:nvPr>
            <p:ph idx="1"/>
          </p:nvPr>
        </p:nvSpPr>
        <p:spPr/>
        <p:txBody>
          <a:bodyPr/>
          <a:lstStyle/>
          <a:p>
            <a:endParaRPr kumimoji="1" lang="ja-JP" altLang="en-US"/>
          </a:p>
        </p:txBody>
      </p:sp>
      <p:pic>
        <p:nvPicPr>
          <p:cNvPr id="11" name="図 10">
            <a:extLst>
              <a:ext uri="{FF2B5EF4-FFF2-40B4-BE49-F238E27FC236}">
                <a16:creationId xmlns:a16="http://schemas.microsoft.com/office/drawing/2014/main" id="{0D68D36F-E2CD-91D0-354A-6ACB48EB2797}"/>
              </a:ext>
            </a:extLst>
          </p:cNvPr>
          <p:cNvPicPr>
            <a:picLocks noChangeAspect="1"/>
          </p:cNvPicPr>
          <p:nvPr/>
        </p:nvPicPr>
        <p:blipFill>
          <a:blip r:embed="rId2"/>
          <a:stretch>
            <a:fillRect/>
          </a:stretch>
        </p:blipFill>
        <p:spPr>
          <a:xfrm>
            <a:off x="6258792" y="2051410"/>
            <a:ext cx="5858693" cy="4039164"/>
          </a:xfrm>
          <a:prstGeom prst="rect">
            <a:avLst/>
          </a:prstGeom>
        </p:spPr>
      </p:pic>
      <p:pic>
        <p:nvPicPr>
          <p:cNvPr id="9" name="図 8">
            <a:extLst>
              <a:ext uri="{FF2B5EF4-FFF2-40B4-BE49-F238E27FC236}">
                <a16:creationId xmlns:a16="http://schemas.microsoft.com/office/drawing/2014/main" id="{1D225576-77C4-FA58-E284-384D0E2034BF}"/>
              </a:ext>
            </a:extLst>
          </p:cNvPr>
          <p:cNvPicPr>
            <a:picLocks noChangeAspect="1"/>
          </p:cNvPicPr>
          <p:nvPr/>
        </p:nvPicPr>
        <p:blipFill>
          <a:blip r:embed="rId3"/>
          <a:stretch>
            <a:fillRect/>
          </a:stretch>
        </p:blipFill>
        <p:spPr>
          <a:xfrm>
            <a:off x="24984" y="1738791"/>
            <a:ext cx="6487430" cy="4525006"/>
          </a:xfrm>
          <a:prstGeom prst="rect">
            <a:avLst/>
          </a:prstGeom>
        </p:spPr>
      </p:pic>
    </p:spTree>
    <p:extLst>
      <p:ext uri="{BB962C8B-B14F-4D97-AF65-F5344CB8AC3E}">
        <p14:creationId xmlns:p14="http://schemas.microsoft.com/office/powerpoint/2010/main" val="129546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A9A36-82CE-AEC6-FA7F-FC37E6F3A295}"/>
              </a:ext>
            </a:extLst>
          </p:cNvPr>
          <p:cNvSpPr>
            <a:spLocks noGrp="1"/>
          </p:cNvSpPr>
          <p:nvPr>
            <p:ph type="title"/>
          </p:nvPr>
        </p:nvSpPr>
        <p:spPr/>
        <p:txBody>
          <a:bodyPr/>
          <a:lstStyle/>
          <a:p>
            <a:r>
              <a:rPr kumimoji="1" lang="ja-JP" altLang="en-US" dirty="0"/>
              <a:t>３層のニューラルネットワーク　</a:t>
            </a:r>
            <a:r>
              <a:rPr kumimoji="1" lang="en-US" altLang="ja-JP" dirty="0"/>
              <a:t>GA</a:t>
            </a:r>
            <a:endParaRPr kumimoji="1" lang="ja-JP" altLang="en-US" dirty="0"/>
          </a:p>
        </p:txBody>
      </p:sp>
      <p:pic>
        <p:nvPicPr>
          <p:cNvPr id="5" name="コンテンツ プレースホルダー 4">
            <a:extLst>
              <a:ext uri="{FF2B5EF4-FFF2-40B4-BE49-F238E27FC236}">
                <a16:creationId xmlns:a16="http://schemas.microsoft.com/office/drawing/2014/main" id="{9A817A90-799C-96BB-1A1E-F214D02B5FE0}"/>
              </a:ext>
            </a:extLst>
          </p:cNvPr>
          <p:cNvPicPr>
            <a:picLocks noGrp="1" noChangeAspect="1"/>
          </p:cNvPicPr>
          <p:nvPr>
            <p:ph idx="1"/>
          </p:nvPr>
        </p:nvPicPr>
        <p:blipFill>
          <a:blip r:embed="rId2"/>
          <a:stretch>
            <a:fillRect/>
          </a:stretch>
        </p:blipFill>
        <p:spPr>
          <a:xfrm>
            <a:off x="5096657" y="1576647"/>
            <a:ext cx="7095344" cy="5284056"/>
          </a:xfrm>
        </p:spPr>
      </p:pic>
      <p:sp>
        <p:nvSpPr>
          <p:cNvPr id="6" name="テキスト ボックス 5">
            <a:extLst>
              <a:ext uri="{FF2B5EF4-FFF2-40B4-BE49-F238E27FC236}">
                <a16:creationId xmlns:a16="http://schemas.microsoft.com/office/drawing/2014/main" id="{A79CF162-CD46-3483-32F1-383EAAC43E67}"/>
              </a:ext>
            </a:extLst>
          </p:cNvPr>
          <p:cNvSpPr txBox="1"/>
          <p:nvPr/>
        </p:nvSpPr>
        <p:spPr>
          <a:xfrm>
            <a:off x="194872" y="1690688"/>
            <a:ext cx="4901785" cy="6001643"/>
          </a:xfrm>
          <a:prstGeom prst="rect">
            <a:avLst/>
          </a:prstGeom>
          <a:noFill/>
        </p:spPr>
        <p:txBody>
          <a:bodyPr wrap="square" rtlCol="0">
            <a:spAutoFit/>
          </a:bodyPr>
          <a:lstStyle/>
          <a:p>
            <a:r>
              <a:rPr kumimoji="1" lang="ja-JP" altLang="en-US" sz="4000" dirty="0"/>
              <a:t>教師データ：右のような関数</a:t>
            </a:r>
            <a:endParaRPr lang="en-US" altLang="ja-JP" sz="4000" dirty="0"/>
          </a:p>
          <a:p>
            <a:r>
              <a:rPr kumimoji="1" lang="ja-JP" altLang="en-US" sz="4000" dirty="0"/>
              <a:t>入力２層、中間層２、出力層１層</a:t>
            </a:r>
            <a:endParaRPr kumimoji="1" lang="en-US" altLang="ja-JP" sz="4000" dirty="0"/>
          </a:p>
          <a:p>
            <a:r>
              <a:rPr lang="ja-JP" altLang="en-US" sz="4000" dirty="0"/>
              <a:t>ルーレット選択</a:t>
            </a:r>
            <a:endParaRPr lang="en-US" altLang="ja-JP" sz="4000" dirty="0"/>
          </a:p>
          <a:p>
            <a:r>
              <a:rPr kumimoji="1" lang="ja-JP" altLang="en-US" sz="4000" dirty="0"/>
              <a:t>一様交叉：</a:t>
            </a:r>
            <a:r>
              <a:rPr kumimoji="1" lang="en-US" altLang="ja-JP" sz="4000" dirty="0"/>
              <a:t>0.5</a:t>
            </a:r>
          </a:p>
          <a:p>
            <a:r>
              <a:rPr lang="ja-JP" altLang="en-US" sz="4000" dirty="0"/>
              <a:t>世代数１００</a:t>
            </a:r>
            <a:endParaRPr kumimoji="1" lang="en-US" altLang="ja-JP" sz="4000" dirty="0"/>
          </a:p>
          <a:p>
            <a:endParaRPr kumimoji="1" lang="en-US" altLang="ja-JP" sz="4000" dirty="0"/>
          </a:p>
          <a:p>
            <a:endParaRPr lang="en-US" altLang="ja-JP" sz="3200" dirty="0"/>
          </a:p>
          <a:p>
            <a:endParaRPr kumimoji="1" lang="ja-JP" altLang="en-US" sz="3200" dirty="0"/>
          </a:p>
        </p:txBody>
      </p:sp>
    </p:spTree>
    <p:extLst>
      <p:ext uri="{BB962C8B-B14F-4D97-AF65-F5344CB8AC3E}">
        <p14:creationId xmlns:p14="http://schemas.microsoft.com/office/powerpoint/2010/main" val="37844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731BFBA-D6CF-F092-2BC3-D46E7450E95E}"/>
              </a:ext>
            </a:extLst>
          </p:cNvPr>
          <p:cNvSpPr>
            <a:spLocks noGrp="1"/>
          </p:cNvSpPr>
          <p:nvPr>
            <p:ph idx="1"/>
          </p:nvPr>
        </p:nvSpPr>
        <p:spPr>
          <a:xfrm>
            <a:off x="199868" y="1367281"/>
            <a:ext cx="11741045" cy="4351338"/>
          </a:xfrm>
        </p:spPr>
        <p:txBody>
          <a:bodyPr>
            <a:normAutofit/>
          </a:bodyPr>
          <a:lstStyle/>
          <a:p>
            <a:r>
              <a:rPr kumimoji="1" lang="ja-JP" altLang="en-US" sz="3600" dirty="0"/>
              <a:t>平均誤差　　　　　　　　エリートの個体の誤差平均</a:t>
            </a:r>
          </a:p>
        </p:txBody>
      </p:sp>
      <p:pic>
        <p:nvPicPr>
          <p:cNvPr id="5" name="図 4">
            <a:extLst>
              <a:ext uri="{FF2B5EF4-FFF2-40B4-BE49-F238E27FC236}">
                <a16:creationId xmlns:a16="http://schemas.microsoft.com/office/drawing/2014/main" id="{B39DF533-B647-9734-74C4-61E4065E9674}"/>
              </a:ext>
            </a:extLst>
          </p:cNvPr>
          <p:cNvPicPr>
            <a:picLocks noChangeAspect="1"/>
          </p:cNvPicPr>
          <p:nvPr/>
        </p:nvPicPr>
        <p:blipFill>
          <a:blip r:embed="rId2"/>
          <a:stretch>
            <a:fillRect/>
          </a:stretch>
        </p:blipFill>
        <p:spPr>
          <a:xfrm>
            <a:off x="0" y="2155916"/>
            <a:ext cx="6096000" cy="4419600"/>
          </a:xfrm>
          <a:prstGeom prst="rect">
            <a:avLst/>
          </a:prstGeom>
        </p:spPr>
      </p:pic>
      <p:sp>
        <p:nvSpPr>
          <p:cNvPr id="6" name="タイトル 1">
            <a:extLst>
              <a:ext uri="{FF2B5EF4-FFF2-40B4-BE49-F238E27FC236}">
                <a16:creationId xmlns:a16="http://schemas.microsoft.com/office/drawing/2014/main" id="{6B9BA3C7-C6B7-A1DB-3B37-C79386EDF35F}"/>
              </a:ext>
            </a:extLst>
          </p:cNvPr>
          <p:cNvSpPr txBox="1">
            <a:spLocks/>
          </p:cNvSpPr>
          <p:nvPr/>
        </p:nvSpPr>
        <p:spPr>
          <a:xfrm>
            <a:off x="106180" y="32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３層のニューラルネットワーク　</a:t>
            </a:r>
            <a:r>
              <a:rPr lang="en-US" altLang="ja-JP"/>
              <a:t>GA</a:t>
            </a:r>
            <a:endParaRPr lang="ja-JP" altLang="en-US" dirty="0"/>
          </a:p>
        </p:txBody>
      </p:sp>
      <p:pic>
        <p:nvPicPr>
          <p:cNvPr id="10" name="図 9">
            <a:extLst>
              <a:ext uri="{FF2B5EF4-FFF2-40B4-BE49-F238E27FC236}">
                <a16:creationId xmlns:a16="http://schemas.microsoft.com/office/drawing/2014/main" id="{EA45654A-3D20-F16A-03FC-C96AEECAC7A1}"/>
              </a:ext>
            </a:extLst>
          </p:cNvPr>
          <p:cNvPicPr>
            <a:picLocks noChangeAspect="1"/>
          </p:cNvPicPr>
          <p:nvPr/>
        </p:nvPicPr>
        <p:blipFill>
          <a:blip r:embed="rId3"/>
          <a:stretch>
            <a:fillRect/>
          </a:stretch>
        </p:blipFill>
        <p:spPr>
          <a:xfrm>
            <a:off x="6218420" y="2137170"/>
            <a:ext cx="5773712" cy="4507220"/>
          </a:xfrm>
          <a:prstGeom prst="rect">
            <a:avLst/>
          </a:prstGeom>
        </p:spPr>
      </p:pic>
    </p:spTree>
    <p:extLst>
      <p:ext uri="{BB962C8B-B14F-4D97-AF65-F5344CB8AC3E}">
        <p14:creationId xmlns:p14="http://schemas.microsoft.com/office/powerpoint/2010/main" val="1277399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0" y="0"/>
            <a:ext cx="10515600" cy="1325563"/>
          </a:xfrm>
        </p:spPr>
        <p:txBody>
          <a:bodyPr/>
          <a:lstStyle/>
          <a:p>
            <a:r>
              <a:rPr kumimoji="1" lang="ja-JP" altLang="en-US" b="1" u="sng" dirty="0"/>
              <a:t>モデル１</a:t>
            </a:r>
            <a:r>
              <a:rPr lang="ja-JP" altLang="en-US" b="1" u="sng" dirty="0"/>
              <a:t>の実験　</a:t>
            </a:r>
            <a:r>
              <a:rPr lang="en-US" altLang="ja-JP" b="1" u="sng" dirty="0"/>
              <a:t>Simple GA</a:t>
            </a:r>
            <a:endParaRPr kumimoji="1" lang="ja-JP" altLang="en-US" b="1" u="sng" dirty="0"/>
          </a:p>
        </p:txBody>
      </p:sp>
      <p:sp>
        <p:nvSpPr>
          <p:cNvPr id="3" name="コンテンツ プレースホルダー 2">
            <a:extLst>
              <a:ext uri="{FF2B5EF4-FFF2-40B4-BE49-F238E27FC236}">
                <a16:creationId xmlns:a16="http://schemas.microsoft.com/office/drawing/2014/main" id="{453BF6F3-9C34-BE71-4725-3B7DA17C4DD0}"/>
              </a:ext>
            </a:extLst>
          </p:cNvPr>
          <p:cNvSpPr>
            <a:spLocks noGrp="1"/>
          </p:cNvSpPr>
          <p:nvPr>
            <p:ph idx="1"/>
          </p:nvPr>
        </p:nvSpPr>
        <p:spPr>
          <a:xfrm>
            <a:off x="384452" y="4388369"/>
            <a:ext cx="11342728" cy="2449736"/>
          </a:xfrm>
        </p:spPr>
        <p:txBody>
          <a:bodyPr>
            <a:normAutofit/>
          </a:bodyPr>
          <a:lstStyle/>
          <a:p>
            <a:r>
              <a:rPr kumimoji="1" lang="ja-JP" altLang="en-US" sz="4000" dirty="0"/>
              <a:t>モデル１初期値　</a:t>
            </a:r>
            <a:r>
              <a:rPr kumimoji="1" lang="en-US" altLang="ja-JP" sz="4000" dirty="0"/>
              <a:t>-1.5~1.5 	</a:t>
            </a:r>
            <a:r>
              <a:rPr kumimoji="1" lang="ja-JP" altLang="en-US" sz="4000" dirty="0"/>
              <a:t>個体数：６０</a:t>
            </a:r>
            <a:r>
              <a:rPr kumimoji="1" lang="en-US" altLang="ja-JP" sz="4000" dirty="0"/>
              <a:t>  </a:t>
            </a:r>
          </a:p>
          <a:p>
            <a:r>
              <a:rPr lang="ja-JP" altLang="en-US" sz="4000" strike="sngStrike" dirty="0"/>
              <a:t>トーナメント・</a:t>
            </a:r>
            <a:r>
              <a:rPr lang="ja-JP" altLang="en-US" sz="4000" dirty="0"/>
              <a:t>ルーレット　</a:t>
            </a:r>
            <a:r>
              <a:rPr lang="en-US" altLang="ja-JP" sz="4000" dirty="0"/>
              <a:t>	</a:t>
            </a:r>
            <a:r>
              <a:rPr lang="ja-JP" altLang="en-US" sz="4000" dirty="0"/>
              <a:t>世代数</a:t>
            </a:r>
            <a:r>
              <a:rPr lang="en-US" altLang="ja-JP" sz="4000" dirty="0"/>
              <a:t>100</a:t>
            </a:r>
          </a:p>
          <a:p>
            <a:r>
              <a:rPr kumimoji="1" lang="en-US" altLang="ja-JP" sz="4000" dirty="0"/>
              <a:t>SGA				</a:t>
            </a:r>
            <a:r>
              <a:rPr kumimoji="1" lang="ja-JP" altLang="en-US" sz="4000" dirty="0"/>
              <a:t>交叉率</a:t>
            </a:r>
            <a:r>
              <a:rPr kumimoji="1" lang="en-US" altLang="ja-JP" sz="4000" dirty="0"/>
              <a:t>80% </a:t>
            </a:r>
            <a:r>
              <a:rPr kumimoji="1" lang="ja-JP" altLang="en-US" sz="4000" dirty="0"/>
              <a:t>突然変異</a:t>
            </a:r>
            <a:r>
              <a:rPr kumimoji="1" lang="en-US" altLang="ja-JP" sz="4000" dirty="0"/>
              <a:t>5%</a:t>
            </a:r>
          </a:p>
          <a:p>
            <a:endParaRPr lang="en-US" altLang="ja-JP" dirty="0"/>
          </a:p>
        </p:txBody>
      </p:sp>
      <p:pic>
        <p:nvPicPr>
          <p:cNvPr id="5" name="図 4">
            <a:extLst>
              <a:ext uri="{FF2B5EF4-FFF2-40B4-BE49-F238E27FC236}">
                <a16:creationId xmlns:a16="http://schemas.microsoft.com/office/drawing/2014/main" id="{DE784547-A07D-3D10-8A71-389B3AD6D0C5}"/>
              </a:ext>
            </a:extLst>
          </p:cNvPr>
          <p:cNvPicPr>
            <a:picLocks noChangeAspect="1"/>
          </p:cNvPicPr>
          <p:nvPr/>
        </p:nvPicPr>
        <p:blipFill>
          <a:blip r:embed="rId2"/>
          <a:stretch>
            <a:fillRect/>
          </a:stretch>
        </p:blipFill>
        <p:spPr>
          <a:xfrm>
            <a:off x="822025" y="1325563"/>
            <a:ext cx="8871549" cy="2449736"/>
          </a:xfrm>
          <a:prstGeom prst="rect">
            <a:avLst/>
          </a:prstGeom>
        </p:spPr>
      </p:pic>
      <p:sp>
        <p:nvSpPr>
          <p:cNvPr id="4" name="テキスト ボックス 3">
            <a:extLst>
              <a:ext uri="{FF2B5EF4-FFF2-40B4-BE49-F238E27FC236}">
                <a16:creationId xmlns:a16="http://schemas.microsoft.com/office/drawing/2014/main" id="{C9FB3F62-0742-B9AB-C482-FD61D64AEF7B}"/>
              </a:ext>
            </a:extLst>
          </p:cNvPr>
          <p:cNvSpPr txBox="1"/>
          <p:nvPr/>
        </p:nvSpPr>
        <p:spPr>
          <a:xfrm>
            <a:off x="5751225" y="3059668"/>
            <a:ext cx="2433403" cy="369332"/>
          </a:xfrm>
          <a:prstGeom prst="rect">
            <a:avLst/>
          </a:prstGeom>
          <a:noFill/>
        </p:spPr>
        <p:txBody>
          <a:bodyPr wrap="square" rtlCol="0">
            <a:spAutoFit/>
          </a:bodyPr>
          <a:lstStyle/>
          <a:p>
            <a:r>
              <a:rPr kumimoji="1" lang="en-US" altLang="ja-JP" dirty="0"/>
              <a:t>Sigmoid</a:t>
            </a:r>
            <a:r>
              <a:rPr kumimoji="1" lang="ja-JP" altLang="en-US" dirty="0"/>
              <a:t>関数</a:t>
            </a:r>
          </a:p>
        </p:txBody>
      </p:sp>
    </p:spTree>
    <p:extLst>
      <p:ext uri="{BB962C8B-B14F-4D97-AF65-F5344CB8AC3E}">
        <p14:creationId xmlns:p14="http://schemas.microsoft.com/office/powerpoint/2010/main" val="76907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B984B-75B3-B316-DDC9-96C82F80493F}"/>
              </a:ext>
            </a:extLst>
          </p:cNvPr>
          <p:cNvSpPr>
            <a:spLocks noGrp="1"/>
          </p:cNvSpPr>
          <p:nvPr>
            <p:ph type="title"/>
          </p:nvPr>
        </p:nvSpPr>
        <p:spPr/>
        <p:txBody>
          <a:bodyPr/>
          <a:lstStyle/>
          <a:p>
            <a:r>
              <a:rPr lang="ja-JP" altLang="en-US" dirty="0"/>
              <a:t>モデル</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1CF6734B-AC6F-5F4E-19EF-F0DD375A3456}"/>
              </a:ext>
            </a:extLst>
          </p:cNvPr>
          <p:cNvSpPr>
            <a:spLocks noGrp="1"/>
          </p:cNvSpPr>
          <p:nvPr>
            <p:ph idx="1"/>
          </p:nvPr>
        </p:nvSpPr>
        <p:spPr/>
        <p:txBody>
          <a:bodyPr/>
          <a:lstStyle/>
          <a:p>
            <a:endParaRPr kumimoji="1" lang="ja-JP" altLang="en-US" dirty="0"/>
          </a:p>
        </p:txBody>
      </p:sp>
      <p:pic>
        <p:nvPicPr>
          <p:cNvPr id="6" name="図 5">
            <a:extLst>
              <a:ext uri="{FF2B5EF4-FFF2-40B4-BE49-F238E27FC236}">
                <a16:creationId xmlns:a16="http://schemas.microsoft.com/office/drawing/2014/main" id="{EDD034D3-7A45-BECD-093D-76FAA5339922}"/>
              </a:ext>
            </a:extLst>
          </p:cNvPr>
          <p:cNvPicPr>
            <a:picLocks noChangeAspect="1"/>
          </p:cNvPicPr>
          <p:nvPr/>
        </p:nvPicPr>
        <p:blipFill>
          <a:blip r:embed="rId2"/>
          <a:stretch>
            <a:fillRect/>
          </a:stretch>
        </p:blipFill>
        <p:spPr>
          <a:xfrm>
            <a:off x="5817818" y="1613958"/>
            <a:ext cx="6249272" cy="4458322"/>
          </a:xfrm>
          <a:prstGeom prst="rect">
            <a:avLst/>
          </a:prstGeom>
        </p:spPr>
      </p:pic>
      <p:pic>
        <p:nvPicPr>
          <p:cNvPr id="8" name="図 7">
            <a:extLst>
              <a:ext uri="{FF2B5EF4-FFF2-40B4-BE49-F238E27FC236}">
                <a16:creationId xmlns:a16="http://schemas.microsoft.com/office/drawing/2014/main" id="{C4DAF34E-0D6E-3548-07C2-200FA538CAB8}"/>
              </a:ext>
            </a:extLst>
          </p:cNvPr>
          <p:cNvPicPr>
            <a:picLocks noChangeAspect="1"/>
          </p:cNvPicPr>
          <p:nvPr/>
        </p:nvPicPr>
        <p:blipFill>
          <a:blip r:embed="rId3"/>
          <a:stretch>
            <a:fillRect/>
          </a:stretch>
        </p:blipFill>
        <p:spPr>
          <a:xfrm>
            <a:off x="124910" y="1613958"/>
            <a:ext cx="5706271" cy="4229690"/>
          </a:xfrm>
          <a:prstGeom prst="rect">
            <a:avLst/>
          </a:prstGeom>
        </p:spPr>
      </p:pic>
      <p:pic>
        <p:nvPicPr>
          <p:cNvPr id="5" name="図 4">
            <a:extLst>
              <a:ext uri="{FF2B5EF4-FFF2-40B4-BE49-F238E27FC236}">
                <a16:creationId xmlns:a16="http://schemas.microsoft.com/office/drawing/2014/main" id="{82B9EBCC-004A-4C88-D110-A7BDDB9E2306}"/>
              </a:ext>
            </a:extLst>
          </p:cNvPr>
          <p:cNvPicPr>
            <a:picLocks noChangeAspect="1"/>
          </p:cNvPicPr>
          <p:nvPr/>
        </p:nvPicPr>
        <p:blipFill>
          <a:blip r:embed="rId4"/>
          <a:stretch>
            <a:fillRect/>
          </a:stretch>
        </p:blipFill>
        <p:spPr>
          <a:xfrm>
            <a:off x="6033552" y="732974"/>
            <a:ext cx="5831167" cy="5991658"/>
          </a:xfrm>
          <a:prstGeom prst="rect">
            <a:avLst/>
          </a:prstGeom>
        </p:spPr>
      </p:pic>
      <p:pic>
        <p:nvPicPr>
          <p:cNvPr id="9" name="図 8">
            <a:extLst>
              <a:ext uri="{FF2B5EF4-FFF2-40B4-BE49-F238E27FC236}">
                <a16:creationId xmlns:a16="http://schemas.microsoft.com/office/drawing/2014/main" id="{5E6E0090-7D02-2C74-3245-4CD252022D84}"/>
              </a:ext>
            </a:extLst>
          </p:cNvPr>
          <p:cNvPicPr>
            <a:picLocks noChangeAspect="1"/>
          </p:cNvPicPr>
          <p:nvPr/>
        </p:nvPicPr>
        <p:blipFill>
          <a:blip r:embed="rId5"/>
          <a:stretch>
            <a:fillRect/>
          </a:stretch>
        </p:blipFill>
        <p:spPr>
          <a:xfrm>
            <a:off x="116786" y="1385326"/>
            <a:ext cx="5498661" cy="4686954"/>
          </a:xfrm>
          <a:prstGeom prst="rect">
            <a:avLst/>
          </a:prstGeom>
        </p:spPr>
      </p:pic>
    </p:spTree>
    <p:extLst>
      <p:ext uri="{BB962C8B-B14F-4D97-AF65-F5344CB8AC3E}">
        <p14:creationId xmlns:p14="http://schemas.microsoft.com/office/powerpoint/2010/main" val="10101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E21-C69F-2A1A-2FFF-7E58F95AD54F}"/>
              </a:ext>
            </a:extLst>
          </p:cNvPr>
          <p:cNvSpPr>
            <a:spLocks noGrp="1"/>
          </p:cNvSpPr>
          <p:nvPr>
            <p:ph type="title"/>
          </p:nvPr>
        </p:nvSpPr>
        <p:spPr>
          <a:xfrm>
            <a:off x="0" y="0"/>
            <a:ext cx="10515600" cy="1325563"/>
          </a:xfrm>
        </p:spPr>
        <p:txBody>
          <a:bodyPr/>
          <a:lstStyle/>
          <a:p>
            <a:r>
              <a:rPr kumimoji="1" lang="ja-JP" altLang="en-US" b="1" u="sng" dirty="0"/>
              <a:t>モデル２重み２値</a:t>
            </a:r>
            <a:r>
              <a:rPr kumimoji="1" lang="en-US" altLang="ja-JP" b="1" u="sng" dirty="0"/>
              <a:t>BNN</a:t>
            </a:r>
            <a:endParaRPr kumimoji="1" lang="ja-JP" altLang="en-US" b="1" u="sng" dirty="0"/>
          </a:p>
        </p:txBody>
      </p:sp>
      <p:sp>
        <p:nvSpPr>
          <p:cNvPr id="3" name="コンテンツ プレースホルダー 2">
            <a:extLst>
              <a:ext uri="{FF2B5EF4-FFF2-40B4-BE49-F238E27FC236}">
                <a16:creationId xmlns:a16="http://schemas.microsoft.com/office/drawing/2014/main" id="{453BF6F3-9C34-BE71-4725-3B7DA17C4DD0}"/>
              </a:ext>
            </a:extLst>
          </p:cNvPr>
          <p:cNvSpPr>
            <a:spLocks noGrp="1"/>
          </p:cNvSpPr>
          <p:nvPr>
            <p:ph idx="1"/>
          </p:nvPr>
        </p:nvSpPr>
        <p:spPr>
          <a:xfrm>
            <a:off x="0" y="4056732"/>
            <a:ext cx="7987903" cy="4351338"/>
          </a:xfrm>
        </p:spPr>
        <p:txBody>
          <a:bodyPr/>
          <a:lstStyle/>
          <a:p>
            <a:r>
              <a:rPr kumimoji="1" lang="ja-JP" altLang="en-US" sz="3600" dirty="0"/>
              <a:t>モデル２初期値　</a:t>
            </a:r>
            <a:r>
              <a:rPr kumimoji="1" lang="en-US" altLang="ja-JP" sz="3600" dirty="0"/>
              <a:t>-1~1</a:t>
            </a:r>
          </a:p>
          <a:p>
            <a:r>
              <a:rPr lang="ja-JP" altLang="en-US" sz="3600" strike="sngStrike" dirty="0"/>
              <a:t>トーナメント・</a:t>
            </a:r>
            <a:r>
              <a:rPr lang="ja-JP" altLang="en-US" sz="3600" dirty="0"/>
              <a:t>ルーレット</a:t>
            </a:r>
            <a:endParaRPr lang="en-US" altLang="ja-JP" sz="3600" dirty="0"/>
          </a:p>
          <a:p>
            <a:r>
              <a:rPr lang="ja-JP" altLang="en-US" sz="3600" dirty="0"/>
              <a:t>一点・</a:t>
            </a:r>
            <a:r>
              <a:rPr lang="ja-JP" altLang="en-US" sz="3600" strike="sngStrike" dirty="0"/>
              <a:t>二点・一様</a:t>
            </a:r>
            <a:endParaRPr lang="en-US" altLang="ja-JP" sz="3600" strike="sngStrike" dirty="0"/>
          </a:p>
          <a:p>
            <a:r>
              <a:rPr kumimoji="1" lang="en-US" altLang="ja-JP" sz="3600" dirty="0"/>
              <a:t>SGA</a:t>
            </a:r>
          </a:p>
          <a:p>
            <a:endParaRPr lang="en-US" altLang="ja-JP" dirty="0"/>
          </a:p>
        </p:txBody>
      </p:sp>
      <p:pic>
        <p:nvPicPr>
          <p:cNvPr id="6" name="図 5">
            <a:extLst>
              <a:ext uri="{FF2B5EF4-FFF2-40B4-BE49-F238E27FC236}">
                <a16:creationId xmlns:a16="http://schemas.microsoft.com/office/drawing/2014/main" id="{2221A76A-3F54-253D-2744-C917A61B37CD}"/>
              </a:ext>
            </a:extLst>
          </p:cNvPr>
          <p:cNvPicPr>
            <a:picLocks noChangeAspect="1"/>
          </p:cNvPicPr>
          <p:nvPr/>
        </p:nvPicPr>
        <p:blipFill>
          <a:blip r:embed="rId2"/>
          <a:stretch>
            <a:fillRect/>
          </a:stretch>
        </p:blipFill>
        <p:spPr>
          <a:xfrm>
            <a:off x="0" y="1325563"/>
            <a:ext cx="11077669" cy="2422784"/>
          </a:xfrm>
          <a:prstGeom prst="rect">
            <a:avLst/>
          </a:prstGeom>
        </p:spPr>
      </p:pic>
      <p:pic>
        <p:nvPicPr>
          <p:cNvPr id="5" name="図 4">
            <a:extLst>
              <a:ext uri="{FF2B5EF4-FFF2-40B4-BE49-F238E27FC236}">
                <a16:creationId xmlns:a16="http://schemas.microsoft.com/office/drawing/2014/main" id="{838E7D58-56CD-3F10-CE02-654381B646EE}"/>
              </a:ext>
            </a:extLst>
          </p:cNvPr>
          <p:cNvPicPr>
            <a:picLocks noChangeAspect="1"/>
          </p:cNvPicPr>
          <p:nvPr/>
        </p:nvPicPr>
        <p:blipFill>
          <a:blip r:embed="rId3"/>
          <a:stretch>
            <a:fillRect/>
          </a:stretch>
        </p:blipFill>
        <p:spPr>
          <a:xfrm>
            <a:off x="5916837" y="4144114"/>
            <a:ext cx="6275163" cy="1859591"/>
          </a:xfrm>
          <a:prstGeom prst="rect">
            <a:avLst/>
          </a:prstGeom>
        </p:spPr>
      </p:pic>
      <p:sp>
        <p:nvSpPr>
          <p:cNvPr id="7" name="正方形/長方形 6">
            <a:extLst>
              <a:ext uri="{FF2B5EF4-FFF2-40B4-BE49-F238E27FC236}">
                <a16:creationId xmlns:a16="http://schemas.microsoft.com/office/drawing/2014/main" id="{028AF024-7183-D051-1CA1-1C28433DAE20}"/>
              </a:ext>
            </a:extLst>
          </p:cNvPr>
          <p:cNvSpPr/>
          <p:nvPr/>
        </p:nvSpPr>
        <p:spPr>
          <a:xfrm>
            <a:off x="5257800" y="1916628"/>
            <a:ext cx="838200" cy="586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4</a:t>
            </a:r>
            <a:endParaRPr kumimoji="1" lang="ja-JP" altLang="en-US" sz="4000" dirty="0"/>
          </a:p>
        </p:txBody>
      </p:sp>
      <p:sp>
        <p:nvSpPr>
          <p:cNvPr id="8" name="テキスト ボックス 7">
            <a:extLst>
              <a:ext uri="{FF2B5EF4-FFF2-40B4-BE49-F238E27FC236}">
                <a16:creationId xmlns:a16="http://schemas.microsoft.com/office/drawing/2014/main" id="{EEBB7C5C-B170-5F1D-329D-A7092B1C158A}"/>
              </a:ext>
            </a:extLst>
          </p:cNvPr>
          <p:cNvSpPr txBox="1"/>
          <p:nvPr/>
        </p:nvSpPr>
        <p:spPr>
          <a:xfrm>
            <a:off x="7055370" y="2134025"/>
            <a:ext cx="2433403" cy="369332"/>
          </a:xfrm>
          <a:prstGeom prst="rect">
            <a:avLst/>
          </a:prstGeom>
          <a:noFill/>
        </p:spPr>
        <p:txBody>
          <a:bodyPr wrap="square" rtlCol="0">
            <a:spAutoFit/>
          </a:bodyPr>
          <a:lstStyle/>
          <a:p>
            <a:r>
              <a:rPr kumimoji="1" lang="en-US" altLang="ja-JP" dirty="0"/>
              <a:t>Sigmoid</a:t>
            </a:r>
            <a:r>
              <a:rPr kumimoji="1" lang="ja-JP" altLang="en-US" dirty="0"/>
              <a:t>関数</a:t>
            </a:r>
          </a:p>
        </p:txBody>
      </p:sp>
      <p:sp>
        <p:nvSpPr>
          <p:cNvPr id="10" name="テキスト ボックス 9">
            <a:extLst>
              <a:ext uri="{FF2B5EF4-FFF2-40B4-BE49-F238E27FC236}">
                <a16:creationId xmlns:a16="http://schemas.microsoft.com/office/drawing/2014/main" id="{6A2B93F4-8383-FD34-5BB7-B99907C8DD3C}"/>
              </a:ext>
            </a:extLst>
          </p:cNvPr>
          <p:cNvSpPr txBox="1"/>
          <p:nvPr/>
        </p:nvSpPr>
        <p:spPr>
          <a:xfrm>
            <a:off x="7055369" y="2651126"/>
            <a:ext cx="2433403" cy="369332"/>
          </a:xfrm>
          <a:prstGeom prst="rect">
            <a:avLst/>
          </a:prstGeom>
          <a:noFill/>
        </p:spPr>
        <p:txBody>
          <a:bodyPr wrap="square" rtlCol="0">
            <a:spAutoFit/>
          </a:bodyPr>
          <a:lstStyle/>
          <a:p>
            <a:r>
              <a:rPr kumimoji="1" lang="en-US" altLang="ja-JP" dirty="0"/>
              <a:t>Sigmoid</a:t>
            </a:r>
            <a:r>
              <a:rPr kumimoji="1" lang="ja-JP" altLang="en-US" dirty="0"/>
              <a:t>関数</a:t>
            </a:r>
          </a:p>
        </p:txBody>
      </p:sp>
      <p:sp>
        <p:nvSpPr>
          <p:cNvPr id="11" name="正方形/長方形 10">
            <a:extLst>
              <a:ext uri="{FF2B5EF4-FFF2-40B4-BE49-F238E27FC236}">
                <a16:creationId xmlns:a16="http://schemas.microsoft.com/office/drawing/2014/main" id="{3AC209A7-A52A-9C72-ED0B-15FCFF25584E}"/>
              </a:ext>
            </a:extLst>
          </p:cNvPr>
          <p:cNvSpPr/>
          <p:nvPr/>
        </p:nvSpPr>
        <p:spPr>
          <a:xfrm>
            <a:off x="5257800" y="2579366"/>
            <a:ext cx="838200" cy="586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dirty="0"/>
              <a:t>３</a:t>
            </a:r>
            <a:endParaRPr kumimoji="1" lang="ja-JP" altLang="en-US" sz="4000" dirty="0"/>
          </a:p>
        </p:txBody>
      </p:sp>
    </p:spTree>
    <p:extLst>
      <p:ext uri="{BB962C8B-B14F-4D97-AF65-F5344CB8AC3E}">
        <p14:creationId xmlns:p14="http://schemas.microsoft.com/office/powerpoint/2010/main" val="268784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7CD83-C247-6446-41EE-148D18C83986}"/>
              </a:ext>
            </a:extLst>
          </p:cNvPr>
          <p:cNvSpPr>
            <a:spLocks noGrp="1"/>
          </p:cNvSpPr>
          <p:nvPr>
            <p:ph type="title"/>
          </p:nvPr>
        </p:nvSpPr>
        <p:spPr/>
        <p:txBody>
          <a:bodyPr/>
          <a:lstStyle/>
          <a:p>
            <a:r>
              <a:rPr kumimoji="1" lang="ja-JP" altLang="en-US" dirty="0"/>
              <a:t>結果</a:t>
            </a:r>
          </a:p>
        </p:txBody>
      </p:sp>
      <p:pic>
        <p:nvPicPr>
          <p:cNvPr id="7" name="コンテンツ プレースホルダー 6">
            <a:extLst>
              <a:ext uri="{FF2B5EF4-FFF2-40B4-BE49-F238E27FC236}">
                <a16:creationId xmlns:a16="http://schemas.microsoft.com/office/drawing/2014/main" id="{E5A1F777-B9E0-7C46-D619-B2C416A34824}"/>
              </a:ext>
            </a:extLst>
          </p:cNvPr>
          <p:cNvPicPr>
            <a:picLocks noGrp="1" noChangeAspect="1"/>
          </p:cNvPicPr>
          <p:nvPr>
            <p:ph idx="1"/>
          </p:nvPr>
        </p:nvPicPr>
        <p:blipFill>
          <a:blip r:embed="rId2"/>
          <a:stretch>
            <a:fillRect/>
          </a:stretch>
        </p:blipFill>
        <p:spPr>
          <a:xfrm>
            <a:off x="6335806" y="1466403"/>
            <a:ext cx="5856194" cy="4790173"/>
          </a:xfrm>
        </p:spPr>
      </p:pic>
      <p:pic>
        <p:nvPicPr>
          <p:cNvPr id="9" name="図 8">
            <a:extLst>
              <a:ext uri="{FF2B5EF4-FFF2-40B4-BE49-F238E27FC236}">
                <a16:creationId xmlns:a16="http://schemas.microsoft.com/office/drawing/2014/main" id="{891FF733-9553-04CE-B396-90855EA1DF4F}"/>
              </a:ext>
            </a:extLst>
          </p:cNvPr>
          <p:cNvPicPr>
            <a:picLocks noChangeAspect="1"/>
          </p:cNvPicPr>
          <p:nvPr/>
        </p:nvPicPr>
        <p:blipFill>
          <a:blip r:embed="rId3"/>
          <a:stretch>
            <a:fillRect/>
          </a:stretch>
        </p:blipFill>
        <p:spPr>
          <a:xfrm>
            <a:off x="0" y="1342768"/>
            <a:ext cx="6775554" cy="4839682"/>
          </a:xfrm>
          <a:prstGeom prst="rect">
            <a:avLst/>
          </a:prstGeom>
        </p:spPr>
      </p:pic>
    </p:spTree>
    <p:extLst>
      <p:ext uri="{BB962C8B-B14F-4D97-AF65-F5344CB8AC3E}">
        <p14:creationId xmlns:p14="http://schemas.microsoft.com/office/powerpoint/2010/main" val="69619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71D38-3BE5-F99B-39F2-C988F171A685}"/>
              </a:ext>
            </a:extLst>
          </p:cNvPr>
          <p:cNvSpPr>
            <a:spLocks noGrp="1"/>
          </p:cNvSpPr>
          <p:nvPr>
            <p:ph type="title"/>
          </p:nvPr>
        </p:nvSpPr>
        <p:spPr/>
        <p:txBody>
          <a:bodyPr/>
          <a:lstStyle/>
          <a:p>
            <a:r>
              <a:rPr kumimoji="1" lang="en-US" altLang="ja-JP" dirty="0"/>
              <a:t>NSGA</a:t>
            </a:r>
            <a:endParaRPr kumimoji="1" lang="ja-JP" altLang="en-US" dirty="0"/>
          </a:p>
        </p:txBody>
      </p:sp>
      <p:sp>
        <p:nvSpPr>
          <p:cNvPr id="3" name="コンテンツ プレースホルダー 2">
            <a:extLst>
              <a:ext uri="{FF2B5EF4-FFF2-40B4-BE49-F238E27FC236}">
                <a16:creationId xmlns:a16="http://schemas.microsoft.com/office/drawing/2014/main" id="{5C2D0DD9-E0DA-912A-243B-3ECB71B0798E}"/>
              </a:ext>
            </a:extLst>
          </p:cNvPr>
          <p:cNvSpPr>
            <a:spLocks noGrp="1"/>
          </p:cNvSpPr>
          <p:nvPr>
            <p:ph idx="1"/>
          </p:nvPr>
        </p:nvSpPr>
        <p:spPr>
          <a:xfrm>
            <a:off x="7105338" y="1825625"/>
            <a:ext cx="4248462" cy="4351338"/>
          </a:xfrm>
        </p:spPr>
        <p:txBody>
          <a:bodyPr/>
          <a:lstStyle/>
          <a:p>
            <a:r>
              <a:rPr kumimoji="1" lang="ja-JP" altLang="en-US" dirty="0"/>
              <a:t>グラフがうまくでない</a:t>
            </a:r>
            <a:endParaRPr kumimoji="1" lang="en-US" altLang="ja-JP" dirty="0"/>
          </a:p>
          <a:p>
            <a:endParaRPr lang="en-US" altLang="ja-JP" dirty="0"/>
          </a:p>
          <a:p>
            <a:r>
              <a:rPr kumimoji="1" lang="ja-JP" altLang="en-US" dirty="0"/>
              <a:t>モジュールを理解するのが、大変</a:t>
            </a:r>
          </a:p>
        </p:txBody>
      </p:sp>
      <p:pic>
        <p:nvPicPr>
          <p:cNvPr id="5" name="図 4">
            <a:extLst>
              <a:ext uri="{FF2B5EF4-FFF2-40B4-BE49-F238E27FC236}">
                <a16:creationId xmlns:a16="http://schemas.microsoft.com/office/drawing/2014/main" id="{41050D76-ACFC-3B28-4E29-867FBD8BE0F4}"/>
              </a:ext>
            </a:extLst>
          </p:cNvPr>
          <p:cNvPicPr>
            <a:picLocks noChangeAspect="1"/>
          </p:cNvPicPr>
          <p:nvPr/>
        </p:nvPicPr>
        <p:blipFill>
          <a:blip r:embed="rId2"/>
          <a:stretch>
            <a:fillRect/>
          </a:stretch>
        </p:blipFill>
        <p:spPr>
          <a:xfrm>
            <a:off x="555286" y="1376790"/>
            <a:ext cx="6310209" cy="5249008"/>
          </a:xfrm>
          <a:prstGeom prst="rect">
            <a:avLst/>
          </a:prstGeom>
        </p:spPr>
      </p:pic>
    </p:spTree>
    <p:extLst>
      <p:ext uri="{BB962C8B-B14F-4D97-AF65-F5344CB8AC3E}">
        <p14:creationId xmlns:p14="http://schemas.microsoft.com/office/powerpoint/2010/main" val="47742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10F961C-2ED6-D93E-50A1-79FB68024712}"/>
              </a:ext>
            </a:extLst>
          </p:cNvPr>
          <p:cNvPicPr>
            <a:picLocks noChangeAspect="1"/>
          </p:cNvPicPr>
          <p:nvPr/>
        </p:nvPicPr>
        <p:blipFill>
          <a:blip r:embed="rId2"/>
          <a:stretch>
            <a:fillRect/>
          </a:stretch>
        </p:blipFill>
        <p:spPr>
          <a:xfrm>
            <a:off x="0" y="2290634"/>
            <a:ext cx="8966088" cy="2756302"/>
          </a:xfrm>
          <a:prstGeom prst="rect">
            <a:avLst/>
          </a:prstGeom>
        </p:spPr>
      </p:pic>
      <p:sp>
        <p:nvSpPr>
          <p:cNvPr id="2" name="タイトル 1">
            <a:extLst>
              <a:ext uri="{FF2B5EF4-FFF2-40B4-BE49-F238E27FC236}">
                <a16:creationId xmlns:a16="http://schemas.microsoft.com/office/drawing/2014/main" id="{75AE7D32-3543-5BDC-92BE-1974DBEE69B2}"/>
              </a:ext>
            </a:extLst>
          </p:cNvPr>
          <p:cNvSpPr>
            <a:spLocks noGrp="1"/>
          </p:cNvSpPr>
          <p:nvPr>
            <p:ph type="title"/>
          </p:nvPr>
        </p:nvSpPr>
        <p:spPr>
          <a:xfrm>
            <a:off x="212436" y="109133"/>
            <a:ext cx="10515600" cy="1325563"/>
          </a:xfrm>
        </p:spPr>
        <p:txBody>
          <a:bodyPr/>
          <a:lstStyle/>
          <a:p>
            <a:r>
              <a:rPr kumimoji="1" lang="en-US" altLang="ja-JP" b="1" u="sng" dirty="0"/>
              <a:t>Binarized Neural Network (BNN)</a:t>
            </a:r>
          </a:p>
        </p:txBody>
      </p:sp>
      <p:sp>
        <p:nvSpPr>
          <p:cNvPr id="3" name="コンテンツ プレースホルダー 2">
            <a:extLst>
              <a:ext uri="{FF2B5EF4-FFF2-40B4-BE49-F238E27FC236}">
                <a16:creationId xmlns:a16="http://schemas.microsoft.com/office/drawing/2014/main" id="{AC5F1D12-B246-AD9A-DF6C-2FB86B2E0516}"/>
              </a:ext>
            </a:extLst>
          </p:cNvPr>
          <p:cNvSpPr>
            <a:spLocks noGrp="1"/>
          </p:cNvSpPr>
          <p:nvPr>
            <p:ph idx="1"/>
          </p:nvPr>
        </p:nvSpPr>
        <p:spPr>
          <a:xfrm>
            <a:off x="212436" y="1154545"/>
            <a:ext cx="10799619" cy="5495637"/>
          </a:xfrm>
        </p:spPr>
        <p:txBody>
          <a:bodyPr>
            <a:normAutofit/>
          </a:bodyPr>
          <a:lstStyle/>
          <a:p>
            <a:pPr marL="0" indent="0">
              <a:buNone/>
            </a:pPr>
            <a:r>
              <a:rPr lang="ja-JP" altLang="en-US" sz="3200" dirty="0"/>
              <a:t>・</a:t>
            </a:r>
            <a:r>
              <a:rPr lang="ja-JP" altLang="en-US" sz="4000" dirty="0"/>
              <a:t>重みを</a:t>
            </a:r>
            <a:r>
              <a:rPr lang="en-US" altLang="ja-JP" sz="4000" dirty="0"/>
              <a:t>2</a:t>
            </a:r>
            <a:r>
              <a:rPr lang="ja-JP" altLang="en-US" sz="4000" dirty="0"/>
              <a:t>値化することで高速化</a:t>
            </a:r>
            <a:endParaRPr lang="en-US" altLang="ja-JP" sz="4000" dirty="0"/>
          </a:p>
          <a:p>
            <a:pPr marL="0" indent="0">
              <a:buNone/>
            </a:pPr>
            <a:r>
              <a:rPr kumimoji="1" lang="ja-JP" altLang="en-US" sz="4000" dirty="0"/>
              <a:t>・１</a:t>
            </a:r>
            <a:r>
              <a:rPr kumimoji="1" lang="en-US" altLang="ja-JP" sz="4000" dirty="0"/>
              <a:t>bit</a:t>
            </a:r>
            <a:r>
              <a:rPr kumimoji="1" lang="ja-JP" altLang="en-US" sz="4000" dirty="0"/>
              <a:t>の重みのため回路のメモリ削減</a:t>
            </a:r>
            <a:endParaRPr kumimoji="1" lang="en-US" altLang="ja-JP" sz="4000" dirty="0"/>
          </a:p>
          <a:p>
            <a:pPr marL="0" indent="0">
              <a:buNone/>
            </a:pPr>
            <a:endParaRPr lang="en-US" altLang="ja-JP" sz="4000" dirty="0"/>
          </a:p>
          <a:p>
            <a:pPr marL="0" indent="0">
              <a:buNone/>
            </a:pPr>
            <a:endParaRPr kumimoji="1" lang="en-US" altLang="ja-JP" sz="4000" dirty="0"/>
          </a:p>
          <a:p>
            <a:pPr marL="0" indent="0">
              <a:buNone/>
            </a:pPr>
            <a:endParaRPr lang="en-US" altLang="ja-JP" sz="4000" dirty="0"/>
          </a:p>
          <a:p>
            <a:pPr marL="0" indent="0">
              <a:buNone/>
            </a:pPr>
            <a:endParaRPr kumimoji="1" lang="en-US" altLang="ja-JP" sz="4000" dirty="0"/>
          </a:p>
          <a:p>
            <a:pPr marL="0" indent="0">
              <a:buNone/>
            </a:pPr>
            <a:r>
              <a:rPr kumimoji="1" lang="ja-JP" altLang="en-US" sz="4000" dirty="0"/>
              <a:t>表現力が低く、認識精度が落ちる</a:t>
            </a:r>
            <a:endParaRPr kumimoji="1" lang="en-US" altLang="ja-JP" sz="4000" dirty="0"/>
          </a:p>
          <a:p>
            <a:pPr marL="0" indent="0">
              <a:buNone/>
            </a:pPr>
            <a:r>
              <a:rPr lang="ja-JP" altLang="en-US" sz="4000" dirty="0"/>
              <a:t>→</a:t>
            </a:r>
            <a:r>
              <a:rPr lang="ja-JP" altLang="en-US" sz="4000" dirty="0">
                <a:solidFill>
                  <a:srgbClr val="FF0000"/>
                </a:solidFill>
              </a:rPr>
              <a:t>スパース</a:t>
            </a:r>
            <a:r>
              <a:rPr lang="en-US" altLang="ja-JP" sz="4000" dirty="0">
                <a:solidFill>
                  <a:srgbClr val="FF0000"/>
                </a:solidFill>
              </a:rPr>
              <a:t>BNN</a:t>
            </a:r>
            <a:r>
              <a:rPr lang="ja-JP" altLang="en-US" sz="4000" dirty="0">
                <a:solidFill>
                  <a:srgbClr val="FF0000"/>
                </a:solidFill>
              </a:rPr>
              <a:t>　　　</a:t>
            </a:r>
            <a:r>
              <a:rPr lang="ja-JP" altLang="en-US" sz="4000" dirty="0"/>
              <a:t>重みを３値</a:t>
            </a:r>
            <a:endParaRPr kumimoji="1" lang="en-US" altLang="ja-JP" sz="4000" dirty="0"/>
          </a:p>
          <a:p>
            <a:pPr marL="0" indent="0">
              <a:buNone/>
            </a:pPr>
            <a:endParaRPr kumimoji="1" lang="ja-JP" altLang="en-US" sz="3200" dirty="0"/>
          </a:p>
        </p:txBody>
      </p:sp>
    </p:spTree>
    <p:extLst>
      <p:ext uri="{BB962C8B-B14F-4D97-AF65-F5344CB8AC3E}">
        <p14:creationId xmlns:p14="http://schemas.microsoft.com/office/powerpoint/2010/main" val="1368234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FE5B6-3593-5C51-861A-0475EEC9054C}"/>
              </a:ext>
            </a:extLst>
          </p:cNvPr>
          <p:cNvSpPr>
            <a:spLocks noGrp="1"/>
          </p:cNvSpPr>
          <p:nvPr>
            <p:ph type="title"/>
          </p:nvPr>
        </p:nvSpPr>
        <p:spPr/>
        <p:txBody>
          <a:bodyPr/>
          <a:lstStyle/>
          <a:p>
            <a:r>
              <a:rPr kumimoji="1" lang="ja-JP" altLang="en-US" dirty="0"/>
              <a:t>グラフニューラルネットワーク</a:t>
            </a:r>
          </a:p>
        </p:txBody>
      </p:sp>
      <p:sp>
        <p:nvSpPr>
          <p:cNvPr id="3" name="コンテンツ プレースホルダー 2">
            <a:extLst>
              <a:ext uri="{FF2B5EF4-FFF2-40B4-BE49-F238E27FC236}">
                <a16:creationId xmlns:a16="http://schemas.microsoft.com/office/drawing/2014/main" id="{101629BC-EF60-F15E-5AC4-A9D93B1072EF}"/>
              </a:ext>
            </a:extLst>
          </p:cNvPr>
          <p:cNvSpPr>
            <a:spLocks noGrp="1"/>
          </p:cNvSpPr>
          <p:nvPr>
            <p:ph idx="1"/>
          </p:nvPr>
        </p:nvSpPr>
        <p:spPr/>
        <p:txBody>
          <a:bodyPr/>
          <a:lstStyle/>
          <a:p>
            <a:r>
              <a:rPr kumimoji="1" lang="ja-JP" altLang="en-US" dirty="0"/>
              <a:t>頂点とエッジの繋がり</a:t>
            </a:r>
            <a:endParaRPr kumimoji="1" lang="en-US" altLang="ja-JP" dirty="0"/>
          </a:p>
          <a:p>
            <a:endParaRPr lang="en-US" altLang="ja-JP" dirty="0"/>
          </a:p>
          <a:p>
            <a:r>
              <a:rPr kumimoji="1" lang="ja-JP" altLang="en-US" dirty="0"/>
              <a:t>ノード：ユーザー</a:t>
            </a:r>
            <a:endParaRPr kumimoji="1" lang="en-US" altLang="ja-JP" dirty="0"/>
          </a:p>
          <a:p>
            <a:r>
              <a:rPr lang="ja-JP" altLang="en-US" dirty="0"/>
              <a:t>エッジ：ファロー・フォロワー関係</a:t>
            </a:r>
            <a:endParaRPr lang="en-US" altLang="ja-JP" dirty="0"/>
          </a:p>
          <a:p>
            <a:endParaRPr kumimoji="1" lang="en-US" altLang="ja-JP" dirty="0"/>
          </a:p>
          <a:p>
            <a:r>
              <a:rPr lang="ja-JP" altLang="en-US" dirty="0"/>
              <a:t>ノード：ユーザー・商品</a:t>
            </a:r>
            <a:endParaRPr lang="en-US" altLang="ja-JP" dirty="0"/>
          </a:p>
          <a:p>
            <a:r>
              <a:rPr kumimoji="1" lang="ja-JP" altLang="en-US" dirty="0"/>
              <a:t>エッジ：購入関係</a:t>
            </a:r>
            <a:endParaRPr kumimoji="1" lang="en-US" altLang="ja-JP" dirty="0"/>
          </a:p>
          <a:p>
            <a:pPr marL="0" indent="0">
              <a:buNone/>
            </a:pPr>
            <a:r>
              <a:rPr lang="ja-JP" altLang="en-US" sz="3600" b="1" dirty="0"/>
              <a:t>⇒</a:t>
            </a:r>
            <a:r>
              <a:rPr lang="ja-JP" altLang="en-US" sz="4400" b="1" dirty="0"/>
              <a:t>リンク予測　（次に何を買うのか）</a:t>
            </a:r>
            <a:endParaRPr kumimoji="1" lang="ja-JP" altLang="en-US" sz="3600" b="1" dirty="0"/>
          </a:p>
        </p:txBody>
      </p:sp>
    </p:spTree>
    <p:extLst>
      <p:ext uri="{BB962C8B-B14F-4D97-AF65-F5344CB8AC3E}">
        <p14:creationId xmlns:p14="http://schemas.microsoft.com/office/powerpoint/2010/main" val="1664800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BEEC3-6423-8707-2B73-4963BFE6C12F}"/>
              </a:ext>
            </a:extLst>
          </p:cNvPr>
          <p:cNvSpPr>
            <a:spLocks noGrp="1"/>
          </p:cNvSpPr>
          <p:nvPr>
            <p:ph type="title"/>
          </p:nvPr>
        </p:nvSpPr>
        <p:spPr/>
        <p:txBody>
          <a:bodyPr/>
          <a:lstStyle/>
          <a:p>
            <a:r>
              <a:rPr kumimoji="1" lang="ja-JP" altLang="en-US" dirty="0"/>
              <a:t>畳み込みとの違い</a:t>
            </a:r>
          </a:p>
        </p:txBody>
      </p:sp>
      <p:pic>
        <p:nvPicPr>
          <p:cNvPr id="7" name="図 6">
            <a:extLst>
              <a:ext uri="{FF2B5EF4-FFF2-40B4-BE49-F238E27FC236}">
                <a16:creationId xmlns:a16="http://schemas.microsoft.com/office/drawing/2014/main" id="{400954BE-DDE4-F264-A463-F0682916E4D2}"/>
              </a:ext>
            </a:extLst>
          </p:cNvPr>
          <p:cNvPicPr>
            <a:picLocks noChangeAspect="1"/>
          </p:cNvPicPr>
          <p:nvPr/>
        </p:nvPicPr>
        <p:blipFill>
          <a:blip r:embed="rId2"/>
          <a:stretch>
            <a:fillRect/>
          </a:stretch>
        </p:blipFill>
        <p:spPr>
          <a:xfrm>
            <a:off x="344267" y="1690688"/>
            <a:ext cx="5965093" cy="4330216"/>
          </a:xfrm>
          <a:prstGeom prst="rect">
            <a:avLst/>
          </a:prstGeom>
        </p:spPr>
      </p:pic>
      <p:pic>
        <p:nvPicPr>
          <p:cNvPr id="5" name="コンテンツ プレースホルダー 4">
            <a:extLst>
              <a:ext uri="{FF2B5EF4-FFF2-40B4-BE49-F238E27FC236}">
                <a16:creationId xmlns:a16="http://schemas.microsoft.com/office/drawing/2014/main" id="{E2CFBC13-B454-8A9A-66DA-EB10DABEE0D7}"/>
              </a:ext>
            </a:extLst>
          </p:cNvPr>
          <p:cNvPicPr>
            <a:picLocks noGrp="1" noChangeAspect="1"/>
          </p:cNvPicPr>
          <p:nvPr>
            <p:ph idx="1"/>
          </p:nvPr>
        </p:nvPicPr>
        <p:blipFill>
          <a:blip r:embed="rId3"/>
          <a:stretch>
            <a:fillRect/>
          </a:stretch>
        </p:blipFill>
        <p:spPr>
          <a:xfrm>
            <a:off x="5946917" y="0"/>
            <a:ext cx="6245083" cy="3555540"/>
          </a:xfrm>
        </p:spPr>
      </p:pic>
    </p:spTree>
    <p:extLst>
      <p:ext uri="{BB962C8B-B14F-4D97-AF65-F5344CB8AC3E}">
        <p14:creationId xmlns:p14="http://schemas.microsoft.com/office/powerpoint/2010/main" val="4217438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B771F-B648-A6A7-7F1F-BC701B7DED80}"/>
              </a:ext>
            </a:extLst>
          </p:cNvPr>
          <p:cNvSpPr>
            <a:spLocks noGrp="1"/>
          </p:cNvSpPr>
          <p:nvPr>
            <p:ph type="title"/>
          </p:nvPr>
        </p:nvSpPr>
        <p:spPr>
          <a:xfrm>
            <a:off x="0" y="0"/>
            <a:ext cx="10515600" cy="1325563"/>
          </a:xfrm>
        </p:spPr>
        <p:txBody>
          <a:bodyPr/>
          <a:lstStyle/>
          <a:p>
            <a:r>
              <a:rPr kumimoji="1" lang="en-US" altLang="ja-JP" b="1" u="sng" dirty="0"/>
              <a:t>Spectral Convolution </a:t>
            </a:r>
            <a:endParaRPr kumimoji="1" lang="ja-JP" altLang="en-US" b="1" u="sng" dirty="0"/>
          </a:p>
        </p:txBody>
      </p:sp>
      <p:sp>
        <p:nvSpPr>
          <p:cNvPr id="3" name="コンテンツ プレースホルダー 2">
            <a:extLst>
              <a:ext uri="{FF2B5EF4-FFF2-40B4-BE49-F238E27FC236}">
                <a16:creationId xmlns:a16="http://schemas.microsoft.com/office/drawing/2014/main" id="{362B4C6C-10E5-A7A0-FD70-027C8B00D2E5}"/>
              </a:ext>
            </a:extLst>
          </p:cNvPr>
          <p:cNvSpPr>
            <a:spLocks noGrp="1"/>
          </p:cNvSpPr>
          <p:nvPr>
            <p:ph idx="1"/>
          </p:nvPr>
        </p:nvSpPr>
        <p:spPr>
          <a:xfrm>
            <a:off x="0" y="1064302"/>
            <a:ext cx="12192000" cy="5793698"/>
          </a:xfrm>
        </p:spPr>
        <p:txBody>
          <a:bodyPr>
            <a:normAutofit lnSpcReduction="10000"/>
          </a:bodyPr>
          <a:lstStyle/>
          <a:p>
            <a:r>
              <a:rPr kumimoji="1" lang="en-US" altLang="ja-JP" sz="3600" dirty="0"/>
              <a:t>1.</a:t>
            </a:r>
            <a:r>
              <a:rPr kumimoji="1" lang="ja-JP" altLang="en-US" sz="3600" dirty="0"/>
              <a:t>グラフフーリエ変換</a:t>
            </a:r>
            <a:endParaRPr kumimoji="1" lang="en-US" altLang="ja-JP" sz="3600" dirty="0"/>
          </a:p>
          <a:p>
            <a:pPr marL="0" indent="0">
              <a:buNone/>
            </a:pPr>
            <a:r>
              <a:rPr lang="ja-JP" altLang="en-US" sz="3600" dirty="0"/>
              <a:t>　　正則化グラフらプラシアン行列の固有ベクトルの転置</a:t>
            </a:r>
            <a:endParaRPr lang="en-US" altLang="ja-JP" sz="3600" dirty="0"/>
          </a:p>
          <a:p>
            <a:pPr marL="0" indent="0">
              <a:buNone/>
            </a:pPr>
            <a:r>
              <a:rPr lang="ja-JP" altLang="en-US" sz="3600" dirty="0"/>
              <a:t>→重要なノードの特徴を強調して他のノードの特徴を小さくする</a:t>
            </a:r>
            <a:endParaRPr kumimoji="1" lang="en-US" altLang="ja-JP" sz="3600" dirty="0"/>
          </a:p>
          <a:p>
            <a:r>
              <a:rPr lang="en-US" altLang="ja-JP" sz="3600" dirty="0"/>
              <a:t>2.</a:t>
            </a:r>
            <a:r>
              <a:rPr lang="ja-JP" altLang="en-US" sz="3600" dirty="0"/>
              <a:t>重みとの積</a:t>
            </a:r>
            <a:endParaRPr lang="en-US" altLang="ja-JP" sz="3600" dirty="0"/>
          </a:p>
          <a:p>
            <a:r>
              <a:rPr lang="en-US" altLang="ja-JP" sz="3600" dirty="0"/>
              <a:t>3.</a:t>
            </a:r>
            <a:r>
              <a:rPr lang="ja-JP" altLang="en-US" sz="3600" dirty="0"/>
              <a:t>逆フーリエ変換</a:t>
            </a:r>
            <a:endParaRPr lang="en-US" altLang="ja-JP" sz="3600" dirty="0"/>
          </a:p>
          <a:p>
            <a:endParaRPr lang="en-US" altLang="ja-JP" sz="3600" dirty="0"/>
          </a:p>
          <a:p>
            <a:r>
              <a:rPr lang="ja-JP" altLang="en-US" sz="3600" dirty="0"/>
              <a:t>画像のように特徴量が規則的に並んでいないため</a:t>
            </a:r>
            <a:endParaRPr lang="en-US" altLang="ja-JP" sz="3600" dirty="0"/>
          </a:p>
          <a:p>
            <a:endParaRPr lang="en-US" altLang="ja-JP" sz="3600" dirty="0"/>
          </a:p>
          <a:p>
            <a:r>
              <a:rPr lang="ja-JP" altLang="en-US" sz="3600" b="1" dirty="0"/>
              <a:t>足し合わせ処理とフィルタ（重み付け）処理を行う</a:t>
            </a:r>
            <a:endParaRPr lang="en-US" altLang="ja-JP" sz="3600" b="1" dirty="0"/>
          </a:p>
        </p:txBody>
      </p:sp>
    </p:spTree>
    <p:extLst>
      <p:ext uri="{BB962C8B-B14F-4D97-AF65-F5344CB8AC3E}">
        <p14:creationId xmlns:p14="http://schemas.microsoft.com/office/powerpoint/2010/main" val="2866947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6D71A-E50B-7CB5-15CB-83DC52994560}"/>
              </a:ext>
            </a:extLst>
          </p:cNvPr>
          <p:cNvSpPr>
            <a:spLocks noGrp="1"/>
          </p:cNvSpPr>
          <p:nvPr>
            <p:ph type="title"/>
          </p:nvPr>
        </p:nvSpPr>
        <p:spPr/>
        <p:txBody>
          <a:bodyPr/>
          <a:lstStyle/>
          <a:p>
            <a:r>
              <a:rPr kumimoji="1" lang="ja-JP" altLang="en-US" dirty="0"/>
              <a:t>今後の発表</a:t>
            </a:r>
          </a:p>
        </p:txBody>
      </p:sp>
      <p:sp>
        <p:nvSpPr>
          <p:cNvPr id="3" name="コンテンツ プレースホルダー 2">
            <a:extLst>
              <a:ext uri="{FF2B5EF4-FFF2-40B4-BE49-F238E27FC236}">
                <a16:creationId xmlns:a16="http://schemas.microsoft.com/office/drawing/2014/main" id="{A8363EE4-D188-17E6-F87E-4ABB0BEFE0FC}"/>
              </a:ext>
            </a:extLst>
          </p:cNvPr>
          <p:cNvSpPr>
            <a:spLocks noGrp="1"/>
          </p:cNvSpPr>
          <p:nvPr>
            <p:ph idx="1"/>
          </p:nvPr>
        </p:nvSpPr>
        <p:spPr/>
        <p:txBody>
          <a:bodyPr>
            <a:normAutofit/>
          </a:bodyPr>
          <a:lstStyle/>
          <a:p>
            <a:r>
              <a:rPr kumimoji="1" lang="en-US" altLang="ja-JP" sz="4000" dirty="0"/>
              <a:t>GA</a:t>
            </a:r>
            <a:r>
              <a:rPr kumimoji="1" lang="ja-JP" altLang="en-US" sz="4000" dirty="0"/>
              <a:t>の続き</a:t>
            </a:r>
            <a:endParaRPr kumimoji="1" lang="en-US" altLang="ja-JP" sz="4000" dirty="0"/>
          </a:p>
          <a:p>
            <a:pPr marL="0" indent="0">
              <a:buNone/>
            </a:pPr>
            <a:r>
              <a:rPr lang="en-US" altLang="ja-JP" sz="4000" dirty="0"/>
              <a:t>BNN</a:t>
            </a:r>
            <a:r>
              <a:rPr lang="ja-JP" altLang="en-US" sz="4000" dirty="0"/>
              <a:t>の実装　</a:t>
            </a:r>
            <a:r>
              <a:rPr lang="en-US" altLang="ja-JP" sz="4000" dirty="0"/>
              <a:t>open</a:t>
            </a:r>
            <a:r>
              <a:rPr lang="ja-JP" altLang="en-US" sz="4000" dirty="0"/>
              <a:t>　</a:t>
            </a:r>
            <a:r>
              <a:rPr lang="en-US" altLang="ja-JP" sz="4000" dirty="0"/>
              <a:t>gym</a:t>
            </a:r>
            <a:r>
              <a:rPr lang="ja-JP" altLang="en-US" sz="4000" dirty="0"/>
              <a:t>を見たり</a:t>
            </a:r>
            <a:endParaRPr lang="en-US" altLang="ja-JP" sz="4000" dirty="0"/>
          </a:p>
          <a:p>
            <a:pPr marL="0" indent="0">
              <a:buNone/>
            </a:pPr>
            <a:r>
              <a:rPr lang="ja-JP" altLang="en-US" sz="4000" dirty="0"/>
              <a:t>面談のときの他の論文</a:t>
            </a:r>
            <a:endParaRPr lang="en-US" altLang="ja-JP" sz="4000" dirty="0"/>
          </a:p>
          <a:p>
            <a:pPr marL="0" indent="0">
              <a:buNone/>
            </a:pPr>
            <a:endParaRPr kumimoji="1" lang="en-US" altLang="ja-JP" sz="4000" dirty="0"/>
          </a:p>
          <a:p>
            <a:r>
              <a:rPr lang="ja-JP" altLang="en-US" sz="4000" dirty="0"/>
              <a:t>グラフニューラルネットワーク</a:t>
            </a:r>
            <a:endParaRPr kumimoji="1" lang="en-US" altLang="ja-JP" sz="4000" dirty="0"/>
          </a:p>
        </p:txBody>
      </p:sp>
    </p:spTree>
    <p:extLst>
      <p:ext uri="{BB962C8B-B14F-4D97-AF65-F5344CB8AC3E}">
        <p14:creationId xmlns:p14="http://schemas.microsoft.com/office/powerpoint/2010/main" val="369780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D8D8B-5D8A-0FF3-96AF-50856E8E619E}"/>
              </a:ext>
            </a:extLst>
          </p:cNvPr>
          <p:cNvSpPr>
            <a:spLocks noGrp="1"/>
          </p:cNvSpPr>
          <p:nvPr>
            <p:ph type="title"/>
          </p:nvPr>
        </p:nvSpPr>
        <p:spPr>
          <a:xfrm>
            <a:off x="145472" y="0"/>
            <a:ext cx="10515600" cy="1325563"/>
          </a:xfrm>
        </p:spPr>
        <p:txBody>
          <a:bodyPr/>
          <a:lstStyle/>
          <a:p>
            <a:r>
              <a:rPr kumimoji="1" lang="ja-JP" altLang="en-US" b="1" u="sng" dirty="0"/>
              <a:t>スパース</a:t>
            </a:r>
            <a:r>
              <a:rPr kumimoji="1" lang="en-US" altLang="ja-JP" b="1" u="sng" dirty="0"/>
              <a:t>BNN</a:t>
            </a:r>
            <a:endParaRPr kumimoji="1" lang="ja-JP" altLang="en-US" b="1" u="sng" dirty="0"/>
          </a:p>
        </p:txBody>
      </p:sp>
      <p:pic>
        <p:nvPicPr>
          <p:cNvPr id="5" name="コンテンツ プレースホルダー 4">
            <a:extLst>
              <a:ext uri="{FF2B5EF4-FFF2-40B4-BE49-F238E27FC236}">
                <a16:creationId xmlns:a16="http://schemas.microsoft.com/office/drawing/2014/main" id="{9D88E1A1-52BA-F299-30A1-E63AE84D1920}"/>
              </a:ext>
            </a:extLst>
          </p:cNvPr>
          <p:cNvPicPr>
            <a:picLocks noGrp="1" noChangeAspect="1"/>
          </p:cNvPicPr>
          <p:nvPr>
            <p:ph idx="1"/>
          </p:nvPr>
        </p:nvPicPr>
        <p:blipFill>
          <a:blip r:embed="rId3"/>
          <a:stretch>
            <a:fillRect/>
          </a:stretch>
        </p:blipFill>
        <p:spPr>
          <a:xfrm>
            <a:off x="5095516" y="392113"/>
            <a:ext cx="7096484" cy="5422033"/>
          </a:xfrm>
        </p:spPr>
      </p:pic>
      <p:sp>
        <p:nvSpPr>
          <p:cNvPr id="7" name="コンテンツ プレースホルダー 2">
            <a:extLst>
              <a:ext uri="{FF2B5EF4-FFF2-40B4-BE49-F238E27FC236}">
                <a16:creationId xmlns:a16="http://schemas.microsoft.com/office/drawing/2014/main" id="{B8AEC6B5-C8EB-CC97-9A5E-67A35C2085CD}"/>
              </a:ext>
            </a:extLst>
          </p:cNvPr>
          <p:cNvSpPr txBox="1">
            <a:spLocks/>
          </p:cNvSpPr>
          <p:nvPr/>
        </p:nvSpPr>
        <p:spPr>
          <a:xfrm>
            <a:off x="212436" y="1154545"/>
            <a:ext cx="12228945" cy="5495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a:t>・</a:t>
            </a:r>
            <a:r>
              <a:rPr lang="ja-JP" altLang="en-US" sz="4000" dirty="0"/>
              <a:t>スパース：重み０</a:t>
            </a:r>
            <a:endParaRPr lang="en-US" altLang="ja-JP" sz="4000" dirty="0"/>
          </a:p>
          <a:p>
            <a:pPr marL="0" indent="0">
              <a:buFont typeface="Arial" panose="020B0604020202020204" pitchFamily="34" charset="0"/>
              <a:buNone/>
            </a:pPr>
            <a:endParaRPr lang="en-US" altLang="ja-JP" sz="4000" dirty="0"/>
          </a:p>
          <a:p>
            <a:pPr marL="0" indent="0">
              <a:buFont typeface="Arial" panose="020B0604020202020204" pitchFamily="34" charset="0"/>
              <a:buNone/>
            </a:pPr>
            <a:r>
              <a:rPr lang="en-US" altLang="ja-JP" sz="3200" dirty="0"/>
              <a:t>1.MNIST</a:t>
            </a:r>
            <a:r>
              <a:rPr lang="ja-JP" altLang="en-US" sz="3200" dirty="0"/>
              <a:t>：</a:t>
            </a:r>
            <a:r>
              <a:rPr lang="en-US" altLang="ja-JP" sz="3200" dirty="0"/>
              <a:t>93%~96%</a:t>
            </a:r>
          </a:p>
          <a:p>
            <a:pPr marL="0" indent="0">
              <a:buFont typeface="Arial" panose="020B0604020202020204" pitchFamily="34" charset="0"/>
              <a:buNone/>
            </a:pPr>
            <a:r>
              <a:rPr lang="en-US" altLang="ja-JP" sz="3200" dirty="0"/>
              <a:t>2.</a:t>
            </a:r>
            <a:r>
              <a:rPr lang="ja-JP" altLang="en-US" sz="3200" dirty="0"/>
              <a:t>中間層ー出力層</a:t>
            </a:r>
            <a:endParaRPr lang="en-US" altLang="ja-JP" sz="3200" dirty="0"/>
          </a:p>
          <a:p>
            <a:pPr marL="0" indent="0">
              <a:buFont typeface="Arial" panose="020B0604020202020204" pitchFamily="34" charset="0"/>
              <a:buNone/>
            </a:pPr>
            <a:r>
              <a:rPr lang="en-US" altLang="ja-JP" sz="3200" dirty="0"/>
              <a:t>46%</a:t>
            </a:r>
            <a:r>
              <a:rPr lang="ja-JP" altLang="en-US" sz="3200" dirty="0"/>
              <a:t>削減</a:t>
            </a:r>
            <a:endParaRPr lang="en-US" altLang="ja-JP" sz="3200" dirty="0"/>
          </a:p>
          <a:p>
            <a:pPr marL="0" indent="0">
              <a:buFont typeface="Arial" panose="020B0604020202020204" pitchFamily="34" charset="0"/>
              <a:buNone/>
            </a:pPr>
            <a:r>
              <a:rPr lang="en-US" altLang="ja-JP" sz="3200" dirty="0"/>
              <a:t>3.</a:t>
            </a:r>
            <a:r>
              <a:rPr lang="ja-JP" altLang="en-US" sz="3200" dirty="0"/>
              <a:t>メモリ使用量</a:t>
            </a:r>
            <a:r>
              <a:rPr lang="en-US" altLang="ja-JP" sz="3200" dirty="0"/>
              <a:t>30%</a:t>
            </a:r>
            <a:r>
              <a:rPr lang="ja-JP" altLang="en-US" sz="3200" dirty="0"/>
              <a:t>削減</a:t>
            </a:r>
            <a:endParaRPr lang="en-US" altLang="ja-JP" sz="3200" dirty="0"/>
          </a:p>
          <a:p>
            <a:pPr marL="0" indent="0">
              <a:buFont typeface="Arial" panose="020B0604020202020204" pitchFamily="34" charset="0"/>
              <a:buNone/>
            </a:pPr>
            <a:endParaRPr lang="en-US" altLang="ja-JP" sz="3200" dirty="0"/>
          </a:p>
          <a:p>
            <a:pPr marL="0" indent="0">
              <a:buFont typeface="Arial" panose="020B0604020202020204" pitchFamily="34" charset="0"/>
              <a:buNone/>
            </a:pPr>
            <a:endParaRPr lang="en-US" altLang="ja-JP" sz="3200" dirty="0"/>
          </a:p>
          <a:p>
            <a:pPr marL="0" indent="0">
              <a:buFont typeface="Arial" panose="020B0604020202020204" pitchFamily="34" charset="0"/>
              <a:buNone/>
            </a:pPr>
            <a:r>
              <a:rPr lang="ja-JP" altLang="en-US" sz="3200" dirty="0"/>
              <a:t>→スパース</a:t>
            </a:r>
            <a:r>
              <a:rPr lang="en-US" altLang="ja-JP" sz="3200" dirty="0"/>
              <a:t>BNN</a:t>
            </a:r>
            <a:r>
              <a:rPr lang="ja-JP" altLang="en-US" sz="3200" dirty="0"/>
              <a:t>は誤差逆伝播法の研究が主　　　　　</a:t>
            </a:r>
            <a:r>
              <a:rPr lang="en-US" altLang="ja-JP" sz="4400" dirty="0">
                <a:solidFill>
                  <a:srgbClr val="FF0000"/>
                </a:solidFill>
              </a:rPr>
              <a:t>GA</a:t>
            </a:r>
            <a:endParaRPr lang="en-US" altLang="ja-JP" sz="3200" dirty="0">
              <a:solidFill>
                <a:srgbClr val="FF0000"/>
              </a:solidFill>
            </a:endParaRPr>
          </a:p>
          <a:p>
            <a:pPr marL="0" indent="0">
              <a:buFont typeface="Arial" panose="020B0604020202020204" pitchFamily="34" charset="0"/>
              <a:buNone/>
            </a:pPr>
            <a:endParaRPr lang="en-US" altLang="ja-JP" sz="4000" dirty="0"/>
          </a:p>
        </p:txBody>
      </p:sp>
    </p:spTree>
    <p:extLst>
      <p:ext uri="{BB962C8B-B14F-4D97-AF65-F5344CB8AC3E}">
        <p14:creationId xmlns:p14="http://schemas.microsoft.com/office/powerpoint/2010/main" val="16784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FF87C279-05B5-E38A-2144-737240005AE4}"/>
              </a:ext>
            </a:extLst>
          </p:cNvPr>
          <p:cNvPicPr>
            <a:picLocks noChangeAspect="1"/>
          </p:cNvPicPr>
          <p:nvPr/>
        </p:nvPicPr>
        <p:blipFill>
          <a:blip r:embed="rId3"/>
          <a:stretch>
            <a:fillRect/>
          </a:stretch>
        </p:blipFill>
        <p:spPr>
          <a:xfrm>
            <a:off x="5387717" y="3315855"/>
            <a:ext cx="6175395" cy="3542145"/>
          </a:xfrm>
          <a:prstGeom prst="rect">
            <a:avLst/>
          </a:prstGeom>
        </p:spPr>
      </p:pic>
      <p:pic>
        <p:nvPicPr>
          <p:cNvPr id="5" name="図 4">
            <a:extLst>
              <a:ext uri="{FF2B5EF4-FFF2-40B4-BE49-F238E27FC236}">
                <a16:creationId xmlns:a16="http://schemas.microsoft.com/office/drawing/2014/main" id="{66B38801-8509-E0E7-5B63-491C02CDC714}"/>
              </a:ext>
            </a:extLst>
          </p:cNvPr>
          <p:cNvPicPr>
            <a:picLocks noChangeAspect="1"/>
          </p:cNvPicPr>
          <p:nvPr/>
        </p:nvPicPr>
        <p:blipFill>
          <a:blip r:embed="rId4"/>
          <a:stretch>
            <a:fillRect/>
          </a:stretch>
        </p:blipFill>
        <p:spPr>
          <a:xfrm>
            <a:off x="-1211" y="1398852"/>
            <a:ext cx="10736173" cy="2762636"/>
          </a:xfrm>
          <a:prstGeom prst="rect">
            <a:avLst/>
          </a:prstGeom>
        </p:spPr>
      </p:pic>
      <p:sp>
        <p:nvSpPr>
          <p:cNvPr id="2" name="タイトル 1">
            <a:extLst>
              <a:ext uri="{FF2B5EF4-FFF2-40B4-BE49-F238E27FC236}">
                <a16:creationId xmlns:a16="http://schemas.microsoft.com/office/drawing/2014/main" id="{9E67639B-9E77-3506-F322-BB88C55FD596}"/>
              </a:ext>
            </a:extLst>
          </p:cNvPr>
          <p:cNvSpPr>
            <a:spLocks noGrp="1"/>
          </p:cNvSpPr>
          <p:nvPr>
            <p:ph type="title"/>
          </p:nvPr>
        </p:nvSpPr>
        <p:spPr>
          <a:xfrm>
            <a:off x="109076" y="73289"/>
            <a:ext cx="10515600" cy="1325563"/>
          </a:xfrm>
        </p:spPr>
        <p:txBody>
          <a:bodyPr/>
          <a:lstStyle/>
          <a:p>
            <a:r>
              <a:rPr kumimoji="1" lang="ja-JP" altLang="en-US" b="1" u="sng" dirty="0"/>
              <a:t>多目的最適化問題（</a:t>
            </a:r>
            <a:r>
              <a:rPr kumimoji="1" lang="en-US" altLang="ja-JP" b="1" u="sng" dirty="0"/>
              <a:t>MOP</a:t>
            </a:r>
            <a:r>
              <a:rPr kumimoji="1" lang="ja-JP" altLang="en-US" b="1" u="sng" dirty="0"/>
              <a:t>）</a:t>
            </a:r>
          </a:p>
        </p:txBody>
      </p:sp>
      <p:sp>
        <p:nvSpPr>
          <p:cNvPr id="3" name="コンテンツ プレースホルダー 2">
            <a:extLst>
              <a:ext uri="{FF2B5EF4-FFF2-40B4-BE49-F238E27FC236}">
                <a16:creationId xmlns:a16="http://schemas.microsoft.com/office/drawing/2014/main" id="{429102B3-FDC4-09B4-A5EF-CA241CF64A33}"/>
              </a:ext>
            </a:extLst>
          </p:cNvPr>
          <p:cNvSpPr>
            <a:spLocks noGrp="1"/>
          </p:cNvSpPr>
          <p:nvPr>
            <p:ph idx="1"/>
          </p:nvPr>
        </p:nvSpPr>
        <p:spPr>
          <a:xfrm>
            <a:off x="219362" y="1253330"/>
            <a:ext cx="10515600" cy="5396851"/>
          </a:xfrm>
        </p:spPr>
        <p:txBody>
          <a:bodyPr>
            <a:normAutofit/>
          </a:bodyPr>
          <a:lstStyle/>
          <a:p>
            <a:r>
              <a:rPr kumimoji="1" lang="ja-JP" altLang="en-US" sz="3600" dirty="0"/>
              <a:t>複数の目的を同時に最適化</a:t>
            </a:r>
            <a:endParaRPr kumimoji="1" lang="en-US" altLang="ja-JP" sz="3600" dirty="0"/>
          </a:p>
          <a:p>
            <a:endParaRPr lang="en-US" altLang="ja-JP" sz="3600" dirty="0"/>
          </a:p>
          <a:p>
            <a:endParaRPr kumimoji="1" lang="en-US" altLang="ja-JP" sz="3600" dirty="0"/>
          </a:p>
          <a:p>
            <a:endParaRPr lang="en-US" altLang="ja-JP" sz="3600" dirty="0"/>
          </a:p>
          <a:p>
            <a:endParaRPr kumimoji="1" lang="en-US" altLang="ja-JP" sz="3600" dirty="0"/>
          </a:p>
          <a:p>
            <a:r>
              <a:rPr lang="ja-JP" altLang="en-US" sz="3600" dirty="0">
                <a:solidFill>
                  <a:srgbClr val="FF0000"/>
                </a:solidFill>
              </a:rPr>
              <a:t>トレードオフ</a:t>
            </a:r>
            <a:endParaRPr lang="en-US" altLang="ja-JP" sz="3600" dirty="0">
              <a:solidFill>
                <a:srgbClr val="FF0000"/>
              </a:solidFill>
            </a:endParaRPr>
          </a:p>
          <a:p>
            <a:endParaRPr kumimoji="1" lang="en-US" altLang="ja-JP" sz="3600" dirty="0">
              <a:solidFill>
                <a:srgbClr val="FF0000"/>
              </a:solidFill>
            </a:endParaRPr>
          </a:p>
          <a:p>
            <a:r>
              <a:rPr lang="ja-JP" altLang="en-US" sz="3600" dirty="0">
                <a:solidFill>
                  <a:srgbClr val="FF0000"/>
                </a:solidFill>
              </a:rPr>
              <a:t>⇒パレート最適解</a:t>
            </a:r>
            <a:endParaRPr kumimoji="1" lang="ja-JP" altLang="en-US" sz="3600" dirty="0">
              <a:solidFill>
                <a:srgbClr val="FF0000"/>
              </a:solidFill>
            </a:endParaRPr>
          </a:p>
        </p:txBody>
      </p:sp>
    </p:spTree>
    <p:extLst>
      <p:ext uri="{BB962C8B-B14F-4D97-AF65-F5344CB8AC3E}">
        <p14:creationId xmlns:p14="http://schemas.microsoft.com/office/powerpoint/2010/main" val="30645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4B34A-B371-3667-93A4-9EC83770E342}"/>
              </a:ext>
            </a:extLst>
          </p:cNvPr>
          <p:cNvSpPr>
            <a:spLocks noGrp="1"/>
          </p:cNvSpPr>
          <p:nvPr>
            <p:ph type="title"/>
          </p:nvPr>
        </p:nvSpPr>
        <p:spPr>
          <a:xfrm>
            <a:off x="90055" y="171161"/>
            <a:ext cx="10515600" cy="1325563"/>
          </a:xfrm>
        </p:spPr>
        <p:txBody>
          <a:bodyPr/>
          <a:lstStyle/>
          <a:p>
            <a:r>
              <a:rPr kumimoji="1" lang="en-US" altLang="ja-JP" b="1" u="sng" dirty="0"/>
              <a:t>Simple</a:t>
            </a:r>
            <a:r>
              <a:rPr lang="ja-JP" altLang="en-US" b="1" u="sng" dirty="0"/>
              <a:t> </a:t>
            </a:r>
            <a:r>
              <a:rPr kumimoji="1" lang="en-US" altLang="ja-JP" b="1" u="sng" dirty="0"/>
              <a:t>Genetic Algorithm(SGA)</a:t>
            </a:r>
            <a:endParaRPr kumimoji="1" lang="ja-JP" altLang="en-US" b="1" u="sng" dirty="0"/>
          </a:p>
        </p:txBody>
      </p:sp>
      <p:sp>
        <p:nvSpPr>
          <p:cNvPr id="3" name="コンテンツ プレースホルダー 2">
            <a:extLst>
              <a:ext uri="{FF2B5EF4-FFF2-40B4-BE49-F238E27FC236}">
                <a16:creationId xmlns:a16="http://schemas.microsoft.com/office/drawing/2014/main" id="{C98BB1C4-4872-22E4-D427-C10964A07763}"/>
              </a:ext>
            </a:extLst>
          </p:cNvPr>
          <p:cNvSpPr>
            <a:spLocks noGrp="1"/>
          </p:cNvSpPr>
          <p:nvPr>
            <p:ph idx="1"/>
          </p:nvPr>
        </p:nvSpPr>
        <p:spPr>
          <a:xfrm>
            <a:off x="166256" y="1376218"/>
            <a:ext cx="7628630" cy="5615709"/>
          </a:xfrm>
        </p:spPr>
        <p:txBody>
          <a:bodyPr>
            <a:normAutofit/>
          </a:bodyPr>
          <a:lstStyle/>
          <a:p>
            <a:pPr marL="0" indent="0">
              <a:buNone/>
            </a:pPr>
            <a:r>
              <a:rPr kumimoji="1" lang="en-US" altLang="ja-JP" sz="3600" dirty="0"/>
              <a:t>1.</a:t>
            </a:r>
            <a:r>
              <a:rPr kumimoji="1" lang="ja-JP" altLang="en-US" sz="3600" dirty="0"/>
              <a:t>母集団の初期化</a:t>
            </a:r>
            <a:endParaRPr kumimoji="1" lang="en-US" altLang="ja-JP" sz="3600" dirty="0"/>
          </a:p>
          <a:p>
            <a:pPr marL="0" indent="0">
              <a:buNone/>
            </a:pPr>
            <a:r>
              <a:rPr lang="en-US" altLang="ja-JP" sz="3600" dirty="0"/>
              <a:t>2.</a:t>
            </a:r>
            <a:r>
              <a:rPr lang="ja-JP" altLang="en-US" sz="3600" dirty="0"/>
              <a:t>評価値を計算</a:t>
            </a:r>
            <a:endParaRPr lang="en-US" altLang="ja-JP" sz="3600" dirty="0"/>
          </a:p>
          <a:p>
            <a:pPr marL="0" indent="0">
              <a:buNone/>
            </a:pPr>
            <a:r>
              <a:rPr lang="en-US" altLang="ja-JP" dirty="0"/>
              <a:t>    </a:t>
            </a:r>
            <a:r>
              <a:rPr lang="ja-JP" altLang="en-US" dirty="0"/>
              <a:t>各個体の適応度（評価値がどのくらいか）</a:t>
            </a:r>
            <a:endParaRPr lang="en-US" altLang="ja-JP" dirty="0"/>
          </a:p>
          <a:p>
            <a:pPr marL="0" indent="0">
              <a:buNone/>
            </a:pPr>
            <a:r>
              <a:rPr kumimoji="1" lang="en-US" altLang="ja-JP" sz="3600" dirty="0"/>
              <a:t>3.</a:t>
            </a:r>
            <a:r>
              <a:rPr kumimoji="1" lang="ja-JP" altLang="en-US" sz="3600" dirty="0"/>
              <a:t>選択</a:t>
            </a:r>
            <a:endParaRPr lang="en-US" altLang="ja-JP" sz="3600" dirty="0"/>
          </a:p>
          <a:p>
            <a:pPr marL="0" indent="0">
              <a:buNone/>
            </a:pPr>
            <a:r>
              <a:rPr kumimoji="1" lang="en-US" altLang="ja-JP" dirty="0"/>
              <a:t>   </a:t>
            </a:r>
            <a:r>
              <a:rPr kumimoji="1" lang="ja-JP" altLang="en-US" dirty="0"/>
              <a:t>適応度を元に優秀な個体を選択し親子個体と</a:t>
            </a:r>
            <a:endParaRPr kumimoji="1" lang="en-US" altLang="ja-JP" dirty="0"/>
          </a:p>
          <a:p>
            <a:pPr marL="0" indent="0">
              <a:buNone/>
            </a:pPr>
            <a:r>
              <a:rPr lang="en-US" altLang="ja-JP" sz="3600" dirty="0"/>
              <a:t>4.</a:t>
            </a:r>
            <a:r>
              <a:rPr lang="ja-JP" altLang="en-US" sz="3600" dirty="0"/>
              <a:t>交叉</a:t>
            </a:r>
            <a:endParaRPr lang="en-US" altLang="ja-JP" sz="3600" dirty="0"/>
          </a:p>
          <a:p>
            <a:pPr marL="0" indent="0">
              <a:buNone/>
            </a:pPr>
            <a:r>
              <a:rPr lang="en-US" altLang="ja-JP" dirty="0"/>
              <a:t>   </a:t>
            </a:r>
            <a:r>
              <a:rPr lang="ja-JP" altLang="en-US" dirty="0"/>
              <a:t>親個体の染色体情報を確率で交換し子個体を生成</a:t>
            </a:r>
            <a:endParaRPr lang="en-US" altLang="ja-JP" dirty="0"/>
          </a:p>
          <a:p>
            <a:pPr marL="0" indent="0">
              <a:buNone/>
            </a:pPr>
            <a:r>
              <a:rPr kumimoji="1" lang="en-US" altLang="ja-JP" sz="3600" dirty="0"/>
              <a:t>5.</a:t>
            </a:r>
            <a:r>
              <a:rPr kumimoji="1" lang="ja-JP" altLang="en-US" sz="3600" dirty="0"/>
              <a:t>突然変異</a:t>
            </a:r>
            <a:endParaRPr kumimoji="1" lang="en-US" altLang="ja-JP" sz="3600" dirty="0"/>
          </a:p>
          <a:p>
            <a:pPr marL="0" indent="0">
              <a:buNone/>
            </a:pPr>
            <a:r>
              <a:rPr lang="en-US" altLang="ja-JP" sz="3600" dirty="0"/>
              <a:t>6.</a:t>
            </a:r>
            <a:r>
              <a:rPr lang="ja-JP" altLang="en-US" sz="3600" dirty="0"/>
              <a:t>終了判定</a:t>
            </a:r>
            <a:endParaRPr kumimoji="1" lang="ja-JP" altLang="en-US" sz="3600" dirty="0"/>
          </a:p>
        </p:txBody>
      </p:sp>
      <p:pic>
        <p:nvPicPr>
          <p:cNvPr id="5" name="図 4">
            <a:extLst>
              <a:ext uri="{FF2B5EF4-FFF2-40B4-BE49-F238E27FC236}">
                <a16:creationId xmlns:a16="http://schemas.microsoft.com/office/drawing/2014/main" id="{335D65E5-9AC1-C735-5C66-3974DF512A91}"/>
              </a:ext>
            </a:extLst>
          </p:cNvPr>
          <p:cNvPicPr>
            <a:picLocks noChangeAspect="1"/>
          </p:cNvPicPr>
          <p:nvPr/>
        </p:nvPicPr>
        <p:blipFill>
          <a:blip r:embed="rId2"/>
          <a:stretch>
            <a:fillRect/>
          </a:stretch>
        </p:blipFill>
        <p:spPr>
          <a:xfrm>
            <a:off x="8472424" y="170517"/>
            <a:ext cx="3553321" cy="6687483"/>
          </a:xfrm>
          <a:prstGeom prst="rect">
            <a:avLst/>
          </a:prstGeom>
        </p:spPr>
      </p:pic>
    </p:spTree>
    <p:extLst>
      <p:ext uri="{BB962C8B-B14F-4D97-AF65-F5344CB8AC3E}">
        <p14:creationId xmlns:p14="http://schemas.microsoft.com/office/powerpoint/2010/main" val="374810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8F3AD8F-843E-12DD-68F7-5F0B7D455AAB}"/>
              </a:ext>
            </a:extLst>
          </p:cNvPr>
          <p:cNvPicPr>
            <a:picLocks noChangeAspect="1"/>
          </p:cNvPicPr>
          <p:nvPr/>
        </p:nvPicPr>
        <p:blipFill>
          <a:blip r:embed="rId2"/>
          <a:stretch>
            <a:fillRect/>
          </a:stretch>
        </p:blipFill>
        <p:spPr>
          <a:xfrm>
            <a:off x="998406" y="4273971"/>
            <a:ext cx="3841449" cy="2584029"/>
          </a:xfrm>
          <a:prstGeom prst="rect">
            <a:avLst/>
          </a:prstGeom>
        </p:spPr>
      </p:pic>
      <p:sp>
        <p:nvSpPr>
          <p:cNvPr id="2" name="タイトル 1">
            <a:extLst>
              <a:ext uri="{FF2B5EF4-FFF2-40B4-BE49-F238E27FC236}">
                <a16:creationId xmlns:a16="http://schemas.microsoft.com/office/drawing/2014/main" id="{8981243E-5CAD-CE41-88D1-8CA83E5423EA}"/>
              </a:ext>
            </a:extLst>
          </p:cNvPr>
          <p:cNvSpPr>
            <a:spLocks noGrp="1"/>
          </p:cNvSpPr>
          <p:nvPr>
            <p:ph type="title"/>
          </p:nvPr>
        </p:nvSpPr>
        <p:spPr>
          <a:xfrm>
            <a:off x="191265" y="20784"/>
            <a:ext cx="10515600" cy="1325563"/>
          </a:xfrm>
        </p:spPr>
        <p:txBody>
          <a:bodyPr/>
          <a:lstStyle/>
          <a:p>
            <a:r>
              <a:rPr lang="ja-JP" altLang="en-US" b="1" u="sng" dirty="0"/>
              <a:t>選択と交叉</a:t>
            </a:r>
            <a:endParaRPr kumimoji="1" lang="ja-JP" altLang="en-US" b="1" u="sng" dirty="0"/>
          </a:p>
        </p:txBody>
      </p:sp>
      <p:sp>
        <p:nvSpPr>
          <p:cNvPr id="3" name="コンテンツ プレースホルダー 2">
            <a:extLst>
              <a:ext uri="{FF2B5EF4-FFF2-40B4-BE49-F238E27FC236}">
                <a16:creationId xmlns:a16="http://schemas.microsoft.com/office/drawing/2014/main" id="{4F702AE4-3965-78D6-7AD3-B82027FD8E2B}"/>
              </a:ext>
            </a:extLst>
          </p:cNvPr>
          <p:cNvSpPr>
            <a:spLocks noGrp="1"/>
          </p:cNvSpPr>
          <p:nvPr>
            <p:ph idx="1"/>
          </p:nvPr>
        </p:nvSpPr>
        <p:spPr>
          <a:xfrm>
            <a:off x="246878" y="1019030"/>
            <a:ext cx="5793509" cy="4351338"/>
          </a:xfrm>
        </p:spPr>
        <p:txBody>
          <a:bodyPr/>
          <a:lstStyle/>
          <a:p>
            <a:r>
              <a:rPr kumimoji="1" lang="ja-JP" altLang="en-US" dirty="0"/>
              <a:t>ルーレット選択</a:t>
            </a:r>
            <a:endParaRPr kumimoji="1" lang="en-US" altLang="ja-JP" dirty="0"/>
          </a:p>
          <a:p>
            <a:pPr marL="0" indent="0">
              <a:buNone/>
            </a:pPr>
            <a:r>
              <a:rPr kumimoji="1" lang="ja-JP" altLang="en-US" dirty="0"/>
              <a:t>親個体を確率</a:t>
            </a:r>
            <a:r>
              <a:rPr kumimoji="1" lang="en-US" altLang="ja-JP" dirty="0"/>
              <a:t>p</a:t>
            </a:r>
            <a:r>
              <a:rPr kumimoji="1" lang="ja-JP" altLang="en-US" dirty="0"/>
              <a:t>で選択</a:t>
            </a:r>
            <a:endParaRPr kumimoji="1" lang="en-US" altLang="ja-JP" dirty="0"/>
          </a:p>
          <a:p>
            <a:r>
              <a:rPr lang="ja-JP" altLang="en-US" dirty="0"/>
              <a:t>トーナメント選択</a:t>
            </a:r>
            <a:endParaRPr lang="en-US" altLang="ja-JP" dirty="0"/>
          </a:p>
          <a:p>
            <a:pPr marL="0" indent="0">
              <a:buNone/>
            </a:pPr>
            <a:r>
              <a:rPr lang="ja-JP" altLang="en-US" dirty="0"/>
              <a:t>トーナメントサイズでランダムに選んだ後、良い個体を選択</a:t>
            </a:r>
            <a:endParaRPr lang="en-US" altLang="ja-JP" dirty="0"/>
          </a:p>
          <a:p>
            <a:r>
              <a:rPr kumimoji="1" lang="ja-JP" altLang="en-US" dirty="0"/>
              <a:t>エリート戦略</a:t>
            </a:r>
            <a:endParaRPr kumimoji="1" lang="en-US" altLang="ja-JP" dirty="0"/>
          </a:p>
          <a:p>
            <a:pPr marL="0" indent="0">
              <a:buNone/>
            </a:pPr>
            <a:r>
              <a:rPr lang="ja-JP" altLang="en-US" dirty="0"/>
              <a:t>適応度の高い上位</a:t>
            </a:r>
            <a:r>
              <a:rPr lang="en-US" altLang="ja-JP" dirty="0"/>
              <a:t>n%</a:t>
            </a:r>
            <a:r>
              <a:rPr lang="ja-JP" altLang="en-US" dirty="0"/>
              <a:t>ｎ個体を選択</a:t>
            </a:r>
            <a:endParaRPr kumimoji="1" lang="ja-JP" altLang="en-US" dirty="0"/>
          </a:p>
        </p:txBody>
      </p:sp>
      <p:sp>
        <p:nvSpPr>
          <p:cNvPr id="4" name="コンテンツ プレースホルダー 2">
            <a:extLst>
              <a:ext uri="{FF2B5EF4-FFF2-40B4-BE49-F238E27FC236}">
                <a16:creationId xmlns:a16="http://schemas.microsoft.com/office/drawing/2014/main" id="{36BEB047-CC29-B4AE-B072-D008586245D1}"/>
              </a:ext>
            </a:extLst>
          </p:cNvPr>
          <p:cNvSpPr txBox="1">
            <a:spLocks/>
          </p:cNvSpPr>
          <p:nvPr/>
        </p:nvSpPr>
        <p:spPr>
          <a:xfrm>
            <a:off x="6096000" y="212436"/>
            <a:ext cx="5793509" cy="5964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一点交叉</a:t>
            </a:r>
            <a:endParaRPr lang="en-US" altLang="ja-JP" dirty="0"/>
          </a:p>
          <a:p>
            <a:pPr marL="0" indent="0">
              <a:buFont typeface="Arial" panose="020B0604020202020204" pitchFamily="34" charset="0"/>
              <a:buNone/>
            </a:pPr>
            <a:r>
              <a:rPr lang="ja-JP" altLang="en-US" dirty="0"/>
              <a:t>ランダムに</a:t>
            </a:r>
            <a:r>
              <a:rPr lang="en-US" altLang="ja-JP" dirty="0"/>
              <a:t>1</a:t>
            </a:r>
            <a:r>
              <a:rPr lang="ja-JP" altLang="en-US" dirty="0"/>
              <a:t>箇所選び変える</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r>
              <a:rPr lang="ja-JP" altLang="en-US" dirty="0"/>
              <a:t>二点交叉</a:t>
            </a:r>
            <a:endParaRPr lang="en-US" altLang="ja-JP" dirty="0"/>
          </a:p>
          <a:p>
            <a:pPr marL="0" indent="0">
              <a:buFont typeface="Arial" panose="020B0604020202020204" pitchFamily="34" charset="0"/>
              <a:buNone/>
            </a:pPr>
            <a:r>
              <a:rPr lang="ja-JP" altLang="en-US" dirty="0"/>
              <a:t>ランダムに</a:t>
            </a:r>
            <a:r>
              <a:rPr lang="en-US" altLang="ja-JP" dirty="0"/>
              <a:t>2</a:t>
            </a:r>
            <a:r>
              <a:rPr lang="ja-JP" altLang="en-US" dirty="0"/>
              <a:t>箇所選び変える</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・一様交叉</a:t>
            </a:r>
            <a:endParaRPr lang="en-US" altLang="ja-JP" dirty="0"/>
          </a:p>
          <a:p>
            <a:pPr marL="0" indent="0">
              <a:buFont typeface="Arial" panose="020B0604020202020204" pitchFamily="34" charset="0"/>
              <a:buNone/>
            </a:pPr>
            <a:r>
              <a:rPr lang="ja-JP" altLang="en-US" dirty="0"/>
              <a:t>各要素ごとに</a:t>
            </a:r>
            <a:r>
              <a:rPr lang="en-US" altLang="ja-JP" dirty="0"/>
              <a:t>50%</a:t>
            </a:r>
            <a:r>
              <a:rPr lang="ja-JP" altLang="en-US" dirty="0"/>
              <a:t>の確率で交叉</a:t>
            </a:r>
          </a:p>
        </p:txBody>
      </p:sp>
      <p:pic>
        <p:nvPicPr>
          <p:cNvPr id="6" name="図 5">
            <a:extLst>
              <a:ext uri="{FF2B5EF4-FFF2-40B4-BE49-F238E27FC236}">
                <a16:creationId xmlns:a16="http://schemas.microsoft.com/office/drawing/2014/main" id="{41865D74-3295-4B0A-12C6-2C0B833C8675}"/>
              </a:ext>
            </a:extLst>
          </p:cNvPr>
          <p:cNvPicPr>
            <a:picLocks noChangeAspect="1"/>
          </p:cNvPicPr>
          <p:nvPr/>
        </p:nvPicPr>
        <p:blipFill>
          <a:blip r:embed="rId3"/>
          <a:stretch>
            <a:fillRect/>
          </a:stretch>
        </p:blipFill>
        <p:spPr>
          <a:xfrm>
            <a:off x="6271628" y="1180454"/>
            <a:ext cx="5592481" cy="1020467"/>
          </a:xfrm>
          <a:prstGeom prst="rect">
            <a:avLst/>
          </a:prstGeom>
        </p:spPr>
      </p:pic>
      <p:pic>
        <p:nvPicPr>
          <p:cNvPr id="8" name="図 7">
            <a:extLst>
              <a:ext uri="{FF2B5EF4-FFF2-40B4-BE49-F238E27FC236}">
                <a16:creationId xmlns:a16="http://schemas.microsoft.com/office/drawing/2014/main" id="{A282F8A2-BDB3-9B3F-870C-40FFB1BC8BEF}"/>
              </a:ext>
            </a:extLst>
          </p:cNvPr>
          <p:cNvPicPr>
            <a:picLocks noChangeAspect="1"/>
          </p:cNvPicPr>
          <p:nvPr/>
        </p:nvPicPr>
        <p:blipFill>
          <a:blip r:embed="rId4"/>
          <a:stretch>
            <a:fillRect/>
          </a:stretch>
        </p:blipFill>
        <p:spPr>
          <a:xfrm>
            <a:off x="6198840" y="3194699"/>
            <a:ext cx="5912970" cy="1146392"/>
          </a:xfrm>
          <a:prstGeom prst="rect">
            <a:avLst/>
          </a:prstGeom>
        </p:spPr>
      </p:pic>
      <p:pic>
        <p:nvPicPr>
          <p:cNvPr id="10" name="図 9">
            <a:extLst>
              <a:ext uri="{FF2B5EF4-FFF2-40B4-BE49-F238E27FC236}">
                <a16:creationId xmlns:a16="http://schemas.microsoft.com/office/drawing/2014/main" id="{A439980A-B892-AB71-3EBC-36ACEE5D1CB9}"/>
              </a:ext>
            </a:extLst>
          </p:cNvPr>
          <p:cNvPicPr>
            <a:picLocks noChangeAspect="1"/>
          </p:cNvPicPr>
          <p:nvPr/>
        </p:nvPicPr>
        <p:blipFill>
          <a:blip r:embed="rId5"/>
          <a:stretch>
            <a:fillRect/>
          </a:stretch>
        </p:blipFill>
        <p:spPr>
          <a:xfrm>
            <a:off x="5873699" y="5301012"/>
            <a:ext cx="6662745" cy="875951"/>
          </a:xfrm>
          <a:prstGeom prst="rect">
            <a:avLst/>
          </a:prstGeom>
        </p:spPr>
      </p:pic>
    </p:spTree>
    <p:extLst>
      <p:ext uri="{BB962C8B-B14F-4D97-AF65-F5344CB8AC3E}">
        <p14:creationId xmlns:p14="http://schemas.microsoft.com/office/powerpoint/2010/main" val="135252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4A402-8C99-2B57-9F62-76FDAAFF8A63}"/>
              </a:ext>
            </a:extLst>
          </p:cNvPr>
          <p:cNvSpPr>
            <a:spLocks noGrp="1"/>
          </p:cNvSpPr>
          <p:nvPr>
            <p:ph type="title"/>
          </p:nvPr>
        </p:nvSpPr>
        <p:spPr>
          <a:xfrm>
            <a:off x="256309" y="114433"/>
            <a:ext cx="10515600" cy="1325563"/>
          </a:xfrm>
        </p:spPr>
        <p:txBody>
          <a:bodyPr/>
          <a:lstStyle/>
          <a:p>
            <a:r>
              <a:rPr kumimoji="1" lang="ja-JP" altLang="en-US" b="1" u="sng" dirty="0"/>
              <a:t>多目的遺伝的アルゴリズム　</a:t>
            </a:r>
            <a:r>
              <a:rPr kumimoji="1" lang="en-US" altLang="ja-JP" b="1" u="sng" dirty="0"/>
              <a:t>NSGA-Ⅱ</a:t>
            </a:r>
            <a:endParaRPr kumimoji="1" lang="ja-JP" altLang="en-US" b="1" u="sng" dirty="0"/>
          </a:p>
        </p:txBody>
      </p:sp>
      <p:sp>
        <p:nvSpPr>
          <p:cNvPr id="3" name="コンテンツ プレースホルダー 2">
            <a:extLst>
              <a:ext uri="{FF2B5EF4-FFF2-40B4-BE49-F238E27FC236}">
                <a16:creationId xmlns:a16="http://schemas.microsoft.com/office/drawing/2014/main" id="{A6B384AF-54FE-2230-3A16-5E4CF6E06D33}"/>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73C29B39-5613-00FC-FFD0-1E92B68E6E72}"/>
              </a:ext>
            </a:extLst>
          </p:cNvPr>
          <p:cNvPicPr>
            <a:picLocks noChangeAspect="1"/>
          </p:cNvPicPr>
          <p:nvPr/>
        </p:nvPicPr>
        <p:blipFill>
          <a:blip r:embed="rId3"/>
          <a:stretch>
            <a:fillRect/>
          </a:stretch>
        </p:blipFill>
        <p:spPr>
          <a:xfrm>
            <a:off x="0" y="1259020"/>
            <a:ext cx="12192000" cy="5484547"/>
          </a:xfrm>
          <a:prstGeom prst="rect">
            <a:avLst/>
          </a:prstGeom>
        </p:spPr>
      </p:pic>
    </p:spTree>
    <p:extLst>
      <p:ext uri="{BB962C8B-B14F-4D97-AF65-F5344CB8AC3E}">
        <p14:creationId xmlns:p14="http://schemas.microsoft.com/office/powerpoint/2010/main" val="174264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4A7B5-9EC5-9D6C-5E95-D9A34A997203}"/>
              </a:ext>
            </a:extLst>
          </p:cNvPr>
          <p:cNvSpPr>
            <a:spLocks noGrp="1"/>
          </p:cNvSpPr>
          <p:nvPr>
            <p:ph type="title"/>
          </p:nvPr>
        </p:nvSpPr>
        <p:spPr>
          <a:xfrm>
            <a:off x="0" y="18255"/>
            <a:ext cx="10515600" cy="1325563"/>
          </a:xfrm>
        </p:spPr>
        <p:txBody>
          <a:bodyPr/>
          <a:lstStyle/>
          <a:p>
            <a:r>
              <a:rPr kumimoji="1" lang="en-US" altLang="ja-JP" b="1" u="sng" dirty="0" err="1"/>
              <a:t>Neuroevolution</a:t>
            </a:r>
            <a:endParaRPr kumimoji="1" lang="ja-JP" altLang="en-US" b="1" u="sng" dirty="0"/>
          </a:p>
        </p:txBody>
      </p:sp>
      <p:sp>
        <p:nvSpPr>
          <p:cNvPr id="3" name="コンテンツ プレースホルダー 2">
            <a:extLst>
              <a:ext uri="{FF2B5EF4-FFF2-40B4-BE49-F238E27FC236}">
                <a16:creationId xmlns:a16="http://schemas.microsoft.com/office/drawing/2014/main" id="{609974A1-DD62-2D22-CF78-1D7C54D4C951}"/>
              </a:ext>
            </a:extLst>
          </p:cNvPr>
          <p:cNvSpPr>
            <a:spLocks noGrp="1"/>
          </p:cNvSpPr>
          <p:nvPr>
            <p:ph idx="1"/>
          </p:nvPr>
        </p:nvSpPr>
        <p:spPr>
          <a:xfrm>
            <a:off x="274781" y="1169843"/>
            <a:ext cx="10928927" cy="4351338"/>
          </a:xfrm>
        </p:spPr>
        <p:txBody>
          <a:bodyPr/>
          <a:lstStyle/>
          <a:p>
            <a:r>
              <a:rPr kumimoji="1" lang="ja-JP" altLang="en-US" dirty="0"/>
              <a:t>ニューラルネットワークの学習に</a:t>
            </a:r>
            <a:r>
              <a:rPr kumimoji="1" lang="en-US" altLang="ja-JP" dirty="0"/>
              <a:t>GA</a:t>
            </a:r>
            <a:r>
              <a:rPr kumimoji="1" lang="ja-JP" altLang="en-US" dirty="0"/>
              <a:t>を用いる。</a:t>
            </a:r>
            <a:endParaRPr kumimoji="1" lang="en-US" altLang="ja-JP" dirty="0"/>
          </a:p>
          <a:p>
            <a:pPr marL="0" indent="0">
              <a:buNone/>
            </a:pPr>
            <a:r>
              <a:rPr lang="ja-JP" altLang="en-US" dirty="0"/>
              <a:t>　個体の適応度をネットワークの性能→選択、交叉、突然変異</a:t>
            </a:r>
            <a:endParaRPr lang="en-US" altLang="ja-JP" dirty="0"/>
          </a:p>
          <a:p>
            <a:pPr marL="0" indent="0">
              <a:buNone/>
            </a:pPr>
            <a:r>
              <a:rPr lang="ja-JP" altLang="en-US" dirty="0"/>
              <a:t>　</a:t>
            </a:r>
            <a:endParaRPr kumimoji="1" lang="ja-JP" altLang="en-US" dirty="0"/>
          </a:p>
        </p:txBody>
      </p:sp>
      <p:pic>
        <p:nvPicPr>
          <p:cNvPr id="5" name="図 4">
            <a:extLst>
              <a:ext uri="{FF2B5EF4-FFF2-40B4-BE49-F238E27FC236}">
                <a16:creationId xmlns:a16="http://schemas.microsoft.com/office/drawing/2014/main" id="{834D60C6-771E-F51D-86AB-2E18EAC8AD68}"/>
              </a:ext>
            </a:extLst>
          </p:cNvPr>
          <p:cNvPicPr>
            <a:picLocks noChangeAspect="1"/>
          </p:cNvPicPr>
          <p:nvPr/>
        </p:nvPicPr>
        <p:blipFill>
          <a:blip r:embed="rId3"/>
          <a:stretch>
            <a:fillRect/>
          </a:stretch>
        </p:blipFill>
        <p:spPr>
          <a:xfrm>
            <a:off x="-120073" y="2495406"/>
            <a:ext cx="8947199" cy="4276746"/>
          </a:xfrm>
          <a:prstGeom prst="rect">
            <a:avLst/>
          </a:prstGeom>
        </p:spPr>
      </p:pic>
      <p:sp>
        <p:nvSpPr>
          <p:cNvPr id="6" name="テキスト ボックス 5">
            <a:extLst>
              <a:ext uri="{FF2B5EF4-FFF2-40B4-BE49-F238E27FC236}">
                <a16:creationId xmlns:a16="http://schemas.microsoft.com/office/drawing/2014/main" id="{959CC44E-55F3-5E62-64D8-EC993C25FC46}"/>
              </a:ext>
            </a:extLst>
          </p:cNvPr>
          <p:cNvSpPr txBox="1"/>
          <p:nvPr/>
        </p:nvSpPr>
        <p:spPr>
          <a:xfrm>
            <a:off x="6788727" y="4925493"/>
            <a:ext cx="5318727" cy="1846659"/>
          </a:xfrm>
          <a:prstGeom prst="rect">
            <a:avLst/>
          </a:prstGeom>
          <a:noFill/>
        </p:spPr>
        <p:txBody>
          <a:bodyPr wrap="square" rtlCol="0">
            <a:spAutoFit/>
          </a:bodyPr>
          <a:lstStyle/>
          <a:p>
            <a:r>
              <a:rPr kumimoji="1" lang="ja-JP" altLang="en-US" sz="2400" dirty="0"/>
              <a:t>・ネットワークの性能値を目的関数</a:t>
            </a:r>
            <a:endParaRPr kumimoji="1" lang="en-US" altLang="ja-JP" sz="2400" dirty="0"/>
          </a:p>
          <a:p>
            <a:endParaRPr lang="en-US" altLang="ja-JP" sz="2400" dirty="0"/>
          </a:p>
          <a:p>
            <a:r>
              <a:rPr kumimoji="1" lang="ja-JP" altLang="en-US" sz="2400" dirty="0"/>
              <a:t>誤差逆伝播法で必要な損失関数なし</a:t>
            </a:r>
            <a:endParaRPr kumimoji="1" lang="en-US" altLang="ja-JP" sz="2400" dirty="0"/>
          </a:p>
          <a:p>
            <a:r>
              <a:rPr kumimoji="1" lang="ja-JP" altLang="en-US" sz="2400" dirty="0"/>
              <a:t>・微分不可能なモデルにも適応</a:t>
            </a:r>
            <a:endParaRPr kumimoji="1" lang="en-US" altLang="ja-JP" sz="2400" dirty="0"/>
          </a:p>
          <a:p>
            <a:endParaRPr kumimoji="1" lang="ja-JP" altLang="en-US" dirty="0"/>
          </a:p>
        </p:txBody>
      </p:sp>
    </p:spTree>
    <p:extLst>
      <p:ext uri="{BB962C8B-B14F-4D97-AF65-F5344CB8AC3E}">
        <p14:creationId xmlns:p14="http://schemas.microsoft.com/office/powerpoint/2010/main" val="38141657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1099</Words>
  <Application>Microsoft Office PowerPoint</Application>
  <PresentationFormat>ワイド画面</PresentationFormat>
  <Paragraphs>187</Paragraphs>
  <Slides>33</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游ゴシック</vt:lpstr>
      <vt:lpstr>游ゴシック Light</vt:lpstr>
      <vt:lpstr>Arial</vt:lpstr>
      <vt:lpstr>Office テーマ</vt:lpstr>
      <vt:lpstr>進捗発表</vt:lpstr>
      <vt:lpstr>多目的最適化手法を用いたスパースBNNの学習法</vt:lpstr>
      <vt:lpstr>Binarized Neural Network (BNN)</vt:lpstr>
      <vt:lpstr>スパースBNN</vt:lpstr>
      <vt:lpstr>多目的最適化問題（MOP）</vt:lpstr>
      <vt:lpstr>Simple Genetic Algorithm(SGA)</vt:lpstr>
      <vt:lpstr>選択と交叉</vt:lpstr>
      <vt:lpstr>多目的遺伝的アルゴリズム　NSGA-Ⅱ</vt:lpstr>
      <vt:lpstr>Neuroevolution</vt:lpstr>
      <vt:lpstr>従来研究の問題点</vt:lpstr>
      <vt:lpstr>従来研究の問題点</vt:lpstr>
      <vt:lpstr>研究目的</vt:lpstr>
      <vt:lpstr>提案手法</vt:lpstr>
      <vt:lpstr>実験方法</vt:lpstr>
      <vt:lpstr>モデル１実数値重み</vt:lpstr>
      <vt:lpstr>モデル２重み２値BNN</vt:lpstr>
      <vt:lpstr>モデル3重み3値スパースBNN</vt:lpstr>
      <vt:lpstr>モデル４重み3値スパースBNN　提案手法１</vt:lpstr>
      <vt:lpstr>モデル５重み3値スパースBNN　提案手法２</vt:lpstr>
      <vt:lpstr>まとめ</vt:lpstr>
      <vt:lpstr>実験　OneMax問題　トーナメント</vt:lpstr>
      <vt:lpstr>実験　OneMax問題　ルーレット</vt:lpstr>
      <vt:lpstr>３層のニューラルネットワーク　GA</vt:lpstr>
      <vt:lpstr>PowerPoint プレゼンテーション</vt:lpstr>
      <vt:lpstr>モデル１の実験　Simple GA</vt:lpstr>
      <vt:lpstr>モデル1</vt:lpstr>
      <vt:lpstr>モデル２重み２値BNN</vt:lpstr>
      <vt:lpstr>結果</vt:lpstr>
      <vt:lpstr>NSGA</vt:lpstr>
      <vt:lpstr>グラフニューラルネットワーク</vt:lpstr>
      <vt:lpstr>畳み込みとの違い</vt:lpstr>
      <vt:lpstr>Spectral Convolution </vt:lpstr>
      <vt:lpstr>今後の発表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g2121057</dc:creator>
  <cp:lastModifiedBy>g2121057</cp:lastModifiedBy>
  <cp:revision>1</cp:revision>
  <dcterms:created xsi:type="dcterms:W3CDTF">2024-04-25T06:19:25Z</dcterms:created>
  <dcterms:modified xsi:type="dcterms:W3CDTF">2024-04-26T09:00:56Z</dcterms:modified>
</cp:coreProperties>
</file>