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26" r:id="rId3"/>
    <p:sldId id="327" r:id="rId4"/>
    <p:sldId id="331" r:id="rId5"/>
    <p:sldId id="328" r:id="rId6"/>
    <p:sldId id="32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A3E94-2A13-4D2E-A9FF-9FD713AF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A420C0-0B06-4CC4-832D-C5AAD5212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E5BA-C744-47C9-9F05-4D5CB9DA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A7D75-C63D-4693-89F1-A034C3CF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DED5C-F9C9-451D-9B31-B02608F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2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C8C7-3E2E-455B-ABA2-F6735E74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7BE5A-FBAE-490E-9232-A034B8BDB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D8448-357D-4113-A8CE-9862359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55384-09FB-4763-9E96-AC5149ED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C28E0-7B3C-4A59-BCC1-B85FB0C8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8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DD136F-43C3-4553-96CC-813311B16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A4DBD-7387-4BBE-9936-3E46142D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4569-C3C2-4186-B407-93DB1D48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E5BCD-FCC8-437C-A0A8-3BB26265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6C8D7-E380-4273-B713-D86193D8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0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2ABF-EA10-42D8-BBC2-6A5E00D7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79E9B-E3CF-49DE-B4E1-007213B2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C67E2-7D09-4A04-89CE-E68C96F3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E5C3C-92D6-4030-9866-8B8A424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44D10-1DAE-4059-B3EB-37A09A22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D7816-2516-462A-8DC4-A55C2617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5A0DA-A4E6-4055-ABC2-85D4A74A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E7363-630F-44AD-BB02-F954417A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859C2-AF51-4BB2-B742-0125E36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60EA4-1FCA-4474-B426-D9F91247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17CE-A480-4554-8D39-0C46D603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65B51-C371-48DC-8001-BD396BE00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46583-8E1D-46C0-8E0F-6CF6472B9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7D7F9-7D26-488A-85EA-A0C13645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4F3C7-48E8-4CF7-AEEE-1C3486D4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DF6DB-A260-4EA8-9FC8-521C3320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E9DC-AB8B-4515-9CD8-B43F77EC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BDA25-69A4-4511-B9A2-910134E5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46C0F1-D1CB-406D-92FB-3AA399918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36981-EBE7-4205-A815-B1B657C83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65DB5-FAB9-4CD9-A05F-8903062C3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D63DAB-B46A-4633-B0CB-C68FE9CC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486BE0-3A92-4E8E-8142-B81D9A0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516EA7-D026-4B26-AA85-4703B509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F94D9-6EC5-47F2-9B90-B3E517EA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52F47-87D6-4C60-8DAF-A191D55F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A5029B-008E-4299-88BC-DFFB4E08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6D470-B9E9-494E-B1BE-B660E725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3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C5C99-EE57-426C-A881-BE867E45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52AB0-8B88-4678-A6A3-82243BDC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190B5-C7A5-4620-94F4-82A550A9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1382-7461-484D-8F31-67F0B049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655D2-F944-4AB7-A870-85CE73D4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C7157-88C2-472E-9676-C3AF3F9A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414E2-84F2-4E98-B901-DD4C78E5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DA0FB-94A4-4678-84E7-B3AF2A1A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67D71-4106-48ED-9322-DD4496C0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0EF4-2C07-4C06-AA73-C096A601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9E419-7FD8-4664-9C75-52DDFE605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F287C-2868-4D8F-B5F5-E18399D2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2B7C0-97A4-41A3-BE24-4E32544A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23822-5551-4D4F-8B7B-C684BE5E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E8672-EB9F-42BD-B08F-58D19A17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0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9F512-1696-4800-9ECD-04E4D2FB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FA660-A40F-41D0-B336-B98AA949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DA122-7F19-4857-95AD-15E926799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FBCC1-6DB7-40EB-9EE1-4C2AEE03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91989-D009-46CA-878E-485F48F9C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8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B4E80-EFDB-44E8-BC4F-9EC4A06E325C}"/>
              </a:ext>
            </a:extLst>
          </p:cNvPr>
          <p:cNvSpPr/>
          <p:nvPr/>
        </p:nvSpPr>
        <p:spPr>
          <a:xfrm>
            <a:off x="3103030" y="2967335"/>
            <a:ext cx="5985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任务接取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交付对话</a:t>
            </a:r>
          </a:p>
        </p:txBody>
      </p:sp>
    </p:spTree>
    <p:extLst>
      <p:ext uri="{BB962C8B-B14F-4D97-AF65-F5344CB8AC3E}">
        <p14:creationId xmlns:p14="http://schemas.microsoft.com/office/powerpoint/2010/main" val="4171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4EF1B5-16DF-4DAC-89F6-DF797AFA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275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E7975A-B8FB-4846-9F3C-BE01BC1EBB61}"/>
              </a:ext>
            </a:extLst>
          </p:cNvPr>
          <p:cNvSpPr/>
          <p:nvPr/>
        </p:nvSpPr>
        <p:spPr>
          <a:xfrm>
            <a:off x="1272583" y="6070959"/>
            <a:ext cx="663793" cy="267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商店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ADD1A0-A958-4622-9577-A03BC9E5C685}"/>
              </a:ext>
            </a:extLst>
          </p:cNvPr>
          <p:cNvSpPr/>
          <p:nvPr/>
        </p:nvSpPr>
        <p:spPr>
          <a:xfrm>
            <a:off x="2091188" y="6070958"/>
            <a:ext cx="663793" cy="267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/>
              <a:t>申请人宗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D6338A-064C-4CDA-B2FA-144FD9C5392B}"/>
              </a:ext>
            </a:extLst>
          </p:cNvPr>
          <p:cNvSpPr txBox="1"/>
          <p:nvPr/>
        </p:nvSpPr>
        <p:spPr>
          <a:xfrm>
            <a:off x="4208688" y="-27179"/>
            <a:ext cx="7922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无自动弹出任务</a:t>
            </a:r>
            <a:endParaRPr lang="en-US" altLang="zh-CN" b="1" dirty="0"/>
          </a:p>
          <a:p>
            <a:r>
              <a:rPr lang="zh-CN" altLang="en-US" b="1" dirty="0"/>
              <a:t>即：点击</a:t>
            </a:r>
            <a:r>
              <a:rPr lang="en-US" altLang="zh-CN" b="1" dirty="0"/>
              <a:t>NPC</a:t>
            </a:r>
            <a:r>
              <a:rPr lang="zh-CN" altLang="en-US" b="1" dirty="0"/>
              <a:t>后，没有需要自动弹出任务的面板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、按钮显示：战斗、商店、申请入宗，根据需求展示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、任务显示：</a:t>
            </a:r>
            <a:endParaRPr lang="en-US" altLang="zh-CN" dirty="0"/>
          </a:p>
          <a:p>
            <a:r>
              <a:rPr lang="en-US" altLang="zh-CN" dirty="0"/>
              <a:t>      1</a:t>
            </a:r>
            <a:r>
              <a:rPr lang="zh-CN" altLang="en-US" dirty="0"/>
              <a:t>）区域拉伸：默认为现有宽度，后续根据任务数量，区域自动拉伸。</a:t>
            </a:r>
            <a:endParaRPr lang="en-US" altLang="zh-CN" dirty="0"/>
          </a:p>
          <a:p>
            <a:r>
              <a:rPr lang="en-US" altLang="zh-CN" dirty="0"/>
              <a:t>      2</a:t>
            </a:r>
            <a:r>
              <a:rPr lang="zh-CN" altLang="en-US" dirty="0"/>
              <a:t>）任务名称：需要显示任务类型、任务名称、任务状态。</a:t>
            </a:r>
            <a:endParaRPr lang="en-US" altLang="zh-CN" dirty="0"/>
          </a:p>
          <a:p>
            <a:r>
              <a:rPr lang="en-US" altLang="zh-CN" dirty="0"/>
              <a:t>      3</a:t>
            </a:r>
            <a:r>
              <a:rPr lang="zh-CN" altLang="en-US" dirty="0"/>
              <a:t>）显示顺序：按图示顺序。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FD3073-0294-483D-92DC-17E2CA4CC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89" y="2612571"/>
            <a:ext cx="4369254" cy="4245429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7FC6511-5C1B-4FA5-AE51-89D3D29F65D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899954" y="4735286"/>
            <a:ext cx="1308735" cy="1709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EC78FF8D-1BAE-4ED8-85B2-2744A071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689" y="2687101"/>
            <a:ext cx="3047619" cy="8285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5447DF-761B-439B-A222-6B3A7DC2E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657" y="6303684"/>
            <a:ext cx="714286" cy="552381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D3BAA4-102A-41D9-BF7B-60FD92C94B02}"/>
              </a:ext>
            </a:extLst>
          </p:cNvPr>
          <p:cNvSpPr/>
          <p:nvPr/>
        </p:nvSpPr>
        <p:spPr>
          <a:xfrm>
            <a:off x="5111928" y="3735980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可交付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DA8E49A-1FE9-42F6-A59D-4623ABDAB805}"/>
              </a:ext>
            </a:extLst>
          </p:cNvPr>
          <p:cNvSpPr/>
          <p:nvPr/>
        </p:nvSpPr>
        <p:spPr>
          <a:xfrm>
            <a:off x="5111927" y="4203437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可交付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13A5A1A-E71F-4B9E-8CBF-9143AB0343E4}"/>
              </a:ext>
            </a:extLst>
          </p:cNvPr>
          <p:cNvSpPr/>
          <p:nvPr/>
        </p:nvSpPr>
        <p:spPr>
          <a:xfrm>
            <a:off x="5111926" y="4653185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未完成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2CCD1E-0F6D-4A34-895B-5678E793B743}"/>
              </a:ext>
            </a:extLst>
          </p:cNvPr>
          <p:cNvSpPr/>
          <p:nvPr/>
        </p:nvSpPr>
        <p:spPr>
          <a:xfrm>
            <a:off x="5111925" y="5102933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未完成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7FCA09B-9800-4221-B027-31ADCF38ADD6}"/>
              </a:ext>
            </a:extLst>
          </p:cNvPr>
          <p:cNvSpPr/>
          <p:nvPr/>
        </p:nvSpPr>
        <p:spPr>
          <a:xfrm>
            <a:off x="5111924" y="5564780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可接受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A9ADB65-0E04-4BD9-BAFE-1315636271C5}"/>
              </a:ext>
            </a:extLst>
          </p:cNvPr>
          <p:cNvSpPr/>
          <p:nvPr/>
        </p:nvSpPr>
        <p:spPr>
          <a:xfrm>
            <a:off x="5111923" y="6069879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可接受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22336E1-D4D2-40EE-B4D1-0B287DBC9284}"/>
              </a:ext>
            </a:extLst>
          </p:cNvPr>
          <p:cNvGrpSpPr/>
          <p:nvPr/>
        </p:nvGrpSpPr>
        <p:grpSpPr>
          <a:xfrm>
            <a:off x="4264070" y="3781138"/>
            <a:ext cx="856565" cy="333375"/>
            <a:chOff x="4264070" y="3720178"/>
            <a:chExt cx="856565" cy="333375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D4B1D6B-8ED8-4118-ABD4-4F4745917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1225E1-34D0-4A29-B2E0-4B49792EE71A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主线任务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F4435D-13DC-4F63-9392-DDFF74A262F4}"/>
              </a:ext>
            </a:extLst>
          </p:cNvPr>
          <p:cNvGrpSpPr/>
          <p:nvPr/>
        </p:nvGrpSpPr>
        <p:grpSpPr>
          <a:xfrm>
            <a:off x="4255358" y="4235645"/>
            <a:ext cx="856565" cy="333375"/>
            <a:chOff x="4264070" y="3720178"/>
            <a:chExt cx="856565" cy="333375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671EA6C-440F-4A15-9332-4F883018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7561A7F-8710-4B4E-815A-25A11FB0E663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支线任务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286DD40-7989-4202-B70D-490B6B08B970}"/>
              </a:ext>
            </a:extLst>
          </p:cNvPr>
          <p:cNvGrpSpPr/>
          <p:nvPr/>
        </p:nvGrpSpPr>
        <p:grpSpPr>
          <a:xfrm>
            <a:off x="4264069" y="4706838"/>
            <a:ext cx="856565" cy="333375"/>
            <a:chOff x="4264070" y="3720178"/>
            <a:chExt cx="856565" cy="333375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1A4008CF-D1CD-4477-952F-0FF999F9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CE8D184-14DF-4196-8161-9B24795A7A69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主线任务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0AD51B1-0FA6-4311-81C5-BE51D8E62C9F}"/>
              </a:ext>
            </a:extLst>
          </p:cNvPr>
          <p:cNvGrpSpPr/>
          <p:nvPr/>
        </p:nvGrpSpPr>
        <p:grpSpPr>
          <a:xfrm>
            <a:off x="4246647" y="5150983"/>
            <a:ext cx="856565" cy="333375"/>
            <a:chOff x="4264070" y="3720178"/>
            <a:chExt cx="856565" cy="333375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FAECF3C8-66DB-4520-9CBB-B9D7752DE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6662F23-0013-419D-B7FB-97B7E39FCEAE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支线任务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5D4A50D-71A6-448D-A07F-8F18F4E950D5}"/>
              </a:ext>
            </a:extLst>
          </p:cNvPr>
          <p:cNvGrpSpPr/>
          <p:nvPr/>
        </p:nvGrpSpPr>
        <p:grpSpPr>
          <a:xfrm>
            <a:off x="4255357" y="5587684"/>
            <a:ext cx="856565" cy="333375"/>
            <a:chOff x="4264070" y="3720178"/>
            <a:chExt cx="856565" cy="333375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DC2E00C-E3B4-4FEB-A713-66B33A6A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3F7B492-B18C-4DC0-A982-074B516F2891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主线任务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59F829C-159E-4C34-BB6D-74B684131251}"/>
              </a:ext>
            </a:extLst>
          </p:cNvPr>
          <p:cNvGrpSpPr/>
          <p:nvPr/>
        </p:nvGrpSpPr>
        <p:grpSpPr>
          <a:xfrm>
            <a:off x="4255357" y="6102264"/>
            <a:ext cx="856565" cy="333375"/>
            <a:chOff x="4264070" y="3720178"/>
            <a:chExt cx="856565" cy="333375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16285057-A9F5-4920-9AB4-58C88BA4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2FCA8D0-E2B2-4C89-89FB-89BCA5B1E3A2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支线任务</a:t>
              </a: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C98412F-DFE1-423F-BE56-27451948EE1E}"/>
              </a:ext>
            </a:extLst>
          </p:cNvPr>
          <p:cNvSpPr/>
          <p:nvPr/>
        </p:nvSpPr>
        <p:spPr>
          <a:xfrm>
            <a:off x="8055426" y="4670975"/>
            <a:ext cx="2090061" cy="47807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+mn-ea"/>
              </a:rPr>
              <a:t>在原始宽度基础上，根据任务数量自动拉伸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72097B0-C9EC-4B82-A8F7-D1F4A0CA51CC}"/>
              </a:ext>
            </a:extLst>
          </p:cNvPr>
          <p:cNvCxnSpPr/>
          <p:nvPr/>
        </p:nvCxnSpPr>
        <p:spPr>
          <a:xfrm>
            <a:off x="4436533" y="3623733"/>
            <a:ext cx="53255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3F22AE0-C95D-4861-A968-277D3298C2BF}"/>
              </a:ext>
            </a:extLst>
          </p:cNvPr>
          <p:cNvCxnSpPr/>
          <p:nvPr/>
        </p:nvCxnSpPr>
        <p:spPr>
          <a:xfrm>
            <a:off x="4547582" y="6579874"/>
            <a:ext cx="53255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1E57254-58A4-4643-8558-A9C4E4D45ED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91600" y="3623733"/>
            <a:ext cx="108857" cy="1047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206788B-0877-44E5-BC8E-2B168BCCB573}"/>
              </a:ext>
            </a:extLst>
          </p:cNvPr>
          <p:cNvCxnSpPr>
            <a:cxnSpLocks/>
          </p:cNvCxnSpPr>
          <p:nvPr/>
        </p:nvCxnSpPr>
        <p:spPr>
          <a:xfrm flipV="1">
            <a:off x="8679992" y="5150984"/>
            <a:ext cx="489408" cy="142889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7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4F30D-4A25-48F0-A5A7-ABF000FB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2753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54292B-A867-4CFC-88AA-8E2283B0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3154"/>
            <a:ext cx="3872753" cy="1214845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586DCB74-3D49-48CA-8130-04F1A43BA7DF}"/>
              </a:ext>
            </a:extLst>
          </p:cNvPr>
          <p:cNvGrpSpPr/>
          <p:nvPr/>
        </p:nvGrpSpPr>
        <p:grpSpPr>
          <a:xfrm>
            <a:off x="192505" y="2597235"/>
            <a:ext cx="3508301" cy="2172934"/>
            <a:chOff x="192505" y="2597235"/>
            <a:chExt cx="3508301" cy="217293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604A3AD-0A4B-4980-973D-33453E235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505" y="2597235"/>
              <a:ext cx="3508301" cy="2172934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79013B7-E081-4F19-A402-EDB20A03B245}"/>
                </a:ext>
              </a:extLst>
            </p:cNvPr>
            <p:cNvSpPr/>
            <p:nvPr/>
          </p:nvSpPr>
          <p:spPr>
            <a:xfrm>
              <a:off x="956297" y="3317942"/>
              <a:ext cx="2090061" cy="3657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>
                  <a:latin typeface="+mn-ea"/>
                </a:rPr>
                <a:t>您确定接受该任务吗？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3682A17-984D-40A3-82DD-D75380280EA2}"/>
              </a:ext>
            </a:extLst>
          </p:cNvPr>
          <p:cNvSpPr txBox="1"/>
          <p:nvPr/>
        </p:nvSpPr>
        <p:spPr>
          <a:xfrm>
            <a:off x="4208688" y="-27179"/>
            <a:ext cx="79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接受任务确认</a:t>
            </a:r>
            <a:endParaRPr lang="en-US" altLang="zh-CN" b="1" dirty="0"/>
          </a:p>
          <a:p>
            <a:r>
              <a:rPr lang="zh-CN" altLang="en-US" b="1" dirty="0"/>
              <a:t>即：有确认接受任务状态，弹出确认提示框。</a:t>
            </a:r>
          </a:p>
        </p:txBody>
      </p:sp>
    </p:spTree>
    <p:extLst>
      <p:ext uri="{BB962C8B-B14F-4D97-AF65-F5344CB8AC3E}">
        <p14:creationId xmlns:p14="http://schemas.microsoft.com/office/powerpoint/2010/main" val="34088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0C8E507-E917-4D66-B6C4-015E70C2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7" y="-1"/>
            <a:ext cx="3872753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DB9760-DEE1-4A3D-A783-D8FE8F9F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6" y="5643153"/>
            <a:ext cx="3872753" cy="121484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6D054A5-71E7-4FD6-B3D2-D05FC81502B3}"/>
              </a:ext>
            </a:extLst>
          </p:cNvPr>
          <p:cNvSpPr/>
          <p:nvPr/>
        </p:nvSpPr>
        <p:spPr>
          <a:xfrm>
            <a:off x="173244" y="1236617"/>
            <a:ext cx="3382565" cy="1384663"/>
          </a:xfrm>
          <a:prstGeom prst="roundRect">
            <a:avLst/>
          </a:prstGeom>
          <a:solidFill>
            <a:schemeClr val="dk1">
              <a:alpha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E2624E3-074B-4931-B39B-0A1B21DFB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4" y="1694047"/>
            <a:ext cx="2896232" cy="4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1847157-8CFF-4F3C-9E4A-B304FDC61BB2}"/>
              </a:ext>
            </a:extLst>
          </p:cNvPr>
          <p:cNvSpPr txBox="1"/>
          <p:nvPr/>
        </p:nvSpPr>
        <p:spPr>
          <a:xfrm>
            <a:off x="484825" y="1359036"/>
            <a:ext cx="272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获得任务   </a:t>
            </a:r>
            <a:r>
              <a:rPr lang="en-US" altLang="zh-CN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XXXXXXXXXX</a:t>
            </a:r>
            <a:r>
              <a:rPr lang="zh-CN" altLang="en-US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6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2FFC28-F0FD-455E-9CE8-A1C2B041F661}"/>
              </a:ext>
            </a:extLst>
          </p:cNvPr>
          <p:cNvSpPr txBox="1"/>
          <p:nvPr/>
        </p:nvSpPr>
        <p:spPr>
          <a:xfrm>
            <a:off x="504337" y="1829600"/>
            <a:ext cx="2720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任务目标内容显示 </a:t>
            </a:r>
            <a:endParaRPr lang="en-US" altLang="zh-CN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C9113F9-171B-486D-ACE1-B525A697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997" y="1294884"/>
            <a:ext cx="3529872" cy="1069432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D43067A-E6B8-4101-B5E4-FC10A46DB39D}"/>
              </a:ext>
            </a:extLst>
          </p:cNvPr>
          <p:cNvCxnSpPr>
            <a:cxnSpLocks/>
          </p:cNvCxnSpPr>
          <p:nvPr/>
        </p:nvCxnSpPr>
        <p:spPr>
          <a:xfrm flipV="1">
            <a:off x="1932940" y="1967048"/>
            <a:ext cx="2552422" cy="187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AFD5663-16D9-40D8-AAC7-06004E92228B}"/>
              </a:ext>
            </a:extLst>
          </p:cNvPr>
          <p:cNvSpPr txBox="1"/>
          <p:nvPr/>
        </p:nvSpPr>
        <p:spPr>
          <a:xfrm>
            <a:off x="4208688" y="-27179"/>
            <a:ext cx="79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接受任务提示</a:t>
            </a:r>
            <a:endParaRPr lang="en-US" altLang="zh-CN" b="1" dirty="0"/>
          </a:p>
          <a:p>
            <a:r>
              <a:rPr lang="zh-CN" altLang="en-US" b="1" dirty="0"/>
              <a:t>即：点击接受对话最后一步、或完成输入框行为确定后，弹出接受提示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、接受后立即出现，停留</a:t>
            </a:r>
            <a:r>
              <a:rPr lang="en-US" altLang="zh-CN" dirty="0"/>
              <a:t>2</a:t>
            </a:r>
            <a:r>
              <a:rPr lang="zh-CN" altLang="en-US" dirty="0"/>
              <a:t>秒，自动渐隐消失。</a:t>
            </a:r>
          </a:p>
        </p:txBody>
      </p:sp>
    </p:spTree>
    <p:extLst>
      <p:ext uri="{BB962C8B-B14F-4D97-AF65-F5344CB8AC3E}">
        <p14:creationId xmlns:p14="http://schemas.microsoft.com/office/powerpoint/2010/main" val="266468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74904F-1433-417E-979F-F5560EFF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7" y="-1"/>
            <a:ext cx="3872753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E462C6-1D68-451B-BF45-FF473A98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6" y="5643153"/>
            <a:ext cx="3872753" cy="12148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4D92BF-74E7-4EBF-95D4-09BB065EABB9}"/>
              </a:ext>
            </a:extLst>
          </p:cNvPr>
          <p:cNvSpPr txBox="1"/>
          <p:nvPr/>
        </p:nvSpPr>
        <p:spPr>
          <a:xfrm>
            <a:off x="4208688" y="-27179"/>
            <a:ext cx="79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完成任务奖励</a:t>
            </a:r>
            <a:endParaRPr lang="en-US" altLang="zh-CN" b="1" dirty="0"/>
          </a:p>
          <a:p>
            <a:r>
              <a:rPr lang="zh-CN" altLang="en-US" b="1" dirty="0"/>
              <a:t>即：完成接受点击行为后，弹出接受提示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、接受后立即出现，停留</a:t>
            </a:r>
            <a:r>
              <a:rPr lang="en-US" altLang="zh-CN" dirty="0"/>
              <a:t>2</a:t>
            </a:r>
            <a:r>
              <a:rPr lang="zh-CN" altLang="en-US" dirty="0"/>
              <a:t>秒，自动渐隐消失。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CEA240-0DB9-4388-8856-4C637CBDA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" y="2597235"/>
            <a:ext cx="3508301" cy="217293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98A78A2-FC98-4FA8-8D8D-3E2C2B3D3F59}"/>
              </a:ext>
            </a:extLst>
          </p:cNvPr>
          <p:cNvSpPr/>
          <p:nvPr/>
        </p:nvSpPr>
        <p:spPr>
          <a:xfrm>
            <a:off x="1574364" y="2667000"/>
            <a:ext cx="787835" cy="1354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>
                <a:latin typeface="+mn-ea"/>
              </a:rPr>
              <a:t>任务奖励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F42393-F28C-46A5-B190-EA2C17E21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60" y="4180437"/>
            <a:ext cx="2181773" cy="3428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4B15A0-6A4C-4757-AB6E-0F594B9C3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376" y="4180437"/>
            <a:ext cx="1123810" cy="4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B0A71A-B3AB-4F43-9D79-7AF301394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60" y="3320023"/>
            <a:ext cx="2181773" cy="3428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481E39-44A0-40E1-A816-58D54318D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76" y="3146403"/>
            <a:ext cx="2750690" cy="10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965219-B9BC-4794-BC13-C88B8CF0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7" y="-1"/>
            <a:ext cx="3872753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09A06-B050-47DF-A973-F9597706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6" y="5643153"/>
            <a:ext cx="3872753" cy="121484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1BDD47-30A1-4DAD-94F1-8F95F42BDE03}"/>
              </a:ext>
            </a:extLst>
          </p:cNvPr>
          <p:cNvSpPr/>
          <p:nvPr/>
        </p:nvSpPr>
        <p:spPr>
          <a:xfrm>
            <a:off x="173244" y="1236617"/>
            <a:ext cx="3382565" cy="1384663"/>
          </a:xfrm>
          <a:prstGeom prst="roundRect">
            <a:avLst/>
          </a:prstGeom>
          <a:solidFill>
            <a:schemeClr val="dk1">
              <a:alpha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EE881-5D2F-40D2-ADBA-8F5E12D7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4" y="1694047"/>
            <a:ext cx="2896232" cy="457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1782A0-084B-4D54-95AF-CED7D832AD73}"/>
              </a:ext>
            </a:extLst>
          </p:cNvPr>
          <p:cNvSpPr txBox="1"/>
          <p:nvPr/>
        </p:nvSpPr>
        <p:spPr>
          <a:xfrm>
            <a:off x="484825" y="1359036"/>
            <a:ext cx="272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交付任务   </a:t>
            </a:r>
            <a:r>
              <a:rPr lang="en-US" altLang="zh-CN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XXXXXXXXXX</a:t>
            </a:r>
            <a:r>
              <a:rPr lang="zh-CN" altLang="en-US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6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B944CC-AF53-40E3-8EFE-B965710B819D}"/>
              </a:ext>
            </a:extLst>
          </p:cNvPr>
          <p:cNvSpPr txBox="1"/>
          <p:nvPr/>
        </p:nvSpPr>
        <p:spPr>
          <a:xfrm>
            <a:off x="504337" y="1829600"/>
            <a:ext cx="2720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任务目标内容显示 </a:t>
            </a:r>
            <a:endParaRPr lang="en-US" altLang="zh-CN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48BC09-8796-4672-B031-471B25489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997" y="1294884"/>
            <a:ext cx="3529872" cy="106943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653BD7-F7D3-4447-B0F5-49D4A9A71335}"/>
              </a:ext>
            </a:extLst>
          </p:cNvPr>
          <p:cNvCxnSpPr>
            <a:cxnSpLocks/>
          </p:cNvCxnSpPr>
          <p:nvPr/>
        </p:nvCxnSpPr>
        <p:spPr>
          <a:xfrm flipV="1">
            <a:off x="1932940" y="1967048"/>
            <a:ext cx="2552422" cy="187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14E5909-1DF3-4E2D-BC54-C5ED622C6998}"/>
              </a:ext>
            </a:extLst>
          </p:cNvPr>
          <p:cNvSpPr txBox="1"/>
          <p:nvPr/>
        </p:nvSpPr>
        <p:spPr>
          <a:xfrm>
            <a:off x="4208688" y="-27179"/>
            <a:ext cx="79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交付任务提示</a:t>
            </a:r>
            <a:endParaRPr lang="en-US" altLang="zh-CN" b="1" dirty="0"/>
          </a:p>
          <a:p>
            <a:r>
              <a:rPr lang="zh-CN" altLang="en-US" b="1" dirty="0"/>
              <a:t>即：点击完成对话最后一步，弹出完成提示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、完成后立即出现，停留</a:t>
            </a:r>
            <a:r>
              <a:rPr lang="en-US" altLang="zh-CN" dirty="0"/>
              <a:t>2</a:t>
            </a:r>
            <a:r>
              <a:rPr lang="zh-CN" altLang="en-US" dirty="0"/>
              <a:t>秒，自动渐隐消失。</a:t>
            </a:r>
          </a:p>
        </p:txBody>
      </p:sp>
    </p:spTree>
    <p:extLst>
      <p:ext uri="{BB962C8B-B14F-4D97-AF65-F5344CB8AC3E}">
        <p14:creationId xmlns:p14="http://schemas.microsoft.com/office/powerpoint/2010/main" val="300260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304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方正舒体</vt:lpstr>
      <vt:lpstr>华文行楷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NPC系统规则</dc:title>
  <dc:creator>陈 磊</dc:creator>
  <cp:lastModifiedBy>Osmond</cp:lastModifiedBy>
  <cp:revision>95</cp:revision>
  <dcterms:created xsi:type="dcterms:W3CDTF">2021-09-01T10:34:10Z</dcterms:created>
  <dcterms:modified xsi:type="dcterms:W3CDTF">2021-11-08T09:08:50Z</dcterms:modified>
</cp:coreProperties>
</file>